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8" r:id="rId1"/>
  </p:sldMasterIdLst>
  <p:notesMasterIdLst>
    <p:notesMasterId r:id="rId31"/>
  </p:notesMasterIdLst>
  <p:sldIdLst>
    <p:sldId id="855" r:id="rId2"/>
    <p:sldId id="882" r:id="rId3"/>
    <p:sldId id="881" r:id="rId4"/>
    <p:sldId id="883" r:id="rId5"/>
    <p:sldId id="884" r:id="rId6"/>
    <p:sldId id="886" r:id="rId7"/>
    <p:sldId id="887" r:id="rId8"/>
    <p:sldId id="889" r:id="rId9"/>
    <p:sldId id="891" r:id="rId10"/>
    <p:sldId id="892" r:id="rId11"/>
    <p:sldId id="893" r:id="rId12"/>
    <p:sldId id="894" r:id="rId13"/>
    <p:sldId id="895" r:id="rId14"/>
    <p:sldId id="896" r:id="rId15"/>
    <p:sldId id="897" r:id="rId16"/>
    <p:sldId id="899" r:id="rId17"/>
    <p:sldId id="898" r:id="rId18"/>
    <p:sldId id="913" r:id="rId19"/>
    <p:sldId id="914" r:id="rId20"/>
    <p:sldId id="915" r:id="rId21"/>
    <p:sldId id="916" r:id="rId22"/>
    <p:sldId id="917" r:id="rId23"/>
    <p:sldId id="918" r:id="rId24"/>
    <p:sldId id="919" r:id="rId25"/>
    <p:sldId id="901" r:id="rId26"/>
    <p:sldId id="902" r:id="rId27"/>
    <p:sldId id="904" r:id="rId28"/>
    <p:sldId id="905" r:id="rId29"/>
    <p:sldId id="906" r:id="rId3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тонина Юрусова" initials="АЮ" lastIdx="2" clrIdx="0">
    <p:extLst>
      <p:ext uri="{19B8F6BF-5375-455C-9EA6-DF929625EA0E}">
        <p15:presenceInfo xmlns:p15="http://schemas.microsoft.com/office/powerpoint/2012/main" userId="cc5eb5b0cb06642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4572D"/>
    <a:srgbClr val="242C30"/>
    <a:srgbClr val="FF6D6D"/>
    <a:srgbClr val="C19FEF"/>
    <a:srgbClr val="222C30"/>
    <a:srgbClr val="030303"/>
    <a:srgbClr val="007A45"/>
    <a:srgbClr val="1E45A1"/>
    <a:srgbClr val="232C30"/>
    <a:srgbClr val="683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2720" autoAdjust="0"/>
  </p:normalViewPr>
  <p:slideViewPr>
    <p:cSldViewPr>
      <p:cViewPr varScale="1">
        <p:scale>
          <a:sx n="67" d="100"/>
          <a:sy n="67" d="100"/>
        </p:scale>
        <p:origin x="764" y="56"/>
      </p:cViewPr>
      <p:guideLst>
        <p:guide orient="horz" pos="247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64FBDA-0F78-44B9-AFF8-2FE719CBB25E}" type="datetimeFigureOut">
              <a:rPr lang="ru-RU"/>
              <a:pPr>
                <a:defRPr/>
              </a:pPr>
              <a:t>30.05.2023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E56A82E-4AA8-4AA8-B563-CF7BE3CE30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5832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D7AF815-F97C-4115-B189-BF5857CCAFD6}"/>
              </a:ext>
            </a:extLst>
          </p:cNvPr>
          <p:cNvCxnSpPr/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7E6F8F-D76B-4C6A-A9C7-7E44CB9317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85" t="68689"/>
          <a:stretch/>
        </p:blipFill>
        <p:spPr>
          <a:xfrm rot="10800000">
            <a:off x="9961919" y="5053341"/>
            <a:ext cx="2220233" cy="180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6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9C584C-1D11-42BD-B581-4FC51E4DF2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" r="224"/>
          <a:stretch/>
        </p:blipFill>
        <p:spPr>
          <a:xfrm>
            <a:off x="29220" y="0"/>
            <a:ext cx="10253539" cy="6858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46DD644-27CC-4169-81C0-E55636AE184A}"/>
              </a:ext>
            </a:extLst>
          </p:cNvPr>
          <p:cNvSpPr/>
          <p:nvPr/>
        </p:nvSpPr>
        <p:spPr>
          <a:xfrm>
            <a:off x="-5680" y="0"/>
            <a:ext cx="12192000" cy="6866058"/>
          </a:xfrm>
          <a:prstGeom prst="rect">
            <a:avLst/>
          </a:prstGeom>
          <a:solidFill>
            <a:srgbClr val="232C3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308" y="116632"/>
            <a:ext cx="11141471" cy="99180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2A1A5FC-8051-434D-8C22-E579B6DB42EB}"/>
              </a:ext>
            </a:extLst>
          </p:cNvPr>
          <p:cNvCxnSpPr/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AE9A7B3-1A7A-4BD1-89B2-3037B4F7DA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85" t="68689"/>
          <a:stretch/>
        </p:blipFill>
        <p:spPr>
          <a:xfrm rot="10800000">
            <a:off x="9961919" y="5053341"/>
            <a:ext cx="2220233" cy="180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0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олько заголовок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9C584C-1D11-42BD-B581-4FC51E4DF2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" r="224"/>
          <a:stretch/>
        </p:blipFill>
        <p:spPr>
          <a:xfrm>
            <a:off x="29220" y="0"/>
            <a:ext cx="10253539" cy="6858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46DD644-27CC-4169-81C0-E55636AE184A}"/>
              </a:ext>
            </a:extLst>
          </p:cNvPr>
          <p:cNvSpPr/>
          <p:nvPr/>
        </p:nvSpPr>
        <p:spPr>
          <a:xfrm>
            <a:off x="-5680" y="0"/>
            <a:ext cx="12192000" cy="6866058"/>
          </a:xfrm>
          <a:prstGeom prst="rect">
            <a:avLst/>
          </a:prstGeom>
          <a:solidFill>
            <a:srgbClr val="232C3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308" y="116632"/>
            <a:ext cx="11141471" cy="99180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79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844677"/>
            <a:ext cx="10363200" cy="2041524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005064"/>
            <a:ext cx="8534400" cy="163373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E2E78665-581C-4091-8A65-3CF737737440}"/>
              </a:ext>
            </a:extLst>
          </p:cNvPr>
          <p:cNvSpPr/>
          <p:nvPr/>
        </p:nvSpPr>
        <p:spPr>
          <a:xfrm>
            <a:off x="479378" y="442023"/>
            <a:ext cx="11233250" cy="5973957"/>
          </a:xfrm>
          <a:prstGeom prst="roundRect">
            <a:avLst>
              <a:gd name="adj" fmla="val 2140"/>
            </a:avLst>
          </a:prstGeom>
          <a:noFill/>
          <a:ln>
            <a:solidFill>
              <a:srgbClr val="D45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7913EDC-0220-439F-857B-E3CB3B0B4F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85" t="68689"/>
          <a:stretch/>
        </p:blipFill>
        <p:spPr>
          <a:xfrm>
            <a:off x="-1" y="-1"/>
            <a:ext cx="2220233" cy="18046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233066B-5C71-4ABC-8AD3-890277A1D2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85" t="68689"/>
          <a:stretch/>
        </p:blipFill>
        <p:spPr>
          <a:xfrm rot="10800000">
            <a:off x="9961919" y="5053341"/>
            <a:ext cx="2220233" cy="180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41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AAF7F4-9100-6990-FBD6-57D6AD9D80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" r="224"/>
          <a:stretch/>
        </p:blipFill>
        <p:spPr>
          <a:xfrm>
            <a:off x="29220" y="0"/>
            <a:ext cx="10253539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7B6308-6B5E-205C-5BE1-10E7057352DA}"/>
              </a:ext>
            </a:extLst>
          </p:cNvPr>
          <p:cNvSpPr/>
          <p:nvPr userDrawn="1"/>
        </p:nvSpPr>
        <p:spPr>
          <a:xfrm>
            <a:off x="-5680" y="0"/>
            <a:ext cx="12192000" cy="6866058"/>
          </a:xfrm>
          <a:prstGeom prst="rect">
            <a:avLst/>
          </a:prstGeom>
          <a:solidFill>
            <a:srgbClr val="232C3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800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8E124DF-90C7-441C-94AE-9EB0C83F0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416" y="1628800"/>
            <a:ext cx="7272808" cy="3960440"/>
          </a:xfrm>
        </p:spPr>
        <p:txBody>
          <a:bodyPr/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52C94D-FF9B-4ABE-8046-3490A2D5A0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307" b="52972"/>
          <a:stretch/>
        </p:blipFill>
        <p:spPr>
          <a:xfrm>
            <a:off x="8381596" y="3429000"/>
            <a:ext cx="3810404" cy="3429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56C165-542F-48C1-9CC5-FA6BB1B3EB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85" t="68689"/>
          <a:stretch/>
        </p:blipFill>
        <p:spPr>
          <a:xfrm>
            <a:off x="-1" y="-1"/>
            <a:ext cx="2220233" cy="180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528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AEE7908-8C57-47E6-A3E9-A9B85FCBD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" r="224"/>
          <a:stretch/>
        </p:blipFill>
        <p:spPr>
          <a:xfrm>
            <a:off x="29220" y="0"/>
            <a:ext cx="10253539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09C9083-BF79-4B7B-BB7E-32068A0FD18C}"/>
              </a:ext>
            </a:extLst>
          </p:cNvPr>
          <p:cNvSpPr/>
          <p:nvPr/>
        </p:nvSpPr>
        <p:spPr>
          <a:xfrm>
            <a:off x="-5680" y="0"/>
            <a:ext cx="12192000" cy="6866058"/>
          </a:xfrm>
          <a:prstGeom prst="rect">
            <a:avLst/>
          </a:prstGeom>
          <a:solidFill>
            <a:srgbClr val="232C3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67409" y="1988839"/>
            <a:ext cx="10657184" cy="2880322"/>
          </a:xfrm>
        </p:spPr>
        <p:txBody>
          <a:bodyPr/>
          <a:lstStyle>
            <a:lvl1pPr algn="ctr">
              <a:defRPr sz="66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8A031ADE-D2FD-4A76-8132-08F3538F79D6}"/>
              </a:ext>
            </a:extLst>
          </p:cNvPr>
          <p:cNvSpPr/>
          <p:nvPr/>
        </p:nvSpPr>
        <p:spPr>
          <a:xfrm>
            <a:off x="479378" y="442023"/>
            <a:ext cx="11233250" cy="5973957"/>
          </a:xfrm>
          <a:prstGeom prst="roundRect">
            <a:avLst>
              <a:gd name="adj" fmla="val 2140"/>
            </a:avLst>
          </a:prstGeom>
          <a:noFill/>
          <a:ln w="15875">
            <a:solidFill>
              <a:srgbClr val="D45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375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Титульный слайд">
    <p:bg>
      <p:bgPr>
        <a:solidFill>
          <a:srgbClr val="232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67409" y="1988839"/>
            <a:ext cx="10657184" cy="2880322"/>
          </a:xfrm>
        </p:spPr>
        <p:txBody>
          <a:bodyPr/>
          <a:lstStyle>
            <a:lvl1pPr algn="ctr">
              <a:defRPr sz="6600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37342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2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73308" y="116632"/>
            <a:ext cx="11466283" cy="99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73308" y="1268760"/>
            <a:ext cx="11466283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8512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6" r:id="rId3"/>
    <p:sldLayoutId id="2147483751" r:id="rId4"/>
    <p:sldLayoutId id="2147483752" r:id="rId5"/>
    <p:sldLayoutId id="2147483753" r:id="rId6"/>
    <p:sldLayoutId id="2147483755" r:id="rId7"/>
    <p:sldLayoutId id="2147483746" r:id="rId8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ru-RU" altLang="ru-RU" sz="4000" kern="1200" cap="none" baseline="0" dirty="0" smtClean="0">
          <a:solidFill>
            <a:srgbClr val="D4572D"/>
          </a:solidFill>
          <a:latin typeface="Segoe UI Light" panose="020B0502040204020203" pitchFamily="34" charset="0"/>
          <a:ea typeface="Calibri" panose="020F0502020204030204" pitchFamily="34" charset="0"/>
          <a:cs typeface="Times New Roman" panose="02020603050405020304" pitchFamily="18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Segoe UI" pitchFamily="34" charset="0"/>
          <a:cs typeface="Segoe U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Segoe UI" pitchFamily="34" charset="0"/>
          <a:cs typeface="Segoe U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Segoe UI" pitchFamily="34" charset="0"/>
          <a:cs typeface="Segoe U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Segoe UI" pitchFamily="34" charset="0"/>
          <a:cs typeface="Segoe U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microsoft.com/office/2007/relationships/hdphoto" Target="../media/hdphoto5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9" r="54581" b="59299"/>
          <a:stretch/>
        </p:blipFill>
        <p:spPr>
          <a:xfrm>
            <a:off x="8381596" y="3232783"/>
            <a:ext cx="3810404" cy="362521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85" t="68689"/>
          <a:stretch/>
        </p:blipFill>
        <p:spPr>
          <a:xfrm>
            <a:off x="-1" y="-1"/>
            <a:ext cx="2441588" cy="1984582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2BAFEEC-963A-5F6D-671D-AEA8F73F35B8}"/>
              </a:ext>
            </a:extLst>
          </p:cNvPr>
          <p:cNvSpPr txBox="1">
            <a:spLocks/>
          </p:cNvSpPr>
          <p:nvPr/>
        </p:nvSpPr>
        <p:spPr bwMode="auto">
          <a:xfrm>
            <a:off x="983432" y="2945093"/>
            <a:ext cx="7398164" cy="137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2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3000" dirty="0">
                <a:solidFill>
                  <a:schemeClr val="bg1"/>
                </a:solidFill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Автоматизация управления закупочной деятельностью в Самарской области </a:t>
            </a:r>
            <a:br>
              <a:rPr lang="ru-RU" sz="3000" dirty="0">
                <a:solidFill>
                  <a:schemeClr val="bg1"/>
                </a:solidFill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000" dirty="0">
                <a:solidFill>
                  <a:schemeClr val="bg1"/>
                </a:solidFill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 применением ПК «WEB-Торги-КС». </a:t>
            </a:r>
          </a:p>
          <a:p>
            <a:pPr eaLnBrk="1" hangingPunct="1">
              <a:lnSpc>
                <a:spcPct val="112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3000" dirty="0">
                <a:solidFill>
                  <a:schemeClr val="bg1"/>
                </a:solidFill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Лучшие региональные практики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9442479-70EA-09C7-599F-3A7291DB0DAA}"/>
              </a:ext>
            </a:extLst>
          </p:cNvPr>
          <p:cNvCxnSpPr/>
          <p:nvPr/>
        </p:nvCxnSpPr>
        <p:spPr>
          <a:xfrm>
            <a:off x="0" y="3240668"/>
            <a:ext cx="731208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BEAA52B-BBBC-8E9D-2145-DA4C01465EEC}"/>
              </a:ext>
            </a:extLst>
          </p:cNvPr>
          <p:cNvCxnSpPr>
            <a:cxnSpLocks/>
          </p:cNvCxnSpPr>
          <p:nvPr/>
        </p:nvCxnSpPr>
        <p:spPr>
          <a:xfrm flipH="1">
            <a:off x="7248128" y="4987776"/>
            <a:ext cx="2566432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B330C694-75D7-31CF-EE7E-FEB053916AE1}"/>
              </a:ext>
            </a:extLst>
          </p:cNvPr>
          <p:cNvGrpSpPr/>
          <p:nvPr/>
        </p:nvGrpSpPr>
        <p:grpSpPr>
          <a:xfrm>
            <a:off x="1063613" y="1292004"/>
            <a:ext cx="3304196" cy="694580"/>
            <a:chOff x="4367808" y="1984581"/>
            <a:chExt cx="3750021" cy="788298"/>
          </a:xfrm>
          <a:solidFill>
            <a:schemeClr val="bg1"/>
          </a:solidFill>
        </p:grpSpPr>
        <p:grpSp>
          <p:nvGrpSpPr>
            <p:cNvPr id="43" name="Рисунок 13">
              <a:extLst>
                <a:ext uri="{FF2B5EF4-FFF2-40B4-BE49-F238E27FC236}">
                  <a16:creationId xmlns:a16="http://schemas.microsoft.com/office/drawing/2014/main" id="{07A6A8A2-3C06-0959-19CC-3F9A5FDDEFC2}"/>
                </a:ext>
              </a:extLst>
            </p:cNvPr>
            <p:cNvGrpSpPr/>
            <p:nvPr/>
          </p:nvGrpSpPr>
          <p:grpSpPr>
            <a:xfrm>
              <a:off x="4367808" y="2204871"/>
              <a:ext cx="2784716" cy="358405"/>
              <a:chOff x="4219345" y="3255266"/>
              <a:chExt cx="2784716" cy="358405"/>
            </a:xfrm>
            <a:grpFill/>
          </p:grpSpPr>
          <p:grpSp>
            <p:nvGrpSpPr>
              <p:cNvPr id="45" name="Рисунок 13">
                <a:extLst>
                  <a:ext uri="{FF2B5EF4-FFF2-40B4-BE49-F238E27FC236}">
                    <a16:creationId xmlns:a16="http://schemas.microsoft.com/office/drawing/2014/main" id="{191E297F-05AC-EF5F-746B-D4B9FA0135C4}"/>
                  </a:ext>
                </a:extLst>
              </p:cNvPr>
              <p:cNvGrpSpPr/>
              <p:nvPr/>
            </p:nvGrpSpPr>
            <p:grpSpPr>
              <a:xfrm>
                <a:off x="4219345" y="3255615"/>
                <a:ext cx="433655" cy="356165"/>
                <a:chOff x="4219345" y="3255615"/>
                <a:chExt cx="433655" cy="356165"/>
              </a:xfrm>
              <a:grpFill/>
            </p:grpSpPr>
            <p:sp>
              <p:nvSpPr>
                <p:cNvPr id="58" name="Полилиния: фигура 57">
                  <a:extLst>
                    <a:ext uri="{FF2B5EF4-FFF2-40B4-BE49-F238E27FC236}">
                      <a16:creationId xmlns:a16="http://schemas.microsoft.com/office/drawing/2014/main" id="{39E88C6A-F409-86DD-DC7F-602DDA310A34}"/>
                    </a:ext>
                  </a:extLst>
                </p:cNvPr>
                <p:cNvSpPr/>
                <p:nvPr/>
              </p:nvSpPr>
              <p:spPr>
                <a:xfrm>
                  <a:off x="4257339" y="3255615"/>
                  <a:ext cx="240680" cy="110413"/>
                </a:xfrm>
                <a:custGeom>
                  <a:avLst/>
                  <a:gdLst>
                    <a:gd name="connsiteX0" fmla="*/ 239228 w 240680"/>
                    <a:gd name="connsiteY0" fmla="*/ 7523 h 110413"/>
                    <a:gd name="connsiteX1" fmla="*/ 239194 w 240680"/>
                    <a:gd name="connsiteY1" fmla="*/ 7555 h 110413"/>
                    <a:gd name="connsiteX2" fmla="*/ 239115 w 240680"/>
                    <a:gd name="connsiteY2" fmla="*/ 7622 h 110413"/>
                    <a:gd name="connsiteX3" fmla="*/ 239106 w 240680"/>
                    <a:gd name="connsiteY3" fmla="*/ 7632 h 110413"/>
                    <a:gd name="connsiteX4" fmla="*/ 136128 w 240680"/>
                    <a:gd name="connsiteY4" fmla="*/ 96774 h 110413"/>
                    <a:gd name="connsiteX5" fmla="*/ 99805 w 240680"/>
                    <a:gd name="connsiteY5" fmla="*/ 110414 h 110413"/>
                    <a:gd name="connsiteX6" fmla="*/ 99794 w 240680"/>
                    <a:gd name="connsiteY6" fmla="*/ 110414 h 110413"/>
                    <a:gd name="connsiteX7" fmla="*/ 10668 w 240680"/>
                    <a:gd name="connsiteY7" fmla="*/ 110414 h 110413"/>
                    <a:gd name="connsiteX8" fmla="*/ 10668 w 240680"/>
                    <a:gd name="connsiteY8" fmla="*/ 110412 h 110413"/>
                    <a:gd name="connsiteX9" fmla="*/ 10575 w 240680"/>
                    <a:gd name="connsiteY9" fmla="*/ 110414 h 110413"/>
                    <a:gd name="connsiteX10" fmla="*/ 0 w 240680"/>
                    <a:gd name="connsiteY10" fmla="*/ 99838 h 110413"/>
                    <a:gd name="connsiteX11" fmla="*/ 120 w 240680"/>
                    <a:gd name="connsiteY11" fmla="*/ 98226 h 110413"/>
                    <a:gd name="connsiteX12" fmla="*/ 115 w 240680"/>
                    <a:gd name="connsiteY12" fmla="*/ 98222 h 110413"/>
                    <a:gd name="connsiteX13" fmla="*/ 13203 w 240680"/>
                    <a:gd name="connsiteY13" fmla="*/ 13480 h 110413"/>
                    <a:gd name="connsiteX14" fmla="*/ 13205 w 240680"/>
                    <a:gd name="connsiteY14" fmla="*/ 13480 h 110413"/>
                    <a:gd name="connsiteX15" fmla="*/ 29026 w 240680"/>
                    <a:gd name="connsiteY15" fmla="*/ 2 h 110413"/>
                    <a:gd name="connsiteX16" fmla="*/ 236268 w 240680"/>
                    <a:gd name="connsiteY16" fmla="*/ 2 h 110413"/>
                    <a:gd name="connsiteX17" fmla="*/ 236319 w 240680"/>
                    <a:gd name="connsiteY17" fmla="*/ 2 h 110413"/>
                    <a:gd name="connsiteX18" fmla="*/ 236379 w 240680"/>
                    <a:gd name="connsiteY18" fmla="*/ 0 h 110413"/>
                    <a:gd name="connsiteX19" fmla="*/ 240680 w 240680"/>
                    <a:gd name="connsiteY19" fmla="*/ 4302 h 110413"/>
                    <a:gd name="connsiteX20" fmla="*/ 239228 w 240680"/>
                    <a:gd name="connsiteY20" fmla="*/ 7523 h 110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40680" h="110413">
                      <a:moveTo>
                        <a:pt x="239228" y="7523"/>
                      </a:moveTo>
                      <a:lnTo>
                        <a:pt x="239194" y="7555"/>
                      </a:lnTo>
                      <a:lnTo>
                        <a:pt x="239115" y="7622"/>
                      </a:lnTo>
                      <a:lnTo>
                        <a:pt x="239106" y="7632"/>
                      </a:lnTo>
                      <a:lnTo>
                        <a:pt x="136128" y="96774"/>
                      </a:lnTo>
                      <a:cubicBezTo>
                        <a:pt x="126426" y="105265"/>
                        <a:pt x="113722" y="110412"/>
                        <a:pt x="99805" y="110414"/>
                      </a:cubicBezTo>
                      <a:lnTo>
                        <a:pt x="99794" y="110414"/>
                      </a:lnTo>
                      <a:lnTo>
                        <a:pt x="10668" y="110414"/>
                      </a:lnTo>
                      <a:lnTo>
                        <a:pt x="10668" y="110412"/>
                      </a:lnTo>
                      <a:lnTo>
                        <a:pt x="10575" y="110414"/>
                      </a:lnTo>
                      <a:cubicBezTo>
                        <a:pt x="4733" y="110414"/>
                        <a:pt x="0" y="105680"/>
                        <a:pt x="0" y="99838"/>
                      </a:cubicBezTo>
                      <a:cubicBezTo>
                        <a:pt x="0" y="99289"/>
                        <a:pt x="42" y="98748"/>
                        <a:pt x="120" y="98226"/>
                      </a:cubicBezTo>
                      <a:lnTo>
                        <a:pt x="115" y="98222"/>
                      </a:lnTo>
                      <a:lnTo>
                        <a:pt x="13203" y="13480"/>
                      </a:lnTo>
                      <a:lnTo>
                        <a:pt x="13205" y="13480"/>
                      </a:lnTo>
                      <a:cubicBezTo>
                        <a:pt x="14424" y="5835"/>
                        <a:pt x="21039" y="2"/>
                        <a:pt x="29026" y="2"/>
                      </a:cubicBezTo>
                      <a:lnTo>
                        <a:pt x="236268" y="2"/>
                      </a:lnTo>
                      <a:lnTo>
                        <a:pt x="236319" y="2"/>
                      </a:lnTo>
                      <a:lnTo>
                        <a:pt x="236379" y="0"/>
                      </a:lnTo>
                      <a:cubicBezTo>
                        <a:pt x="238755" y="0"/>
                        <a:pt x="240680" y="1923"/>
                        <a:pt x="240680" y="4302"/>
                      </a:cubicBezTo>
                      <a:cubicBezTo>
                        <a:pt x="240680" y="5586"/>
                        <a:pt x="240119" y="6736"/>
                        <a:pt x="239228" y="7523"/>
                      </a:cubicBez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  <p:sp>
              <p:nvSpPr>
                <p:cNvPr id="59" name="Полилиния: фигура 58">
                  <a:extLst>
                    <a:ext uri="{FF2B5EF4-FFF2-40B4-BE49-F238E27FC236}">
                      <a16:creationId xmlns:a16="http://schemas.microsoft.com/office/drawing/2014/main" id="{61A99E9B-8422-CA78-C0B0-D21ECC5C1797}"/>
                    </a:ext>
                  </a:extLst>
                </p:cNvPr>
                <p:cNvSpPr/>
                <p:nvPr/>
              </p:nvSpPr>
              <p:spPr>
                <a:xfrm>
                  <a:off x="4238336" y="3378557"/>
                  <a:ext cx="117628" cy="110344"/>
                </a:xfrm>
                <a:custGeom>
                  <a:avLst/>
                  <a:gdLst>
                    <a:gd name="connsiteX0" fmla="*/ 100020 w 117628"/>
                    <a:gd name="connsiteY0" fmla="*/ 110345 h 110344"/>
                    <a:gd name="connsiteX1" fmla="*/ 99951 w 117628"/>
                    <a:gd name="connsiteY1" fmla="*/ 110345 h 110344"/>
                    <a:gd name="connsiteX2" fmla="*/ 10681 w 117628"/>
                    <a:gd name="connsiteY2" fmla="*/ 110345 h 110344"/>
                    <a:gd name="connsiteX3" fmla="*/ 10679 w 117628"/>
                    <a:gd name="connsiteY3" fmla="*/ 110342 h 110344"/>
                    <a:gd name="connsiteX4" fmla="*/ 10575 w 117628"/>
                    <a:gd name="connsiteY4" fmla="*/ 110345 h 110344"/>
                    <a:gd name="connsiteX5" fmla="*/ 0 w 117628"/>
                    <a:gd name="connsiteY5" fmla="*/ 99767 h 110344"/>
                    <a:gd name="connsiteX6" fmla="*/ 145 w 117628"/>
                    <a:gd name="connsiteY6" fmla="*/ 98019 h 110344"/>
                    <a:gd name="connsiteX7" fmla="*/ 143 w 117628"/>
                    <a:gd name="connsiteY7" fmla="*/ 98016 h 110344"/>
                    <a:gd name="connsiteX8" fmla="*/ 13173 w 117628"/>
                    <a:gd name="connsiteY8" fmla="*/ 13741 h 110344"/>
                    <a:gd name="connsiteX9" fmla="*/ 13230 w 117628"/>
                    <a:gd name="connsiteY9" fmla="*/ 13370 h 110344"/>
                    <a:gd name="connsiteX10" fmla="*/ 13251 w 117628"/>
                    <a:gd name="connsiteY10" fmla="*/ 13243 h 110344"/>
                    <a:gd name="connsiteX11" fmla="*/ 13253 w 117628"/>
                    <a:gd name="connsiteY11" fmla="*/ 13240 h 110344"/>
                    <a:gd name="connsiteX12" fmla="*/ 29038 w 117628"/>
                    <a:gd name="connsiteY12" fmla="*/ 0 h 110344"/>
                    <a:gd name="connsiteX13" fmla="*/ 29280 w 117628"/>
                    <a:gd name="connsiteY13" fmla="*/ 5 h 110344"/>
                    <a:gd name="connsiteX14" fmla="*/ 29282 w 117628"/>
                    <a:gd name="connsiteY14" fmla="*/ 0 h 110344"/>
                    <a:gd name="connsiteX15" fmla="*/ 113308 w 117628"/>
                    <a:gd name="connsiteY15" fmla="*/ 0 h 110344"/>
                    <a:gd name="connsiteX16" fmla="*/ 113343 w 117628"/>
                    <a:gd name="connsiteY16" fmla="*/ 0 h 110344"/>
                    <a:gd name="connsiteX17" fmla="*/ 117628 w 117628"/>
                    <a:gd name="connsiteY17" fmla="*/ 4318 h 110344"/>
                    <a:gd name="connsiteX18" fmla="*/ 116155 w 117628"/>
                    <a:gd name="connsiteY18" fmla="*/ 7569 h 110344"/>
                    <a:gd name="connsiteX19" fmla="*/ 116155 w 117628"/>
                    <a:gd name="connsiteY19" fmla="*/ 7572 h 110344"/>
                    <a:gd name="connsiteX20" fmla="*/ 66755 w 117628"/>
                    <a:gd name="connsiteY20" fmla="*/ 50336 h 110344"/>
                    <a:gd name="connsiteX21" fmla="*/ 66087 w 117628"/>
                    <a:gd name="connsiteY21" fmla="*/ 58979 h 110344"/>
                    <a:gd name="connsiteX22" fmla="*/ 103470 w 117628"/>
                    <a:gd name="connsiteY22" fmla="*/ 103052 h 110344"/>
                    <a:gd name="connsiteX23" fmla="*/ 103467 w 117628"/>
                    <a:gd name="connsiteY23" fmla="*/ 103057 h 110344"/>
                    <a:gd name="connsiteX24" fmla="*/ 104444 w 117628"/>
                    <a:gd name="connsiteY24" fmla="*/ 105851 h 110344"/>
                    <a:gd name="connsiteX25" fmla="*/ 100020 w 117628"/>
                    <a:gd name="connsiteY25" fmla="*/ 110342 h 110344"/>
                    <a:gd name="connsiteX26" fmla="*/ 100020 w 117628"/>
                    <a:gd name="connsiteY26" fmla="*/ 110345 h 110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7628" h="110344">
                      <a:moveTo>
                        <a:pt x="100020" y="110345"/>
                      </a:moveTo>
                      <a:lnTo>
                        <a:pt x="99951" y="110345"/>
                      </a:lnTo>
                      <a:lnTo>
                        <a:pt x="10681" y="110345"/>
                      </a:lnTo>
                      <a:lnTo>
                        <a:pt x="10679" y="110342"/>
                      </a:lnTo>
                      <a:lnTo>
                        <a:pt x="10575" y="110345"/>
                      </a:lnTo>
                      <a:cubicBezTo>
                        <a:pt x="4733" y="110345"/>
                        <a:pt x="0" y="105611"/>
                        <a:pt x="0" y="99767"/>
                      </a:cubicBezTo>
                      <a:cubicBezTo>
                        <a:pt x="0" y="99173"/>
                        <a:pt x="51" y="98587"/>
                        <a:pt x="145" y="98019"/>
                      </a:cubicBezTo>
                      <a:lnTo>
                        <a:pt x="143" y="98016"/>
                      </a:lnTo>
                      <a:lnTo>
                        <a:pt x="13173" y="13741"/>
                      </a:lnTo>
                      <a:lnTo>
                        <a:pt x="13230" y="13370"/>
                      </a:lnTo>
                      <a:lnTo>
                        <a:pt x="13251" y="13243"/>
                      </a:lnTo>
                      <a:lnTo>
                        <a:pt x="13253" y="13240"/>
                      </a:lnTo>
                      <a:cubicBezTo>
                        <a:pt x="14570" y="5713"/>
                        <a:pt x="21132" y="0"/>
                        <a:pt x="29038" y="0"/>
                      </a:cubicBezTo>
                      <a:lnTo>
                        <a:pt x="29280" y="5"/>
                      </a:lnTo>
                      <a:lnTo>
                        <a:pt x="29282" y="0"/>
                      </a:lnTo>
                      <a:lnTo>
                        <a:pt x="113308" y="0"/>
                      </a:lnTo>
                      <a:lnTo>
                        <a:pt x="113343" y="0"/>
                      </a:lnTo>
                      <a:cubicBezTo>
                        <a:pt x="115714" y="18"/>
                        <a:pt x="117628" y="1944"/>
                        <a:pt x="117628" y="4318"/>
                      </a:cubicBezTo>
                      <a:cubicBezTo>
                        <a:pt x="117628" y="5614"/>
                        <a:pt x="117058" y="6777"/>
                        <a:pt x="116155" y="7569"/>
                      </a:cubicBezTo>
                      <a:lnTo>
                        <a:pt x="116155" y="7572"/>
                      </a:lnTo>
                      <a:lnTo>
                        <a:pt x="66755" y="50336"/>
                      </a:lnTo>
                      <a:cubicBezTo>
                        <a:pt x="64203" y="52541"/>
                        <a:pt x="63905" y="56407"/>
                        <a:pt x="66087" y="58979"/>
                      </a:cubicBezTo>
                      <a:lnTo>
                        <a:pt x="103470" y="103052"/>
                      </a:lnTo>
                      <a:lnTo>
                        <a:pt x="103467" y="103057"/>
                      </a:lnTo>
                      <a:cubicBezTo>
                        <a:pt x="104077" y="103824"/>
                        <a:pt x="104444" y="104793"/>
                        <a:pt x="104444" y="105851"/>
                      </a:cubicBezTo>
                      <a:cubicBezTo>
                        <a:pt x="104444" y="108313"/>
                        <a:pt x="102470" y="110305"/>
                        <a:pt x="100020" y="110342"/>
                      </a:cubicBezTo>
                      <a:lnTo>
                        <a:pt x="100020" y="110345"/>
                      </a:ln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  <p:sp>
              <p:nvSpPr>
                <p:cNvPr id="60" name="Полилиния: фигура 59">
                  <a:extLst>
                    <a:ext uri="{FF2B5EF4-FFF2-40B4-BE49-F238E27FC236}">
                      <a16:creationId xmlns:a16="http://schemas.microsoft.com/office/drawing/2014/main" id="{2B98794E-6C25-68E0-9B4E-1F277758FF94}"/>
                    </a:ext>
                  </a:extLst>
                </p:cNvPr>
                <p:cNvSpPr/>
                <p:nvPr/>
              </p:nvSpPr>
              <p:spPr>
                <a:xfrm>
                  <a:off x="4327744" y="3378557"/>
                  <a:ext cx="165465" cy="110344"/>
                </a:xfrm>
                <a:custGeom>
                  <a:avLst/>
                  <a:gdLst>
                    <a:gd name="connsiteX0" fmla="*/ 147564 w 165465"/>
                    <a:gd name="connsiteY0" fmla="*/ 110345 h 110344"/>
                    <a:gd name="connsiteX1" fmla="*/ 50433 w 165465"/>
                    <a:gd name="connsiteY1" fmla="*/ 110345 h 110344"/>
                    <a:gd name="connsiteX2" fmla="*/ 50253 w 165465"/>
                    <a:gd name="connsiteY2" fmla="*/ 110345 h 110344"/>
                    <a:gd name="connsiteX3" fmla="*/ 50248 w 165465"/>
                    <a:gd name="connsiteY3" fmla="*/ 110342 h 110344"/>
                    <a:gd name="connsiteX4" fmla="*/ 41144 w 165465"/>
                    <a:gd name="connsiteY4" fmla="*/ 105842 h 110344"/>
                    <a:gd name="connsiteX5" fmla="*/ 485 w 165465"/>
                    <a:gd name="connsiteY5" fmla="*/ 57900 h 110344"/>
                    <a:gd name="connsiteX6" fmla="*/ 707 w 165465"/>
                    <a:gd name="connsiteY6" fmla="*/ 55021 h 110344"/>
                    <a:gd name="connsiteX7" fmla="*/ 59403 w 165465"/>
                    <a:gd name="connsiteY7" fmla="*/ 4210 h 110344"/>
                    <a:gd name="connsiteX8" fmla="*/ 59426 w 165465"/>
                    <a:gd name="connsiteY8" fmla="*/ 4200 h 110344"/>
                    <a:gd name="connsiteX9" fmla="*/ 70244 w 165465"/>
                    <a:gd name="connsiteY9" fmla="*/ 0 h 110344"/>
                    <a:gd name="connsiteX10" fmla="*/ 70795 w 165465"/>
                    <a:gd name="connsiteY10" fmla="*/ 9 h 110344"/>
                    <a:gd name="connsiteX11" fmla="*/ 70826 w 165465"/>
                    <a:gd name="connsiteY11" fmla="*/ 0 h 110344"/>
                    <a:gd name="connsiteX12" fmla="*/ 161076 w 165465"/>
                    <a:gd name="connsiteY12" fmla="*/ 0 h 110344"/>
                    <a:gd name="connsiteX13" fmla="*/ 161076 w 165465"/>
                    <a:gd name="connsiteY13" fmla="*/ 2 h 110344"/>
                    <a:gd name="connsiteX14" fmla="*/ 161146 w 165465"/>
                    <a:gd name="connsiteY14" fmla="*/ 0 h 110344"/>
                    <a:gd name="connsiteX15" fmla="*/ 165466 w 165465"/>
                    <a:gd name="connsiteY15" fmla="*/ 4318 h 110344"/>
                    <a:gd name="connsiteX16" fmla="*/ 163983 w 165465"/>
                    <a:gd name="connsiteY16" fmla="*/ 7576 h 110344"/>
                    <a:gd name="connsiteX17" fmla="*/ 163983 w 165465"/>
                    <a:gd name="connsiteY17" fmla="*/ 7579 h 110344"/>
                    <a:gd name="connsiteX18" fmla="*/ 114590 w 165465"/>
                    <a:gd name="connsiteY18" fmla="*/ 50336 h 110344"/>
                    <a:gd name="connsiteX19" fmla="*/ 113925 w 165465"/>
                    <a:gd name="connsiteY19" fmla="*/ 58979 h 110344"/>
                    <a:gd name="connsiteX20" fmla="*/ 151187 w 165465"/>
                    <a:gd name="connsiteY20" fmla="*/ 102914 h 110344"/>
                    <a:gd name="connsiteX21" fmla="*/ 151217 w 165465"/>
                    <a:gd name="connsiteY21" fmla="*/ 102948 h 110344"/>
                    <a:gd name="connsiteX22" fmla="*/ 152282 w 165465"/>
                    <a:gd name="connsiteY22" fmla="*/ 105851 h 110344"/>
                    <a:gd name="connsiteX23" fmla="*/ 147788 w 165465"/>
                    <a:gd name="connsiteY23" fmla="*/ 110345 h 110344"/>
                    <a:gd name="connsiteX24" fmla="*/ 147567 w 165465"/>
                    <a:gd name="connsiteY24" fmla="*/ 110340 h 110344"/>
                    <a:gd name="connsiteX25" fmla="*/ 147564 w 165465"/>
                    <a:gd name="connsiteY25" fmla="*/ 110345 h 110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5465" h="110344">
                      <a:moveTo>
                        <a:pt x="147564" y="110345"/>
                      </a:moveTo>
                      <a:lnTo>
                        <a:pt x="50433" y="110345"/>
                      </a:lnTo>
                      <a:lnTo>
                        <a:pt x="50253" y="110345"/>
                      </a:lnTo>
                      <a:lnTo>
                        <a:pt x="50248" y="110342"/>
                      </a:lnTo>
                      <a:cubicBezTo>
                        <a:pt x="46556" y="110287"/>
                        <a:pt x="43275" y="108539"/>
                        <a:pt x="41144" y="105842"/>
                      </a:cubicBezTo>
                      <a:cubicBezTo>
                        <a:pt x="27590" y="89863"/>
                        <a:pt x="14032" y="73886"/>
                        <a:pt x="485" y="57900"/>
                      </a:cubicBezTo>
                      <a:cubicBezTo>
                        <a:pt x="-240" y="57044"/>
                        <a:pt x="-141" y="55758"/>
                        <a:pt x="707" y="55021"/>
                      </a:cubicBezTo>
                      <a:cubicBezTo>
                        <a:pt x="20259" y="38072"/>
                        <a:pt x="39837" y="21147"/>
                        <a:pt x="59403" y="4210"/>
                      </a:cubicBezTo>
                      <a:lnTo>
                        <a:pt x="59426" y="4200"/>
                      </a:lnTo>
                      <a:cubicBezTo>
                        <a:pt x="62275" y="1591"/>
                        <a:pt x="66071" y="0"/>
                        <a:pt x="70244" y="0"/>
                      </a:cubicBezTo>
                      <a:lnTo>
                        <a:pt x="70795" y="9"/>
                      </a:lnTo>
                      <a:lnTo>
                        <a:pt x="70826" y="0"/>
                      </a:lnTo>
                      <a:lnTo>
                        <a:pt x="161076" y="0"/>
                      </a:lnTo>
                      <a:lnTo>
                        <a:pt x="161076" y="2"/>
                      </a:lnTo>
                      <a:lnTo>
                        <a:pt x="161146" y="0"/>
                      </a:lnTo>
                      <a:cubicBezTo>
                        <a:pt x="163533" y="0"/>
                        <a:pt x="165466" y="1933"/>
                        <a:pt x="165466" y="4318"/>
                      </a:cubicBezTo>
                      <a:cubicBezTo>
                        <a:pt x="165466" y="5620"/>
                        <a:pt x="164893" y="6787"/>
                        <a:pt x="163983" y="7576"/>
                      </a:cubicBezTo>
                      <a:lnTo>
                        <a:pt x="163983" y="7579"/>
                      </a:lnTo>
                      <a:lnTo>
                        <a:pt x="114590" y="50336"/>
                      </a:lnTo>
                      <a:cubicBezTo>
                        <a:pt x="112043" y="52543"/>
                        <a:pt x="111745" y="56407"/>
                        <a:pt x="113925" y="58979"/>
                      </a:cubicBezTo>
                      <a:lnTo>
                        <a:pt x="151187" y="102914"/>
                      </a:lnTo>
                      <a:lnTo>
                        <a:pt x="151217" y="102948"/>
                      </a:lnTo>
                      <a:cubicBezTo>
                        <a:pt x="151880" y="103731"/>
                        <a:pt x="152282" y="104745"/>
                        <a:pt x="152282" y="105851"/>
                      </a:cubicBezTo>
                      <a:cubicBezTo>
                        <a:pt x="152282" y="108336"/>
                        <a:pt x="150270" y="110345"/>
                        <a:pt x="147788" y="110345"/>
                      </a:cubicBezTo>
                      <a:lnTo>
                        <a:pt x="147567" y="110340"/>
                      </a:lnTo>
                      <a:lnTo>
                        <a:pt x="147564" y="110345"/>
                      </a:ln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  <p:sp>
              <p:nvSpPr>
                <p:cNvPr id="61" name="Полилиния: фигура 60">
                  <a:extLst>
                    <a:ext uri="{FF2B5EF4-FFF2-40B4-BE49-F238E27FC236}">
                      <a16:creationId xmlns:a16="http://schemas.microsoft.com/office/drawing/2014/main" id="{D863A248-91A5-5F60-12EC-C45CD31D87A2}"/>
                    </a:ext>
                  </a:extLst>
                </p:cNvPr>
                <p:cNvSpPr/>
                <p:nvPr/>
              </p:nvSpPr>
              <p:spPr>
                <a:xfrm>
                  <a:off x="4388749" y="3501433"/>
                  <a:ext cx="226242" cy="110346"/>
                </a:xfrm>
                <a:custGeom>
                  <a:avLst/>
                  <a:gdLst>
                    <a:gd name="connsiteX0" fmla="*/ 226099 w 226242"/>
                    <a:gd name="connsiteY0" fmla="*/ 12328 h 110346"/>
                    <a:gd name="connsiteX1" fmla="*/ 226078 w 226242"/>
                    <a:gd name="connsiteY1" fmla="*/ 12448 h 110346"/>
                    <a:gd name="connsiteX2" fmla="*/ 213024 w 226242"/>
                    <a:gd name="connsiteY2" fmla="*/ 96899 h 110346"/>
                    <a:gd name="connsiteX3" fmla="*/ 213021 w 226242"/>
                    <a:gd name="connsiteY3" fmla="*/ 96901 h 110346"/>
                    <a:gd name="connsiteX4" fmla="*/ 197203 w 226242"/>
                    <a:gd name="connsiteY4" fmla="*/ 110347 h 110346"/>
                    <a:gd name="connsiteX5" fmla="*/ 197115 w 226242"/>
                    <a:gd name="connsiteY5" fmla="*/ 110344 h 110346"/>
                    <a:gd name="connsiteX6" fmla="*/ 197112 w 226242"/>
                    <a:gd name="connsiteY6" fmla="*/ 110347 h 110346"/>
                    <a:gd name="connsiteX7" fmla="*/ 103262 w 226242"/>
                    <a:gd name="connsiteY7" fmla="*/ 110347 h 110346"/>
                    <a:gd name="connsiteX8" fmla="*/ 103243 w 226242"/>
                    <a:gd name="connsiteY8" fmla="*/ 110338 h 110346"/>
                    <a:gd name="connsiteX9" fmla="*/ 102673 w 226242"/>
                    <a:gd name="connsiteY9" fmla="*/ 110347 h 110346"/>
                    <a:gd name="connsiteX10" fmla="*/ 78427 w 226242"/>
                    <a:gd name="connsiteY10" fmla="*/ 98854 h 110346"/>
                    <a:gd name="connsiteX11" fmla="*/ 1046 w 226242"/>
                    <a:gd name="connsiteY11" fmla="*/ 7618 h 110346"/>
                    <a:gd name="connsiteX12" fmla="*/ 1048 w 226242"/>
                    <a:gd name="connsiteY12" fmla="*/ 7615 h 110346"/>
                    <a:gd name="connsiteX13" fmla="*/ 0 w 226242"/>
                    <a:gd name="connsiteY13" fmla="*/ 4667 h 110346"/>
                    <a:gd name="connsiteX14" fmla="*/ 4666 w 226242"/>
                    <a:gd name="connsiteY14" fmla="*/ 0 h 110346"/>
                    <a:gd name="connsiteX15" fmla="*/ 4793 w 226242"/>
                    <a:gd name="connsiteY15" fmla="*/ 0 h 110346"/>
                    <a:gd name="connsiteX16" fmla="*/ 4796 w 226242"/>
                    <a:gd name="connsiteY16" fmla="*/ 0 h 110346"/>
                    <a:gd name="connsiteX17" fmla="*/ 215647 w 226242"/>
                    <a:gd name="connsiteY17" fmla="*/ 0 h 110346"/>
                    <a:gd name="connsiteX18" fmla="*/ 215665 w 226242"/>
                    <a:gd name="connsiteY18" fmla="*/ 0 h 110346"/>
                    <a:gd name="connsiteX19" fmla="*/ 226242 w 226242"/>
                    <a:gd name="connsiteY19" fmla="*/ 10576 h 110346"/>
                    <a:gd name="connsiteX20" fmla="*/ 226099 w 226242"/>
                    <a:gd name="connsiteY20" fmla="*/ 12328 h 110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26242" h="110346">
                      <a:moveTo>
                        <a:pt x="226099" y="12328"/>
                      </a:moveTo>
                      <a:lnTo>
                        <a:pt x="226078" y="12448"/>
                      </a:lnTo>
                      <a:lnTo>
                        <a:pt x="213024" y="96899"/>
                      </a:lnTo>
                      <a:lnTo>
                        <a:pt x="213021" y="96901"/>
                      </a:lnTo>
                      <a:cubicBezTo>
                        <a:pt x="211788" y="104528"/>
                        <a:pt x="205180" y="110347"/>
                        <a:pt x="197203" y="110347"/>
                      </a:cubicBezTo>
                      <a:lnTo>
                        <a:pt x="197115" y="110344"/>
                      </a:lnTo>
                      <a:lnTo>
                        <a:pt x="197112" y="110347"/>
                      </a:lnTo>
                      <a:lnTo>
                        <a:pt x="103262" y="110347"/>
                      </a:lnTo>
                      <a:lnTo>
                        <a:pt x="103243" y="110338"/>
                      </a:lnTo>
                      <a:lnTo>
                        <a:pt x="102673" y="110347"/>
                      </a:lnTo>
                      <a:cubicBezTo>
                        <a:pt x="92895" y="110347"/>
                        <a:pt x="84169" y="105869"/>
                        <a:pt x="78427" y="98854"/>
                      </a:cubicBezTo>
                      <a:lnTo>
                        <a:pt x="1046" y="7618"/>
                      </a:lnTo>
                      <a:lnTo>
                        <a:pt x="1048" y="7615"/>
                      </a:lnTo>
                      <a:cubicBezTo>
                        <a:pt x="393" y="6809"/>
                        <a:pt x="0" y="5786"/>
                        <a:pt x="0" y="4667"/>
                      </a:cubicBezTo>
                      <a:cubicBezTo>
                        <a:pt x="0" y="2085"/>
                        <a:pt x="2085" y="0"/>
                        <a:pt x="4666" y="0"/>
                      </a:cubicBezTo>
                      <a:lnTo>
                        <a:pt x="4793" y="0"/>
                      </a:lnTo>
                      <a:lnTo>
                        <a:pt x="4796" y="0"/>
                      </a:lnTo>
                      <a:lnTo>
                        <a:pt x="215647" y="0"/>
                      </a:lnTo>
                      <a:lnTo>
                        <a:pt x="215665" y="0"/>
                      </a:lnTo>
                      <a:cubicBezTo>
                        <a:pt x="221509" y="0"/>
                        <a:pt x="226242" y="4731"/>
                        <a:pt x="226242" y="10576"/>
                      </a:cubicBezTo>
                      <a:cubicBezTo>
                        <a:pt x="226242" y="11174"/>
                        <a:pt x="226194" y="11758"/>
                        <a:pt x="226099" y="12328"/>
                      </a:cubicBez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  <p:sp>
              <p:nvSpPr>
                <p:cNvPr id="62" name="Полилиния: фигура 61">
                  <a:extLst>
                    <a:ext uri="{FF2B5EF4-FFF2-40B4-BE49-F238E27FC236}">
                      <a16:creationId xmlns:a16="http://schemas.microsoft.com/office/drawing/2014/main" id="{40B88578-0739-60EA-F8C3-11245D01C16A}"/>
                    </a:ext>
                  </a:extLst>
                </p:cNvPr>
                <p:cNvSpPr/>
                <p:nvPr/>
              </p:nvSpPr>
              <p:spPr>
                <a:xfrm>
                  <a:off x="4219345" y="3501387"/>
                  <a:ext cx="227447" cy="110393"/>
                </a:xfrm>
                <a:custGeom>
                  <a:avLst/>
                  <a:gdLst>
                    <a:gd name="connsiteX0" fmla="*/ 229 w 227447"/>
                    <a:gd name="connsiteY0" fmla="*/ 97450 h 110393"/>
                    <a:gd name="connsiteX1" fmla="*/ 13094 w 227447"/>
                    <a:gd name="connsiteY1" fmla="*/ 14254 h 110393"/>
                    <a:gd name="connsiteX2" fmla="*/ 29021 w 227447"/>
                    <a:gd name="connsiteY2" fmla="*/ 0 h 110393"/>
                    <a:gd name="connsiteX3" fmla="*/ 30227 w 227447"/>
                    <a:gd name="connsiteY3" fmla="*/ 46 h 110393"/>
                    <a:gd name="connsiteX4" fmla="*/ 124758 w 227447"/>
                    <a:gd name="connsiteY4" fmla="*/ 46 h 110393"/>
                    <a:gd name="connsiteX5" fmla="*/ 125396 w 227447"/>
                    <a:gd name="connsiteY5" fmla="*/ 46 h 110393"/>
                    <a:gd name="connsiteX6" fmla="*/ 125412 w 227447"/>
                    <a:gd name="connsiteY6" fmla="*/ 53 h 110393"/>
                    <a:gd name="connsiteX7" fmla="*/ 149047 w 227447"/>
                    <a:gd name="connsiteY7" fmla="*/ 11582 h 110393"/>
                    <a:gd name="connsiteX8" fmla="*/ 149063 w 227447"/>
                    <a:gd name="connsiteY8" fmla="*/ 11589 h 110393"/>
                    <a:gd name="connsiteX9" fmla="*/ 226316 w 227447"/>
                    <a:gd name="connsiteY9" fmla="*/ 102681 h 110393"/>
                    <a:gd name="connsiteX10" fmla="*/ 227448 w 227447"/>
                    <a:gd name="connsiteY10" fmla="*/ 105726 h 110393"/>
                    <a:gd name="connsiteX11" fmla="*/ 222781 w 227447"/>
                    <a:gd name="connsiteY11" fmla="*/ 110393 h 110393"/>
                    <a:gd name="connsiteX12" fmla="*/ 222643 w 227447"/>
                    <a:gd name="connsiteY12" fmla="*/ 110391 h 110393"/>
                    <a:gd name="connsiteX13" fmla="*/ 222640 w 227447"/>
                    <a:gd name="connsiteY13" fmla="*/ 110393 h 110393"/>
                    <a:gd name="connsiteX14" fmla="*/ 10626 w 227447"/>
                    <a:gd name="connsiteY14" fmla="*/ 110393 h 110393"/>
                    <a:gd name="connsiteX15" fmla="*/ 10573 w 227447"/>
                    <a:gd name="connsiteY15" fmla="*/ 110393 h 110393"/>
                    <a:gd name="connsiteX16" fmla="*/ 0 w 227447"/>
                    <a:gd name="connsiteY16" fmla="*/ 99815 h 110393"/>
                    <a:gd name="connsiteX17" fmla="*/ 259 w 227447"/>
                    <a:gd name="connsiteY17" fmla="*/ 97487 h 110393"/>
                    <a:gd name="connsiteX18" fmla="*/ 229 w 227447"/>
                    <a:gd name="connsiteY18" fmla="*/ 97450 h 11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27447" h="110393">
                      <a:moveTo>
                        <a:pt x="229" y="97450"/>
                      </a:moveTo>
                      <a:lnTo>
                        <a:pt x="13094" y="14254"/>
                      </a:lnTo>
                      <a:cubicBezTo>
                        <a:pt x="13976" y="6232"/>
                        <a:pt x="20767" y="0"/>
                        <a:pt x="29021" y="0"/>
                      </a:cubicBezTo>
                      <a:cubicBezTo>
                        <a:pt x="29428" y="0"/>
                        <a:pt x="29827" y="14"/>
                        <a:pt x="30227" y="46"/>
                      </a:cubicBezTo>
                      <a:lnTo>
                        <a:pt x="124758" y="46"/>
                      </a:lnTo>
                      <a:lnTo>
                        <a:pt x="125396" y="46"/>
                      </a:lnTo>
                      <a:lnTo>
                        <a:pt x="125412" y="53"/>
                      </a:lnTo>
                      <a:cubicBezTo>
                        <a:pt x="134948" y="249"/>
                        <a:pt x="143431" y="4699"/>
                        <a:pt x="149047" y="11582"/>
                      </a:cubicBezTo>
                      <a:lnTo>
                        <a:pt x="149063" y="11589"/>
                      </a:lnTo>
                      <a:lnTo>
                        <a:pt x="226316" y="102681"/>
                      </a:lnTo>
                      <a:cubicBezTo>
                        <a:pt x="227021" y="103496"/>
                        <a:pt x="227448" y="104560"/>
                        <a:pt x="227448" y="105726"/>
                      </a:cubicBezTo>
                      <a:cubicBezTo>
                        <a:pt x="227448" y="108306"/>
                        <a:pt x="225360" y="110393"/>
                        <a:pt x="222781" y="110393"/>
                      </a:cubicBezTo>
                      <a:lnTo>
                        <a:pt x="222643" y="110391"/>
                      </a:lnTo>
                      <a:lnTo>
                        <a:pt x="222640" y="110393"/>
                      </a:lnTo>
                      <a:lnTo>
                        <a:pt x="10626" y="110393"/>
                      </a:lnTo>
                      <a:lnTo>
                        <a:pt x="10573" y="110393"/>
                      </a:lnTo>
                      <a:cubicBezTo>
                        <a:pt x="4731" y="110393"/>
                        <a:pt x="0" y="105659"/>
                        <a:pt x="0" y="99815"/>
                      </a:cubicBezTo>
                      <a:cubicBezTo>
                        <a:pt x="0" y="99014"/>
                        <a:pt x="90" y="98236"/>
                        <a:pt x="259" y="97487"/>
                      </a:cubicBezTo>
                      <a:lnTo>
                        <a:pt x="229" y="97450"/>
                      </a:ln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  <p:sp>
              <p:nvSpPr>
                <p:cNvPr id="63" name="Полилиния: фигура 62">
                  <a:extLst>
                    <a:ext uri="{FF2B5EF4-FFF2-40B4-BE49-F238E27FC236}">
                      <a16:creationId xmlns:a16="http://schemas.microsoft.com/office/drawing/2014/main" id="{826DFA74-828A-4FA8-5D66-3AA7F7052376}"/>
                    </a:ext>
                  </a:extLst>
                </p:cNvPr>
                <p:cNvSpPr/>
                <p:nvPr/>
              </p:nvSpPr>
              <p:spPr>
                <a:xfrm>
                  <a:off x="4413728" y="3255615"/>
                  <a:ext cx="239272" cy="110413"/>
                </a:xfrm>
                <a:custGeom>
                  <a:avLst/>
                  <a:gdLst>
                    <a:gd name="connsiteX0" fmla="*/ 239161 w 239272"/>
                    <a:gd name="connsiteY0" fmla="*/ 12118 h 110413"/>
                    <a:gd name="connsiteX1" fmla="*/ 226088 w 239272"/>
                    <a:gd name="connsiteY1" fmla="*/ 96670 h 110413"/>
                    <a:gd name="connsiteX2" fmla="*/ 226088 w 239272"/>
                    <a:gd name="connsiteY2" fmla="*/ 96670 h 110413"/>
                    <a:gd name="connsiteX3" fmla="*/ 210220 w 239272"/>
                    <a:gd name="connsiteY3" fmla="*/ 110414 h 110413"/>
                    <a:gd name="connsiteX4" fmla="*/ 210084 w 239272"/>
                    <a:gd name="connsiteY4" fmla="*/ 110414 h 110413"/>
                    <a:gd name="connsiteX5" fmla="*/ 4392 w 239272"/>
                    <a:gd name="connsiteY5" fmla="*/ 110414 h 110413"/>
                    <a:gd name="connsiteX6" fmla="*/ 4392 w 239272"/>
                    <a:gd name="connsiteY6" fmla="*/ 110412 h 110413"/>
                    <a:gd name="connsiteX7" fmla="*/ 4302 w 239272"/>
                    <a:gd name="connsiteY7" fmla="*/ 110414 h 110413"/>
                    <a:gd name="connsiteX8" fmla="*/ 0 w 239272"/>
                    <a:gd name="connsiteY8" fmla="*/ 106112 h 110413"/>
                    <a:gd name="connsiteX9" fmla="*/ 1704 w 239272"/>
                    <a:gd name="connsiteY9" fmla="*/ 102681 h 110413"/>
                    <a:gd name="connsiteX10" fmla="*/ 1702 w 239272"/>
                    <a:gd name="connsiteY10" fmla="*/ 102671 h 110413"/>
                    <a:gd name="connsiteX11" fmla="*/ 107203 w 239272"/>
                    <a:gd name="connsiteY11" fmla="*/ 11345 h 110413"/>
                    <a:gd name="connsiteX12" fmla="*/ 107229 w 239272"/>
                    <a:gd name="connsiteY12" fmla="*/ 11338 h 110413"/>
                    <a:gd name="connsiteX13" fmla="*/ 137552 w 239272"/>
                    <a:gd name="connsiteY13" fmla="*/ 9 h 110413"/>
                    <a:gd name="connsiteX14" fmla="*/ 137571 w 239272"/>
                    <a:gd name="connsiteY14" fmla="*/ 2 h 110413"/>
                    <a:gd name="connsiteX15" fmla="*/ 138065 w 239272"/>
                    <a:gd name="connsiteY15" fmla="*/ 2 h 110413"/>
                    <a:gd name="connsiteX16" fmla="*/ 138222 w 239272"/>
                    <a:gd name="connsiteY16" fmla="*/ 0 h 110413"/>
                    <a:gd name="connsiteX17" fmla="*/ 138374 w 239272"/>
                    <a:gd name="connsiteY17" fmla="*/ 2 h 110413"/>
                    <a:gd name="connsiteX18" fmla="*/ 228695 w 239272"/>
                    <a:gd name="connsiteY18" fmla="*/ 2 h 110413"/>
                    <a:gd name="connsiteX19" fmla="*/ 228771 w 239272"/>
                    <a:gd name="connsiteY19" fmla="*/ 2 h 110413"/>
                    <a:gd name="connsiteX20" fmla="*/ 228771 w 239272"/>
                    <a:gd name="connsiteY20" fmla="*/ 5 h 110413"/>
                    <a:gd name="connsiteX21" fmla="*/ 239272 w 239272"/>
                    <a:gd name="connsiteY21" fmla="*/ 10578 h 110413"/>
                    <a:gd name="connsiteX22" fmla="*/ 239161 w 239272"/>
                    <a:gd name="connsiteY22" fmla="*/ 12116 h 110413"/>
                    <a:gd name="connsiteX23" fmla="*/ 239161 w 239272"/>
                    <a:gd name="connsiteY23" fmla="*/ 12118 h 110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39272" h="110413">
                      <a:moveTo>
                        <a:pt x="239161" y="12118"/>
                      </a:moveTo>
                      <a:lnTo>
                        <a:pt x="226088" y="96670"/>
                      </a:lnTo>
                      <a:lnTo>
                        <a:pt x="226088" y="96670"/>
                      </a:lnTo>
                      <a:cubicBezTo>
                        <a:pt x="224977" y="104442"/>
                        <a:pt x="218300" y="110414"/>
                        <a:pt x="210220" y="110414"/>
                      </a:cubicBezTo>
                      <a:lnTo>
                        <a:pt x="210084" y="110414"/>
                      </a:lnTo>
                      <a:lnTo>
                        <a:pt x="4392" y="110414"/>
                      </a:lnTo>
                      <a:lnTo>
                        <a:pt x="4392" y="110412"/>
                      </a:lnTo>
                      <a:lnTo>
                        <a:pt x="4302" y="110414"/>
                      </a:lnTo>
                      <a:cubicBezTo>
                        <a:pt x="1923" y="110414"/>
                        <a:pt x="0" y="108488"/>
                        <a:pt x="0" y="106112"/>
                      </a:cubicBezTo>
                      <a:cubicBezTo>
                        <a:pt x="0" y="104708"/>
                        <a:pt x="667" y="103464"/>
                        <a:pt x="1704" y="102681"/>
                      </a:cubicBezTo>
                      <a:lnTo>
                        <a:pt x="1702" y="102671"/>
                      </a:lnTo>
                      <a:lnTo>
                        <a:pt x="107203" y="11345"/>
                      </a:lnTo>
                      <a:lnTo>
                        <a:pt x="107229" y="11338"/>
                      </a:lnTo>
                      <a:cubicBezTo>
                        <a:pt x="115432" y="4399"/>
                        <a:pt x="125996" y="166"/>
                        <a:pt x="137552" y="9"/>
                      </a:cubicBezTo>
                      <a:lnTo>
                        <a:pt x="137571" y="2"/>
                      </a:lnTo>
                      <a:lnTo>
                        <a:pt x="138065" y="2"/>
                      </a:lnTo>
                      <a:lnTo>
                        <a:pt x="138222" y="0"/>
                      </a:lnTo>
                      <a:lnTo>
                        <a:pt x="138374" y="2"/>
                      </a:lnTo>
                      <a:lnTo>
                        <a:pt x="228695" y="2"/>
                      </a:lnTo>
                      <a:lnTo>
                        <a:pt x="228771" y="2"/>
                      </a:lnTo>
                      <a:lnTo>
                        <a:pt x="228771" y="5"/>
                      </a:lnTo>
                      <a:cubicBezTo>
                        <a:pt x="234580" y="46"/>
                        <a:pt x="239272" y="4759"/>
                        <a:pt x="239272" y="10578"/>
                      </a:cubicBezTo>
                      <a:cubicBezTo>
                        <a:pt x="239272" y="11100"/>
                        <a:pt x="239235" y="11612"/>
                        <a:pt x="239161" y="12116"/>
                      </a:cubicBezTo>
                      <a:lnTo>
                        <a:pt x="239161" y="12118"/>
                      </a:ln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</p:grp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52F60E92-9FA6-B055-C3D0-44D8FCE1A3BB}"/>
                  </a:ext>
                </a:extLst>
              </p:cNvPr>
              <p:cNvSpPr/>
              <p:nvPr/>
            </p:nvSpPr>
            <p:spPr>
              <a:xfrm>
                <a:off x="4662017" y="3391934"/>
                <a:ext cx="235054" cy="219908"/>
              </a:xfrm>
              <a:custGeom>
                <a:avLst/>
                <a:gdLst>
                  <a:gd name="connsiteX0" fmla="*/ 52 w 235054"/>
                  <a:gd name="connsiteY0" fmla="*/ 215196 h 219908"/>
                  <a:gd name="connsiteX1" fmla="*/ 1003 w 235054"/>
                  <a:gd name="connsiteY1" fmla="*/ 218481 h 219908"/>
                  <a:gd name="connsiteX2" fmla="*/ 4114 w 235054"/>
                  <a:gd name="connsiteY2" fmla="*/ 219908 h 219908"/>
                  <a:gd name="connsiteX3" fmla="*/ 54006 w 235054"/>
                  <a:gd name="connsiteY3" fmla="*/ 219908 h 219908"/>
                  <a:gd name="connsiteX4" fmla="*/ 58067 w 235054"/>
                  <a:gd name="connsiteY4" fmla="*/ 216410 h 219908"/>
                  <a:gd name="connsiteX5" fmla="*/ 70409 w 235054"/>
                  <a:gd name="connsiteY5" fmla="*/ 133897 h 219908"/>
                  <a:gd name="connsiteX6" fmla="*/ 85149 w 235054"/>
                  <a:gd name="connsiteY6" fmla="*/ 133897 h 219908"/>
                  <a:gd name="connsiteX7" fmla="*/ 135965 w 235054"/>
                  <a:gd name="connsiteY7" fmla="*/ 217927 h 219908"/>
                  <a:gd name="connsiteX8" fmla="*/ 139477 w 235054"/>
                  <a:gd name="connsiteY8" fmla="*/ 219908 h 219908"/>
                  <a:gd name="connsiteX9" fmla="*/ 201582 w 235054"/>
                  <a:gd name="connsiteY9" fmla="*/ 219908 h 219908"/>
                  <a:gd name="connsiteX10" fmla="*/ 205174 w 235054"/>
                  <a:gd name="connsiteY10" fmla="*/ 217793 h 219908"/>
                  <a:gd name="connsiteX11" fmla="*/ 205066 w 235054"/>
                  <a:gd name="connsiteY11" fmla="*/ 213628 h 219908"/>
                  <a:gd name="connsiteX12" fmla="*/ 139563 w 235054"/>
                  <a:gd name="connsiteY12" fmla="*/ 108647 h 219908"/>
                  <a:gd name="connsiteX13" fmla="*/ 233942 w 235054"/>
                  <a:gd name="connsiteY13" fmla="*/ 6900 h 219908"/>
                  <a:gd name="connsiteX14" fmla="*/ 234695 w 235054"/>
                  <a:gd name="connsiteY14" fmla="*/ 2464 h 219908"/>
                  <a:gd name="connsiteX15" fmla="*/ 230931 w 235054"/>
                  <a:gd name="connsiteY15" fmla="*/ 0 h 219908"/>
                  <a:gd name="connsiteX16" fmla="*/ 171872 w 235054"/>
                  <a:gd name="connsiteY16" fmla="*/ 0 h 219908"/>
                  <a:gd name="connsiteX17" fmla="*/ 168822 w 235054"/>
                  <a:gd name="connsiteY17" fmla="*/ 1355 h 219908"/>
                  <a:gd name="connsiteX18" fmla="*/ 92737 w 235054"/>
                  <a:gd name="connsiteY18" fmla="*/ 85667 h 219908"/>
                  <a:gd name="connsiteX19" fmla="*/ 77624 w 235054"/>
                  <a:gd name="connsiteY19" fmla="*/ 85667 h 219908"/>
                  <a:gd name="connsiteX20" fmla="*/ 89740 w 235054"/>
                  <a:gd name="connsiteY20" fmla="*/ 4715 h 219908"/>
                  <a:gd name="connsiteX21" fmla="*/ 88788 w 235054"/>
                  <a:gd name="connsiteY21" fmla="*/ 1427 h 219908"/>
                  <a:gd name="connsiteX22" fmla="*/ 85678 w 235054"/>
                  <a:gd name="connsiteY22" fmla="*/ 0 h 219908"/>
                  <a:gd name="connsiteX23" fmla="*/ 35786 w 235054"/>
                  <a:gd name="connsiteY23" fmla="*/ 0 h 219908"/>
                  <a:gd name="connsiteX24" fmla="*/ 31724 w 235054"/>
                  <a:gd name="connsiteY24" fmla="*/ 3498 h 219908"/>
                  <a:gd name="connsiteX25" fmla="*/ 52 w 235054"/>
                  <a:gd name="connsiteY25" fmla="*/ 215196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5054" h="219908">
                    <a:moveTo>
                      <a:pt x="52" y="215196"/>
                    </a:moveTo>
                    <a:cubicBezTo>
                      <a:pt x="-135" y="216438"/>
                      <a:pt x="181" y="217530"/>
                      <a:pt x="1003" y="218481"/>
                    </a:cubicBezTo>
                    <a:cubicBezTo>
                      <a:pt x="1825" y="219437"/>
                      <a:pt x="2855" y="219908"/>
                      <a:pt x="4114" y="219908"/>
                    </a:cubicBezTo>
                    <a:lnTo>
                      <a:pt x="54006" y="219908"/>
                    </a:lnTo>
                    <a:cubicBezTo>
                      <a:pt x="56061" y="219908"/>
                      <a:pt x="57763" y="218442"/>
                      <a:pt x="58067" y="216410"/>
                    </a:cubicBezTo>
                    <a:lnTo>
                      <a:pt x="70409" y="133897"/>
                    </a:lnTo>
                    <a:lnTo>
                      <a:pt x="85149" y="133897"/>
                    </a:lnTo>
                    <a:lnTo>
                      <a:pt x="135965" y="217927"/>
                    </a:lnTo>
                    <a:cubicBezTo>
                      <a:pt x="136741" y="219209"/>
                      <a:pt x="137979" y="219908"/>
                      <a:pt x="139477" y="219908"/>
                    </a:cubicBezTo>
                    <a:lnTo>
                      <a:pt x="201582" y="219908"/>
                    </a:lnTo>
                    <a:cubicBezTo>
                      <a:pt x="203136" y="219908"/>
                      <a:pt x="204419" y="219151"/>
                      <a:pt x="205174" y="217793"/>
                    </a:cubicBezTo>
                    <a:cubicBezTo>
                      <a:pt x="205925" y="216438"/>
                      <a:pt x="205888" y="214944"/>
                      <a:pt x="205066" y="213628"/>
                    </a:cubicBezTo>
                    <a:lnTo>
                      <a:pt x="139563" y="108647"/>
                    </a:lnTo>
                    <a:lnTo>
                      <a:pt x="233942" y="6900"/>
                    </a:lnTo>
                    <a:cubicBezTo>
                      <a:pt x="235087" y="5666"/>
                      <a:pt x="235366" y="4004"/>
                      <a:pt x="234695" y="2464"/>
                    </a:cubicBezTo>
                    <a:cubicBezTo>
                      <a:pt x="234020" y="914"/>
                      <a:pt x="232619" y="0"/>
                      <a:pt x="230931" y="0"/>
                    </a:cubicBezTo>
                    <a:lnTo>
                      <a:pt x="171872" y="0"/>
                    </a:lnTo>
                    <a:cubicBezTo>
                      <a:pt x="170646" y="0"/>
                      <a:pt x="169644" y="446"/>
                      <a:pt x="168822" y="1355"/>
                    </a:cubicBezTo>
                    <a:lnTo>
                      <a:pt x="92737" y="85667"/>
                    </a:lnTo>
                    <a:lnTo>
                      <a:pt x="77624" y="85667"/>
                    </a:lnTo>
                    <a:lnTo>
                      <a:pt x="89740" y="4715"/>
                    </a:lnTo>
                    <a:cubicBezTo>
                      <a:pt x="89927" y="3470"/>
                      <a:pt x="89610" y="2378"/>
                      <a:pt x="88788" y="1427"/>
                    </a:cubicBezTo>
                    <a:cubicBezTo>
                      <a:pt x="87969" y="471"/>
                      <a:pt x="86936" y="0"/>
                      <a:pt x="85678" y="0"/>
                    </a:cubicBezTo>
                    <a:lnTo>
                      <a:pt x="35786" y="0"/>
                    </a:lnTo>
                    <a:cubicBezTo>
                      <a:pt x="33731" y="0"/>
                      <a:pt x="32029" y="1466"/>
                      <a:pt x="31724" y="3498"/>
                    </a:cubicBezTo>
                    <a:lnTo>
                      <a:pt x="52" y="215196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3192A525-C0AD-A1F3-DA14-7D7D7720EDD4}"/>
                  </a:ext>
                </a:extLst>
              </p:cNvPr>
              <p:cNvSpPr/>
              <p:nvPr/>
            </p:nvSpPr>
            <p:spPr>
              <a:xfrm>
                <a:off x="4895695" y="3391934"/>
                <a:ext cx="204614" cy="219908"/>
              </a:xfrm>
              <a:custGeom>
                <a:avLst/>
                <a:gdLst>
                  <a:gd name="connsiteX0" fmla="*/ 51 w 204614"/>
                  <a:gd name="connsiteY0" fmla="*/ 215196 h 219908"/>
                  <a:gd name="connsiteX1" fmla="*/ 1000 w 204614"/>
                  <a:gd name="connsiteY1" fmla="*/ 218481 h 219908"/>
                  <a:gd name="connsiteX2" fmla="*/ 4113 w 204614"/>
                  <a:gd name="connsiteY2" fmla="*/ 219908 h 219908"/>
                  <a:gd name="connsiteX3" fmla="*/ 168828 w 204614"/>
                  <a:gd name="connsiteY3" fmla="*/ 219908 h 219908"/>
                  <a:gd name="connsiteX4" fmla="*/ 172892 w 204614"/>
                  <a:gd name="connsiteY4" fmla="*/ 216408 h 219908"/>
                  <a:gd name="connsiteX5" fmla="*/ 178863 w 204614"/>
                  <a:gd name="connsiteY5" fmla="*/ 176341 h 219908"/>
                  <a:gd name="connsiteX6" fmla="*/ 177916 w 204614"/>
                  <a:gd name="connsiteY6" fmla="*/ 173055 h 219908"/>
                  <a:gd name="connsiteX7" fmla="*/ 174804 w 204614"/>
                  <a:gd name="connsiteY7" fmla="*/ 171630 h 219908"/>
                  <a:gd name="connsiteX8" fmla="*/ 64765 w 204614"/>
                  <a:gd name="connsiteY8" fmla="*/ 171630 h 219908"/>
                  <a:gd name="connsiteX9" fmla="*/ 70408 w 204614"/>
                  <a:gd name="connsiteY9" fmla="*/ 133897 h 219908"/>
                  <a:gd name="connsiteX10" fmla="*/ 173820 w 204614"/>
                  <a:gd name="connsiteY10" fmla="*/ 133897 h 219908"/>
                  <a:gd name="connsiteX11" fmla="*/ 177879 w 204614"/>
                  <a:gd name="connsiteY11" fmla="*/ 130399 h 219908"/>
                  <a:gd name="connsiteX12" fmla="*/ 183818 w 204614"/>
                  <a:gd name="connsiteY12" fmla="*/ 90726 h 219908"/>
                  <a:gd name="connsiteX13" fmla="*/ 182869 w 204614"/>
                  <a:gd name="connsiteY13" fmla="*/ 87438 h 219908"/>
                  <a:gd name="connsiteX14" fmla="*/ 179756 w 204614"/>
                  <a:gd name="connsiteY14" fmla="*/ 86011 h 219908"/>
                  <a:gd name="connsiteX15" fmla="*/ 77570 w 204614"/>
                  <a:gd name="connsiteY15" fmla="*/ 86011 h 219908"/>
                  <a:gd name="connsiteX16" fmla="*/ 83216 w 204614"/>
                  <a:gd name="connsiteY16" fmla="*/ 48281 h 219908"/>
                  <a:gd name="connsiteX17" fmla="*/ 194504 w 204614"/>
                  <a:gd name="connsiteY17" fmla="*/ 48281 h 219908"/>
                  <a:gd name="connsiteX18" fmla="*/ 198565 w 204614"/>
                  <a:gd name="connsiteY18" fmla="*/ 44780 h 219908"/>
                  <a:gd name="connsiteX19" fmla="*/ 204564 w 204614"/>
                  <a:gd name="connsiteY19" fmla="*/ 4715 h 219908"/>
                  <a:gd name="connsiteX20" fmla="*/ 203613 w 204614"/>
                  <a:gd name="connsiteY20" fmla="*/ 1427 h 219908"/>
                  <a:gd name="connsiteX21" fmla="*/ 200500 w 204614"/>
                  <a:gd name="connsiteY21" fmla="*/ 0 h 219908"/>
                  <a:gd name="connsiteX22" fmla="*/ 35785 w 204614"/>
                  <a:gd name="connsiteY22" fmla="*/ 0 h 219908"/>
                  <a:gd name="connsiteX23" fmla="*/ 31723 w 204614"/>
                  <a:gd name="connsiteY23" fmla="*/ 3498 h 219908"/>
                  <a:gd name="connsiteX24" fmla="*/ 51 w 204614"/>
                  <a:gd name="connsiteY24" fmla="*/ 215196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04614" h="219908">
                    <a:moveTo>
                      <a:pt x="51" y="215196"/>
                    </a:moveTo>
                    <a:cubicBezTo>
                      <a:pt x="-133" y="216438"/>
                      <a:pt x="181" y="217530"/>
                      <a:pt x="1000" y="218481"/>
                    </a:cubicBezTo>
                    <a:cubicBezTo>
                      <a:pt x="1822" y="219435"/>
                      <a:pt x="2852" y="219908"/>
                      <a:pt x="4113" y="219908"/>
                    </a:cubicBezTo>
                    <a:lnTo>
                      <a:pt x="168828" y="219908"/>
                    </a:lnTo>
                    <a:cubicBezTo>
                      <a:pt x="170883" y="219908"/>
                      <a:pt x="172587" y="218442"/>
                      <a:pt x="172892" y="216408"/>
                    </a:cubicBezTo>
                    <a:lnTo>
                      <a:pt x="178863" y="176341"/>
                    </a:lnTo>
                    <a:cubicBezTo>
                      <a:pt x="179050" y="175098"/>
                      <a:pt x="178733" y="174006"/>
                      <a:pt x="177916" y="173055"/>
                    </a:cubicBezTo>
                    <a:cubicBezTo>
                      <a:pt x="177094" y="172101"/>
                      <a:pt x="176062" y="171630"/>
                      <a:pt x="174804" y="171630"/>
                    </a:cubicBezTo>
                    <a:lnTo>
                      <a:pt x="64765" y="171630"/>
                    </a:lnTo>
                    <a:lnTo>
                      <a:pt x="70408" y="133897"/>
                    </a:lnTo>
                    <a:lnTo>
                      <a:pt x="173820" y="133897"/>
                    </a:lnTo>
                    <a:cubicBezTo>
                      <a:pt x="175877" y="133897"/>
                      <a:pt x="177577" y="132431"/>
                      <a:pt x="177879" y="130399"/>
                    </a:cubicBezTo>
                    <a:lnTo>
                      <a:pt x="183818" y="90726"/>
                    </a:lnTo>
                    <a:cubicBezTo>
                      <a:pt x="184003" y="89482"/>
                      <a:pt x="183686" y="88392"/>
                      <a:pt x="182869" y="87438"/>
                    </a:cubicBezTo>
                    <a:cubicBezTo>
                      <a:pt x="182047" y="86484"/>
                      <a:pt x="181015" y="86011"/>
                      <a:pt x="179756" y="86011"/>
                    </a:cubicBezTo>
                    <a:lnTo>
                      <a:pt x="77570" y="86011"/>
                    </a:lnTo>
                    <a:lnTo>
                      <a:pt x="83216" y="48281"/>
                    </a:lnTo>
                    <a:lnTo>
                      <a:pt x="194504" y="48281"/>
                    </a:lnTo>
                    <a:cubicBezTo>
                      <a:pt x="196559" y="48281"/>
                      <a:pt x="198260" y="46814"/>
                      <a:pt x="198565" y="44780"/>
                    </a:cubicBezTo>
                    <a:lnTo>
                      <a:pt x="204564" y="4715"/>
                    </a:lnTo>
                    <a:cubicBezTo>
                      <a:pt x="204749" y="3470"/>
                      <a:pt x="204432" y="2378"/>
                      <a:pt x="203613" y="1427"/>
                    </a:cubicBezTo>
                    <a:cubicBezTo>
                      <a:pt x="202791" y="471"/>
                      <a:pt x="201759" y="0"/>
                      <a:pt x="200500" y="0"/>
                    </a:cubicBezTo>
                    <a:lnTo>
                      <a:pt x="35785" y="0"/>
                    </a:lnTo>
                    <a:cubicBezTo>
                      <a:pt x="33730" y="0"/>
                      <a:pt x="32026" y="1466"/>
                      <a:pt x="31723" y="3498"/>
                    </a:cubicBezTo>
                    <a:lnTo>
                      <a:pt x="51" y="215196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DAC220F9-5063-006B-9C54-46B3ECC58FCE}"/>
                  </a:ext>
                </a:extLst>
              </p:cNvPr>
              <p:cNvSpPr/>
              <p:nvPr/>
            </p:nvSpPr>
            <p:spPr>
              <a:xfrm>
                <a:off x="5103010" y="3391934"/>
                <a:ext cx="231040" cy="219908"/>
              </a:xfrm>
              <a:custGeom>
                <a:avLst/>
                <a:gdLst>
                  <a:gd name="connsiteX0" fmla="*/ 199317 w 231040"/>
                  <a:gd name="connsiteY0" fmla="*/ 216410 h 219908"/>
                  <a:gd name="connsiteX1" fmla="*/ 230989 w 231040"/>
                  <a:gd name="connsiteY1" fmla="*/ 4715 h 219908"/>
                  <a:gd name="connsiteX2" fmla="*/ 230037 w 231040"/>
                  <a:gd name="connsiteY2" fmla="*/ 1427 h 219908"/>
                  <a:gd name="connsiteX3" fmla="*/ 226927 w 231040"/>
                  <a:gd name="connsiteY3" fmla="*/ 0 h 219908"/>
                  <a:gd name="connsiteX4" fmla="*/ 174317 w 231040"/>
                  <a:gd name="connsiteY4" fmla="*/ 0 h 219908"/>
                  <a:gd name="connsiteX5" fmla="*/ 171124 w 231040"/>
                  <a:gd name="connsiteY5" fmla="*/ 1522 h 219908"/>
                  <a:gd name="connsiteX6" fmla="*/ 70875 w 231040"/>
                  <a:gd name="connsiteY6" fmla="*/ 125372 h 219908"/>
                  <a:gd name="connsiteX7" fmla="*/ 88929 w 231040"/>
                  <a:gd name="connsiteY7" fmla="*/ 4715 h 219908"/>
                  <a:gd name="connsiteX8" fmla="*/ 87978 w 231040"/>
                  <a:gd name="connsiteY8" fmla="*/ 1427 h 219908"/>
                  <a:gd name="connsiteX9" fmla="*/ 84868 w 231040"/>
                  <a:gd name="connsiteY9" fmla="*/ 0 h 219908"/>
                  <a:gd name="connsiteX10" fmla="*/ 35788 w 231040"/>
                  <a:gd name="connsiteY10" fmla="*/ 0 h 219908"/>
                  <a:gd name="connsiteX11" fmla="*/ 31727 w 231040"/>
                  <a:gd name="connsiteY11" fmla="*/ 3498 h 219908"/>
                  <a:gd name="connsiteX12" fmla="*/ 52 w 231040"/>
                  <a:gd name="connsiteY12" fmla="*/ 215196 h 219908"/>
                  <a:gd name="connsiteX13" fmla="*/ 1001 w 231040"/>
                  <a:gd name="connsiteY13" fmla="*/ 218481 h 219908"/>
                  <a:gd name="connsiteX14" fmla="*/ 4114 w 231040"/>
                  <a:gd name="connsiteY14" fmla="*/ 219908 h 219908"/>
                  <a:gd name="connsiteX15" fmla="*/ 56730 w 231040"/>
                  <a:gd name="connsiteY15" fmla="*/ 219908 h 219908"/>
                  <a:gd name="connsiteX16" fmla="*/ 59928 w 231040"/>
                  <a:gd name="connsiteY16" fmla="*/ 218382 h 219908"/>
                  <a:gd name="connsiteX17" fmla="*/ 160216 w 231040"/>
                  <a:gd name="connsiteY17" fmla="*/ 94188 h 219908"/>
                  <a:gd name="connsiteX18" fmla="*/ 142112 w 231040"/>
                  <a:gd name="connsiteY18" fmla="*/ 215196 h 219908"/>
                  <a:gd name="connsiteX19" fmla="*/ 143063 w 231040"/>
                  <a:gd name="connsiteY19" fmla="*/ 218481 h 219908"/>
                  <a:gd name="connsiteX20" fmla="*/ 146173 w 231040"/>
                  <a:gd name="connsiteY20" fmla="*/ 219908 h 219908"/>
                  <a:gd name="connsiteX21" fmla="*/ 195255 w 231040"/>
                  <a:gd name="connsiteY21" fmla="*/ 219908 h 219908"/>
                  <a:gd name="connsiteX22" fmla="*/ 199317 w 231040"/>
                  <a:gd name="connsiteY22" fmla="*/ 216410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31040" h="219908">
                    <a:moveTo>
                      <a:pt x="199317" y="216410"/>
                    </a:moveTo>
                    <a:lnTo>
                      <a:pt x="230989" y="4715"/>
                    </a:lnTo>
                    <a:cubicBezTo>
                      <a:pt x="231176" y="3470"/>
                      <a:pt x="230859" y="2378"/>
                      <a:pt x="230037" y="1427"/>
                    </a:cubicBezTo>
                    <a:cubicBezTo>
                      <a:pt x="229215" y="471"/>
                      <a:pt x="228186" y="0"/>
                      <a:pt x="226927" y="0"/>
                    </a:cubicBezTo>
                    <a:lnTo>
                      <a:pt x="174317" y="0"/>
                    </a:lnTo>
                    <a:cubicBezTo>
                      <a:pt x="173015" y="0"/>
                      <a:pt x="171944" y="508"/>
                      <a:pt x="171124" y="1522"/>
                    </a:cubicBezTo>
                    <a:lnTo>
                      <a:pt x="70875" y="125372"/>
                    </a:lnTo>
                    <a:lnTo>
                      <a:pt x="88929" y="4715"/>
                    </a:lnTo>
                    <a:cubicBezTo>
                      <a:pt x="89116" y="3470"/>
                      <a:pt x="88800" y="2378"/>
                      <a:pt x="87978" y="1427"/>
                    </a:cubicBezTo>
                    <a:cubicBezTo>
                      <a:pt x="87158" y="471"/>
                      <a:pt x="86126" y="0"/>
                      <a:pt x="84868" y="0"/>
                    </a:cubicBezTo>
                    <a:lnTo>
                      <a:pt x="35788" y="0"/>
                    </a:lnTo>
                    <a:cubicBezTo>
                      <a:pt x="33731" y="0"/>
                      <a:pt x="32029" y="1466"/>
                      <a:pt x="31727" y="3498"/>
                    </a:cubicBezTo>
                    <a:lnTo>
                      <a:pt x="52" y="215196"/>
                    </a:lnTo>
                    <a:cubicBezTo>
                      <a:pt x="-135" y="216438"/>
                      <a:pt x="181" y="217530"/>
                      <a:pt x="1001" y="218481"/>
                    </a:cubicBezTo>
                    <a:cubicBezTo>
                      <a:pt x="1823" y="219437"/>
                      <a:pt x="2853" y="219908"/>
                      <a:pt x="4114" y="219908"/>
                    </a:cubicBezTo>
                    <a:lnTo>
                      <a:pt x="56730" y="219908"/>
                    </a:lnTo>
                    <a:cubicBezTo>
                      <a:pt x="58037" y="219908"/>
                      <a:pt x="59109" y="219396"/>
                      <a:pt x="59928" y="218382"/>
                    </a:cubicBezTo>
                    <a:lnTo>
                      <a:pt x="160216" y="94188"/>
                    </a:lnTo>
                    <a:lnTo>
                      <a:pt x="142112" y="215196"/>
                    </a:lnTo>
                    <a:cubicBezTo>
                      <a:pt x="141925" y="216438"/>
                      <a:pt x="142241" y="217530"/>
                      <a:pt x="143063" y="218481"/>
                    </a:cubicBezTo>
                    <a:cubicBezTo>
                      <a:pt x="143885" y="219437"/>
                      <a:pt x="144915" y="219908"/>
                      <a:pt x="146173" y="219908"/>
                    </a:cubicBezTo>
                    <a:lnTo>
                      <a:pt x="195255" y="219908"/>
                    </a:lnTo>
                    <a:cubicBezTo>
                      <a:pt x="197310" y="219908"/>
                      <a:pt x="199012" y="218442"/>
                      <a:pt x="199317" y="216410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23431BAC-6E0E-D692-7237-EDA1BB40340A}"/>
                  </a:ext>
                </a:extLst>
              </p:cNvPr>
              <p:cNvSpPr/>
              <p:nvPr/>
            </p:nvSpPr>
            <p:spPr>
              <a:xfrm>
                <a:off x="5345516" y="3390156"/>
                <a:ext cx="215814" cy="223515"/>
              </a:xfrm>
              <a:custGeom>
                <a:avLst/>
                <a:gdLst>
                  <a:gd name="connsiteX0" fmla="*/ 49267 w 215814"/>
                  <a:gd name="connsiteY0" fmla="*/ 223515 h 223515"/>
                  <a:gd name="connsiteX1" fmla="*/ 132540 w 215814"/>
                  <a:gd name="connsiteY1" fmla="*/ 223515 h 223515"/>
                  <a:gd name="connsiteX2" fmla="*/ 175122 w 215814"/>
                  <a:gd name="connsiteY2" fmla="*/ 210531 h 223515"/>
                  <a:gd name="connsiteX3" fmla="*/ 195845 w 215814"/>
                  <a:gd name="connsiteY3" fmla="*/ 176084 h 223515"/>
                  <a:gd name="connsiteX4" fmla="*/ 200676 w 215814"/>
                  <a:gd name="connsiteY4" fmla="*/ 143688 h 223515"/>
                  <a:gd name="connsiteX5" fmla="*/ 199724 w 215814"/>
                  <a:gd name="connsiteY5" fmla="*/ 140397 h 223515"/>
                  <a:gd name="connsiteX6" fmla="*/ 196612 w 215814"/>
                  <a:gd name="connsiteY6" fmla="*/ 138970 h 223515"/>
                  <a:gd name="connsiteX7" fmla="*/ 146708 w 215814"/>
                  <a:gd name="connsiteY7" fmla="*/ 138970 h 223515"/>
                  <a:gd name="connsiteX8" fmla="*/ 142646 w 215814"/>
                  <a:gd name="connsiteY8" fmla="*/ 142471 h 223515"/>
                  <a:gd name="connsiteX9" fmla="*/ 140675 w 215814"/>
                  <a:gd name="connsiteY9" fmla="*/ 153585 h 223515"/>
                  <a:gd name="connsiteX10" fmla="*/ 132642 w 215814"/>
                  <a:gd name="connsiteY10" fmla="*/ 170275 h 223515"/>
                  <a:gd name="connsiteX11" fmla="*/ 113142 w 215814"/>
                  <a:gd name="connsiteY11" fmla="*/ 175232 h 223515"/>
                  <a:gd name="connsiteX12" fmla="*/ 84343 w 215814"/>
                  <a:gd name="connsiteY12" fmla="*/ 175232 h 223515"/>
                  <a:gd name="connsiteX13" fmla="*/ 66007 w 215814"/>
                  <a:gd name="connsiteY13" fmla="*/ 170111 h 223515"/>
                  <a:gd name="connsiteX14" fmla="*/ 62368 w 215814"/>
                  <a:gd name="connsiteY14" fmla="*/ 152977 h 223515"/>
                  <a:gd name="connsiteX15" fmla="*/ 74800 w 215814"/>
                  <a:gd name="connsiteY15" fmla="*/ 69878 h 223515"/>
                  <a:gd name="connsiteX16" fmla="*/ 83232 w 215814"/>
                  <a:gd name="connsiteY16" fmla="*/ 53183 h 223515"/>
                  <a:gd name="connsiteX17" fmla="*/ 102722 w 215814"/>
                  <a:gd name="connsiteY17" fmla="*/ 48278 h 223515"/>
                  <a:gd name="connsiteX18" fmla="*/ 131522 w 215814"/>
                  <a:gd name="connsiteY18" fmla="*/ 48278 h 223515"/>
                  <a:gd name="connsiteX19" fmla="*/ 149864 w 215814"/>
                  <a:gd name="connsiteY19" fmla="*/ 53358 h 223515"/>
                  <a:gd name="connsiteX20" fmla="*/ 153448 w 215814"/>
                  <a:gd name="connsiteY20" fmla="*/ 70485 h 223515"/>
                  <a:gd name="connsiteX21" fmla="*/ 152021 w 215814"/>
                  <a:gd name="connsiteY21" fmla="*/ 79777 h 223515"/>
                  <a:gd name="connsiteX22" fmla="*/ 152972 w 215814"/>
                  <a:gd name="connsiteY22" fmla="*/ 83065 h 223515"/>
                  <a:gd name="connsiteX23" fmla="*/ 156082 w 215814"/>
                  <a:gd name="connsiteY23" fmla="*/ 84492 h 223515"/>
                  <a:gd name="connsiteX24" fmla="*/ 205993 w 215814"/>
                  <a:gd name="connsiteY24" fmla="*/ 84492 h 223515"/>
                  <a:gd name="connsiteX25" fmla="*/ 210052 w 215814"/>
                  <a:gd name="connsiteY25" fmla="*/ 80991 h 223515"/>
                  <a:gd name="connsiteX26" fmla="*/ 215192 w 215814"/>
                  <a:gd name="connsiteY26" fmla="*/ 46773 h 223515"/>
                  <a:gd name="connsiteX27" fmla="*/ 204982 w 215814"/>
                  <a:gd name="connsiteY27" fmla="*/ 12820 h 223515"/>
                  <a:gd name="connsiteX28" fmla="*/ 166593 w 215814"/>
                  <a:gd name="connsiteY28" fmla="*/ 0 h 223515"/>
                  <a:gd name="connsiteX29" fmla="*/ 83322 w 215814"/>
                  <a:gd name="connsiteY29" fmla="*/ 0 h 223515"/>
                  <a:gd name="connsiteX30" fmla="*/ 40685 w 215814"/>
                  <a:gd name="connsiteY30" fmla="*/ 12982 h 223515"/>
                  <a:gd name="connsiteX31" fmla="*/ 19971 w 215814"/>
                  <a:gd name="connsiteY31" fmla="*/ 47378 h 223515"/>
                  <a:gd name="connsiteX32" fmla="*/ 621 w 215814"/>
                  <a:gd name="connsiteY32" fmla="*/ 176692 h 223515"/>
                  <a:gd name="connsiteX33" fmla="*/ 10825 w 215814"/>
                  <a:gd name="connsiteY33" fmla="*/ 210691 h 223515"/>
                  <a:gd name="connsiteX34" fmla="*/ 49267 w 215814"/>
                  <a:gd name="connsiteY34" fmla="*/ 223515 h 223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15814" h="223515">
                    <a:moveTo>
                      <a:pt x="49267" y="223515"/>
                    </a:moveTo>
                    <a:lnTo>
                      <a:pt x="132540" y="223515"/>
                    </a:lnTo>
                    <a:cubicBezTo>
                      <a:pt x="148010" y="223515"/>
                      <a:pt x="162575" y="219756"/>
                      <a:pt x="175122" y="210531"/>
                    </a:cubicBezTo>
                    <a:cubicBezTo>
                      <a:pt x="186843" y="201914"/>
                      <a:pt x="193702" y="190470"/>
                      <a:pt x="195845" y="176084"/>
                    </a:cubicBezTo>
                    <a:lnTo>
                      <a:pt x="200676" y="143688"/>
                    </a:lnTo>
                    <a:cubicBezTo>
                      <a:pt x="200860" y="142441"/>
                      <a:pt x="200544" y="141351"/>
                      <a:pt x="199724" y="140397"/>
                    </a:cubicBezTo>
                    <a:cubicBezTo>
                      <a:pt x="198902" y="139446"/>
                      <a:pt x="197868" y="138970"/>
                      <a:pt x="196612" y="138970"/>
                    </a:cubicBezTo>
                    <a:lnTo>
                      <a:pt x="146708" y="138970"/>
                    </a:lnTo>
                    <a:cubicBezTo>
                      <a:pt x="144653" y="138970"/>
                      <a:pt x="143002" y="140450"/>
                      <a:pt x="142646" y="142471"/>
                    </a:cubicBezTo>
                    <a:lnTo>
                      <a:pt x="140675" y="153585"/>
                    </a:lnTo>
                    <a:cubicBezTo>
                      <a:pt x="139576" y="159778"/>
                      <a:pt x="137844" y="166342"/>
                      <a:pt x="132642" y="170275"/>
                    </a:cubicBezTo>
                    <a:cubicBezTo>
                      <a:pt x="127303" y="174313"/>
                      <a:pt x="119635" y="175232"/>
                      <a:pt x="113142" y="175232"/>
                    </a:cubicBezTo>
                    <a:lnTo>
                      <a:pt x="84343" y="175232"/>
                    </a:lnTo>
                    <a:cubicBezTo>
                      <a:pt x="78397" y="175232"/>
                      <a:pt x="70512" y="174475"/>
                      <a:pt x="66007" y="170111"/>
                    </a:cubicBezTo>
                    <a:cubicBezTo>
                      <a:pt x="61521" y="165767"/>
                      <a:pt x="61509" y="158720"/>
                      <a:pt x="62368" y="152977"/>
                    </a:cubicBezTo>
                    <a:lnTo>
                      <a:pt x="74800" y="69878"/>
                    </a:lnTo>
                    <a:cubicBezTo>
                      <a:pt x="75737" y="63622"/>
                      <a:pt x="77988" y="57120"/>
                      <a:pt x="83232" y="53183"/>
                    </a:cubicBezTo>
                    <a:cubicBezTo>
                      <a:pt x="88575" y="49170"/>
                      <a:pt x="96238" y="48278"/>
                      <a:pt x="102722" y="48278"/>
                    </a:cubicBezTo>
                    <a:lnTo>
                      <a:pt x="131522" y="48278"/>
                    </a:lnTo>
                    <a:cubicBezTo>
                      <a:pt x="137437" y="48278"/>
                      <a:pt x="145394" y="48990"/>
                      <a:pt x="149864" y="53358"/>
                    </a:cubicBezTo>
                    <a:cubicBezTo>
                      <a:pt x="154307" y="57700"/>
                      <a:pt x="154323" y="64784"/>
                      <a:pt x="153448" y="70485"/>
                    </a:cubicBezTo>
                    <a:lnTo>
                      <a:pt x="152021" y="79777"/>
                    </a:lnTo>
                    <a:cubicBezTo>
                      <a:pt x="151831" y="81017"/>
                      <a:pt x="152152" y="82113"/>
                      <a:pt x="152972" y="83065"/>
                    </a:cubicBezTo>
                    <a:cubicBezTo>
                      <a:pt x="153794" y="84016"/>
                      <a:pt x="154824" y="84492"/>
                      <a:pt x="156082" y="84492"/>
                    </a:cubicBezTo>
                    <a:lnTo>
                      <a:pt x="205993" y="84492"/>
                    </a:lnTo>
                    <a:cubicBezTo>
                      <a:pt x="208048" y="84492"/>
                      <a:pt x="209747" y="83023"/>
                      <a:pt x="210052" y="80991"/>
                    </a:cubicBezTo>
                    <a:lnTo>
                      <a:pt x="215192" y="46773"/>
                    </a:lnTo>
                    <a:cubicBezTo>
                      <a:pt x="217141" y="33800"/>
                      <a:pt x="214719" y="21999"/>
                      <a:pt x="204982" y="12820"/>
                    </a:cubicBezTo>
                    <a:cubicBezTo>
                      <a:pt x="194571" y="3004"/>
                      <a:pt x="180518" y="0"/>
                      <a:pt x="166593" y="0"/>
                    </a:cubicBezTo>
                    <a:lnTo>
                      <a:pt x="83322" y="0"/>
                    </a:lnTo>
                    <a:cubicBezTo>
                      <a:pt x="67838" y="0"/>
                      <a:pt x="53245" y="3745"/>
                      <a:pt x="40685" y="12982"/>
                    </a:cubicBezTo>
                    <a:cubicBezTo>
                      <a:pt x="28980" y="21588"/>
                      <a:pt x="22120" y="33009"/>
                      <a:pt x="19971" y="47378"/>
                    </a:cubicBezTo>
                    <a:lnTo>
                      <a:pt x="621" y="176692"/>
                    </a:lnTo>
                    <a:cubicBezTo>
                      <a:pt x="-1320" y="189678"/>
                      <a:pt x="1076" y="201500"/>
                      <a:pt x="10825" y="210691"/>
                    </a:cubicBezTo>
                    <a:cubicBezTo>
                      <a:pt x="21227" y="220497"/>
                      <a:pt x="35365" y="223515"/>
                      <a:pt x="49267" y="223515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988060EF-DDC9-EDFB-0592-DDA9210BD0E7}"/>
                  </a:ext>
                </a:extLst>
              </p:cNvPr>
              <p:cNvSpPr/>
              <p:nvPr/>
            </p:nvSpPr>
            <p:spPr>
              <a:xfrm>
                <a:off x="6058832" y="3391934"/>
                <a:ext cx="205416" cy="219908"/>
              </a:xfrm>
              <a:custGeom>
                <a:avLst/>
                <a:gdLst>
                  <a:gd name="connsiteX0" fmla="*/ 45025 w 205416"/>
                  <a:gd name="connsiteY0" fmla="*/ 215196 h 219908"/>
                  <a:gd name="connsiteX1" fmla="*/ 45979 w 205416"/>
                  <a:gd name="connsiteY1" fmla="*/ 218481 h 219908"/>
                  <a:gd name="connsiteX2" fmla="*/ 49089 w 205416"/>
                  <a:gd name="connsiteY2" fmla="*/ 219908 h 219908"/>
                  <a:gd name="connsiteX3" fmla="*/ 98984 w 205416"/>
                  <a:gd name="connsiteY3" fmla="*/ 219908 h 219908"/>
                  <a:gd name="connsiteX4" fmla="*/ 103040 w 205416"/>
                  <a:gd name="connsiteY4" fmla="*/ 216410 h 219908"/>
                  <a:gd name="connsiteX5" fmla="*/ 128199 w 205416"/>
                  <a:gd name="connsiteY5" fmla="*/ 48281 h 219908"/>
                  <a:gd name="connsiteX6" fmla="*/ 195312 w 205416"/>
                  <a:gd name="connsiteY6" fmla="*/ 48281 h 219908"/>
                  <a:gd name="connsiteX7" fmla="*/ 199373 w 205416"/>
                  <a:gd name="connsiteY7" fmla="*/ 44780 h 219908"/>
                  <a:gd name="connsiteX8" fmla="*/ 205365 w 205416"/>
                  <a:gd name="connsiteY8" fmla="*/ 4715 h 219908"/>
                  <a:gd name="connsiteX9" fmla="*/ 204416 w 205416"/>
                  <a:gd name="connsiteY9" fmla="*/ 1427 h 219908"/>
                  <a:gd name="connsiteX10" fmla="*/ 201304 w 205416"/>
                  <a:gd name="connsiteY10" fmla="*/ 0 h 219908"/>
                  <a:gd name="connsiteX11" fmla="*/ 10111 w 205416"/>
                  <a:gd name="connsiteY11" fmla="*/ 0 h 219908"/>
                  <a:gd name="connsiteX12" fmla="*/ 6047 w 205416"/>
                  <a:gd name="connsiteY12" fmla="*/ 3498 h 219908"/>
                  <a:gd name="connsiteX13" fmla="*/ 51 w 205416"/>
                  <a:gd name="connsiteY13" fmla="*/ 43566 h 219908"/>
                  <a:gd name="connsiteX14" fmla="*/ 1002 w 205416"/>
                  <a:gd name="connsiteY14" fmla="*/ 46851 h 219908"/>
                  <a:gd name="connsiteX15" fmla="*/ 4112 w 205416"/>
                  <a:gd name="connsiteY15" fmla="*/ 48281 h 219908"/>
                  <a:gd name="connsiteX16" fmla="*/ 70004 w 205416"/>
                  <a:gd name="connsiteY16" fmla="*/ 48281 h 219908"/>
                  <a:gd name="connsiteX17" fmla="*/ 45025 w 205416"/>
                  <a:gd name="connsiteY17" fmla="*/ 215196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05416" h="219908">
                    <a:moveTo>
                      <a:pt x="45025" y="215196"/>
                    </a:moveTo>
                    <a:cubicBezTo>
                      <a:pt x="44838" y="216438"/>
                      <a:pt x="45157" y="217532"/>
                      <a:pt x="45979" y="218481"/>
                    </a:cubicBezTo>
                    <a:cubicBezTo>
                      <a:pt x="46799" y="219435"/>
                      <a:pt x="47828" y="219908"/>
                      <a:pt x="49089" y="219908"/>
                    </a:cubicBezTo>
                    <a:lnTo>
                      <a:pt x="98984" y="219908"/>
                    </a:lnTo>
                    <a:cubicBezTo>
                      <a:pt x="101036" y="219908"/>
                      <a:pt x="102736" y="218442"/>
                      <a:pt x="103040" y="216410"/>
                    </a:cubicBezTo>
                    <a:lnTo>
                      <a:pt x="128199" y="48281"/>
                    </a:lnTo>
                    <a:lnTo>
                      <a:pt x="195312" y="48281"/>
                    </a:lnTo>
                    <a:cubicBezTo>
                      <a:pt x="197364" y="48281"/>
                      <a:pt x="199068" y="46814"/>
                      <a:pt x="199373" y="44780"/>
                    </a:cubicBezTo>
                    <a:lnTo>
                      <a:pt x="205365" y="4715"/>
                    </a:lnTo>
                    <a:cubicBezTo>
                      <a:pt x="205552" y="3470"/>
                      <a:pt x="205233" y="2378"/>
                      <a:pt x="204416" y="1427"/>
                    </a:cubicBezTo>
                    <a:cubicBezTo>
                      <a:pt x="203594" y="471"/>
                      <a:pt x="202562" y="0"/>
                      <a:pt x="201304" y="0"/>
                    </a:cubicBezTo>
                    <a:lnTo>
                      <a:pt x="10111" y="0"/>
                    </a:lnTo>
                    <a:cubicBezTo>
                      <a:pt x="8058" y="0"/>
                      <a:pt x="6350" y="1466"/>
                      <a:pt x="6047" y="3498"/>
                    </a:cubicBezTo>
                    <a:lnTo>
                      <a:pt x="51" y="43566"/>
                    </a:lnTo>
                    <a:cubicBezTo>
                      <a:pt x="-134" y="44805"/>
                      <a:pt x="183" y="45900"/>
                      <a:pt x="1002" y="46851"/>
                    </a:cubicBezTo>
                    <a:cubicBezTo>
                      <a:pt x="1822" y="47807"/>
                      <a:pt x="2854" y="48281"/>
                      <a:pt x="4112" y="48281"/>
                    </a:cubicBezTo>
                    <a:lnTo>
                      <a:pt x="70004" y="48281"/>
                    </a:lnTo>
                    <a:lnTo>
                      <a:pt x="45025" y="215196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46C09522-A0E3-1068-48C9-321E390231CA}"/>
                  </a:ext>
                </a:extLst>
              </p:cNvPr>
              <p:cNvSpPr/>
              <p:nvPr/>
            </p:nvSpPr>
            <p:spPr>
              <a:xfrm>
                <a:off x="6472610" y="3391934"/>
                <a:ext cx="284329" cy="219908"/>
              </a:xfrm>
              <a:custGeom>
                <a:avLst/>
                <a:gdLst>
                  <a:gd name="connsiteX0" fmla="*/ 52 w 284329"/>
                  <a:gd name="connsiteY0" fmla="*/ 215196 h 219908"/>
                  <a:gd name="connsiteX1" fmla="*/ 1003 w 284329"/>
                  <a:gd name="connsiteY1" fmla="*/ 218481 h 219908"/>
                  <a:gd name="connsiteX2" fmla="*/ 4113 w 284329"/>
                  <a:gd name="connsiteY2" fmla="*/ 219908 h 219908"/>
                  <a:gd name="connsiteX3" fmla="*/ 52389 w 284329"/>
                  <a:gd name="connsiteY3" fmla="*/ 219908 h 219908"/>
                  <a:gd name="connsiteX4" fmla="*/ 56451 w 284329"/>
                  <a:gd name="connsiteY4" fmla="*/ 216410 h 219908"/>
                  <a:gd name="connsiteX5" fmla="*/ 74306 w 284329"/>
                  <a:gd name="connsiteY5" fmla="*/ 97063 h 219908"/>
                  <a:gd name="connsiteX6" fmla="*/ 78552 w 284329"/>
                  <a:gd name="connsiteY6" fmla="*/ 64223 h 219908"/>
                  <a:gd name="connsiteX7" fmla="*/ 79220 w 284329"/>
                  <a:gd name="connsiteY7" fmla="*/ 64223 h 219908"/>
                  <a:gd name="connsiteX8" fmla="*/ 83796 w 284329"/>
                  <a:gd name="connsiteY8" fmla="*/ 97063 h 219908"/>
                  <a:gd name="connsiteX9" fmla="*/ 100416 w 284329"/>
                  <a:gd name="connsiteY9" fmla="*/ 216369 h 219908"/>
                  <a:gd name="connsiteX10" fmla="*/ 104482 w 284329"/>
                  <a:gd name="connsiteY10" fmla="*/ 219908 h 219908"/>
                  <a:gd name="connsiteX11" fmla="*/ 147618 w 284329"/>
                  <a:gd name="connsiteY11" fmla="*/ 219908 h 219908"/>
                  <a:gd name="connsiteX12" fmla="*/ 151377 w 284329"/>
                  <a:gd name="connsiteY12" fmla="*/ 217452 h 219908"/>
                  <a:gd name="connsiteX13" fmla="*/ 204174 w 284329"/>
                  <a:gd name="connsiteY13" fmla="*/ 97063 h 219908"/>
                  <a:gd name="connsiteX14" fmla="*/ 218832 w 284329"/>
                  <a:gd name="connsiteY14" fmla="*/ 63645 h 219908"/>
                  <a:gd name="connsiteX15" fmla="*/ 219499 w 284329"/>
                  <a:gd name="connsiteY15" fmla="*/ 63645 h 219908"/>
                  <a:gd name="connsiteX16" fmla="*/ 213833 w 284329"/>
                  <a:gd name="connsiteY16" fmla="*/ 97063 h 219908"/>
                  <a:gd name="connsiteX17" fmla="*/ 196158 w 284329"/>
                  <a:gd name="connsiteY17" fmla="*/ 215196 h 219908"/>
                  <a:gd name="connsiteX18" fmla="*/ 197109 w 284329"/>
                  <a:gd name="connsiteY18" fmla="*/ 218481 h 219908"/>
                  <a:gd name="connsiteX19" fmla="*/ 200219 w 284329"/>
                  <a:gd name="connsiteY19" fmla="*/ 219908 h 219908"/>
                  <a:gd name="connsiteX20" fmla="*/ 248541 w 284329"/>
                  <a:gd name="connsiteY20" fmla="*/ 219908 h 219908"/>
                  <a:gd name="connsiteX21" fmla="*/ 252603 w 284329"/>
                  <a:gd name="connsiteY21" fmla="*/ 216410 h 219908"/>
                  <a:gd name="connsiteX22" fmla="*/ 284277 w 284329"/>
                  <a:gd name="connsiteY22" fmla="*/ 4715 h 219908"/>
                  <a:gd name="connsiteX23" fmla="*/ 283326 w 284329"/>
                  <a:gd name="connsiteY23" fmla="*/ 1427 h 219908"/>
                  <a:gd name="connsiteX24" fmla="*/ 280216 w 284329"/>
                  <a:gd name="connsiteY24" fmla="*/ 0 h 219908"/>
                  <a:gd name="connsiteX25" fmla="*/ 199399 w 284329"/>
                  <a:gd name="connsiteY25" fmla="*/ 0 h 219908"/>
                  <a:gd name="connsiteX26" fmla="*/ 195606 w 284329"/>
                  <a:gd name="connsiteY26" fmla="*/ 2531 h 219908"/>
                  <a:gd name="connsiteX27" fmla="*/ 144420 w 284329"/>
                  <a:gd name="connsiteY27" fmla="*/ 125758 h 219908"/>
                  <a:gd name="connsiteX28" fmla="*/ 137330 w 284329"/>
                  <a:gd name="connsiteY28" fmla="*/ 142829 h 219908"/>
                  <a:gd name="connsiteX29" fmla="*/ 135293 w 284329"/>
                  <a:gd name="connsiteY29" fmla="*/ 125758 h 219908"/>
                  <a:gd name="connsiteX30" fmla="*/ 120721 w 284329"/>
                  <a:gd name="connsiteY30" fmla="*/ 3621 h 219908"/>
                  <a:gd name="connsiteX31" fmla="*/ 116641 w 284329"/>
                  <a:gd name="connsiteY31" fmla="*/ 0 h 219908"/>
                  <a:gd name="connsiteX32" fmla="*/ 35788 w 284329"/>
                  <a:gd name="connsiteY32" fmla="*/ 0 h 219908"/>
                  <a:gd name="connsiteX33" fmla="*/ 31727 w 284329"/>
                  <a:gd name="connsiteY33" fmla="*/ 3498 h 219908"/>
                  <a:gd name="connsiteX34" fmla="*/ 52 w 284329"/>
                  <a:gd name="connsiteY34" fmla="*/ 215196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84329" h="219908">
                    <a:moveTo>
                      <a:pt x="52" y="215196"/>
                    </a:moveTo>
                    <a:cubicBezTo>
                      <a:pt x="-135" y="216438"/>
                      <a:pt x="184" y="217532"/>
                      <a:pt x="1003" y="218481"/>
                    </a:cubicBezTo>
                    <a:cubicBezTo>
                      <a:pt x="1823" y="219435"/>
                      <a:pt x="2855" y="219908"/>
                      <a:pt x="4113" y="219908"/>
                    </a:cubicBezTo>
                    <a:lnTo>
                      <a:pt x="52389" y="219908"/>
                    </a:lnTo>
                    <a:cubicBezTo>
                      <a:pt x="54444" y="219908"/>
                      <a:pt x="56148" y="218442"/>
                      <a:pt x="56451" y="216410"/>
                    </a:cubicBezTo>
                    <a:lnTo>
                      <a:pt x="74306" y="97063"/>
                    </a:lnTo>
                    <a:lnTo>
                      <a:pt x="78552" y="64223"/>
                    </a:lnTo>
                    <a:lnTo>
                      <a:pt x="79220" y="64223"/>
                    </a:lnTo>
                    <a:lnTo>
                      <a:pt x="83796" y="97063"/>
                    </a:lnTo>
                    <a:lnTo>
                      <a:pt x="100416" y="216369"/>
                    </a:lnTo>
                    <a:cubicBezTo>
                      <a:pt x="100700" y="218415"/>
                      <a:pt x="102413" y="219908"/>
                      <a:pt x="104482" y="219908"/>
                    </a:cubicBezTo>
                    <a:lnTo>
                      <a:pt x="147618" y="219908"/>
                    </a:lnTo>
                    <a:cubicBezTo>
                      <a:pt x="149302" y="219908"/>
                      <a:pt x="150701" y="218996"/>
                      <a:pt x="151377" y="217452"/>
                    </a:cubicBezTo>
                    <a:lnTo>
                      <a:pt x="204174" y="97063"/>
                    </a:lnTo>
                    <a:lnTo>
                      <a:pt x="218832" y="63645"/>
                    </a:lnTo>
                    <a:lnTo>
                      <a:pt x="219499" y="63645"/>
                    </a:lnTo>
                    <a:lnTo>
                      <a:pt x="213833" y="97063"/>
                    </a:lnTo>
                    <a:lnTo>
                      <a:pt x="196158" y="215196"/>
                    </a:lnTo>
                    <a:cubicBezTo>
                      <a:pt x="195973" y="216436"/>
                      <a:pt x="196289" y="217532"/>
                      <a:pt x="197109" y="218481"/>
                    </a:cubicBezTo>
                    <a:cubicBezTo>
                      <a:pt x="197926" y="219435"/>
                      <a:pt x="198961" y="219908"/>
                      <a:pt x="200219" y="219908"/>
                    </a:cubicBezTo>
                    <a:lnTo>
                      <a:pt x="248541" y="219908"/>
                    </a:lnTo>
                    <a:cubicBezTo>
                      <a:pt x="250596" y="219908"/>
                      <a:pt x="252298" y="218442"/>
                      <a:pt x="252603" y="216410"/>
                    </a:cubicBezTo>
                    <a:lnTo>
                      <a:pt x="284277" y="4715"/>
                    </a:lnTo>
                    <a:cubicBezTo>
                      <a:pt x="284464" y="3470"/>
                      <a:pt x="284146" y="2378"/>
                      <a:pt x="283326" y="1427"/>
                    </a:cubicBezTo>
                    <a:cubicBezTo>
                      <a:pt x="282509" y="473"/>
                      <a:pt x="281470" y="0"/>
                      <a:pt x="280216" y="0"/>
                    </a:cubicBezTo>
                    <a:lnTo>
                      <a:pt x="199399" y="0"/>
                    </a:lnTo>
                    <a:cubicBezTo>
                      <a:pt x="197691" y="0"/>
                      <a:pt x="196259" y="954"/>
                      <a:pt x="195606" y="2531"/>
                    </a:cubicBezTo>
                    <a:lnTo>
                      <a:pt x="144420" y="125758"/>
                    </a:lnTo>
                    <a:lnTo>
                      <a:pt x="137330" y="142829"/>
                    </a:lnTo>
                    <a:lnTo>
                      <a:pt x="135293" y="125758"/>
                    </a:lnTo>
                    <a:lnTo>
                      <a:pt x="120721" y="3621"/>
                    </a:lnTo>
                    <a:cubicBezTo>
                      <a:pt x="120474" y="1540"/>
                      <a:pt x="118735" y="0"/>
                      <a:pt x="116641" y="0"/>
                    </a:cubicBezTo>
                    <a:lnTo>
                      <a:pt x="35788" y="0"/>
                    </a:lnTo>
                    <a:cubicBezTo>
                      <a:pt x="33738" y="0"/>
                      <a:pt x="32029" y="1468"/>
                      <a:pt x="31727" y="3498"/>
                    </a:cubicBezTo>
                    <a:lnTo>
                      <a:pt x="52" y="215196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93D6DE96-2EE5-E38C-60F8-94896C7AC9A5}"/>
                  </a:ext>
                </a:extLst>
              </p:cNvPr>
              <p:cNvSpPr/>
              <p:nvPr/>
            </p:nvSpPr>
            <p:spPr>
              <a:xfrm>
                <a:off x="6261893" y="3391934"/>
                <a:ext cx="204615" cy="219908"/>
              </a:xfrm>
              <a:custGeom>
                <a:avLst/>
                <a:gdLst>
                  <a:gd name="connsiteX0" fmla="*/ 52 w 204615"/>
                  <a:gd name="connsiteY0" fmla="*/ 215196 h 219908"/>
                  <a:gd name="connsiteX1" fmla="*/ 1003 w 204615"/>
                  <a:gd name="connsiteY1" fmla="*/ 218481 h 219908"/>
                  <a:gd name="connsiteX2" fmla="*/ 4113 w 204615"/>
                  <a:gd name="connsiteY2" fmla="*/ 219908 h 219908"/>
                  <a:gd name="connsiteX3" fmla="*/ 168829 w 204615"/>
                  <a:gd name="connsiteY3" fmla="*/ 219908 h 219908"/>
                  <a:gd name="connsiteX4" fmla="*/ 172892 w 204615"/>
                  <a:gd name="connsiteY4" fmla="*/ 216408 h 219908"/>
                  <a:gd name="connsiteX5" fmla="*/ 178866 w 204615"/>
                  <a:gd name="connsiteY5" fmla="*/ 176341 h 219908"/>
                  <a:gd name="connsiteX6" fmla="*/ 177917 w 204615"/>
                  <a:gd name="connsiteY6" fmla="*/ 173055 h 219908"/>
                  <a:gd name="connsiteX7" fmla="*/ 174807 w 204615"/>
                  <a:gd name="connsiteY7" fmla="*/ 171630 h 219908"/>
                  <a:gd name="connsiteX8" fmla="*/ 64765 w 204615"/>
                  <a:gd name="connsiteY8" fmla="*/ 171630 h 219908"/>
                  <a:gd name="connsiteX9" fmla="*/ 70409 w 204615"/>
                  <a:gd name="connsiteY9" fmla="*/ 133897 h 219908"/>
                  <a:gd name="connsiteX10" fmla="*/ 173823 w 204615"/>
                  <a:gd name="connsiteY10" fmla="*/ 133897 h 219908"/>
                  <a:gd name="connsiteX11" fmla="*/ 177882 w 204615"/>
                  <a:gd name="connsiteY11" fmla="*/ 130399 h 219908"/>
                  <a:gd name="connsiteX12" fmla="*/ 183819 w 204615"/>
                  <a:gd name="connsiteY12" fmla="*/ 90726 h 219908"/>
                  <a:gd name="connsiteX13" fmla="*/ 182869 w 204615"/>
                  <a:gd name="connsiteY13" fmla="*/ 87438 h 219908"/>
                  <a:gd name="connsiteX14" fmla="*/ 179759 w 204615"/>
                  <a:gd name="connsiteY14" fmla="*/ 86011 h 219908"/>
                  <a:gd name="connsiteX15" fmla="*/ 77573 w 204615"/>
                  <a:gd name="connsiteY15" fmla="*/ 86011 h 219908"/>
                  <a:gd name="connsiteX16" fmla="*/ 83219 w 204615"/>
                  <a:gd name="connsiteY16" fmla="*/ 48281 h 219908"/>
                  <a:gd name="connsiteX17" fmla="*/ 194507 w 204615"/>
                  <a:gd name="connsiteY17" fmla="*/ 48281 h 219908"/>
                  <a:gd name="connsiteX18" fmla="*/ 198568 w 204615"/>
                  <a:gd name="connsiteY18" fmla="*/ 44780 h 219908"/>
                  <a:gd name="connsiteX19" fmla="*/ 204565 w 204615"/>
                  <a:gd name="connsiteY19" fmla="*/ 4715 h 219908"/>
                  <a:gd name="connsiteX20" fmla="*/ 203616 w 204615"/>
                  <a:gd name="connsiteY20" fmla="*/ 1427 h 219908"/>
                  <a:gd name="connsiteX21" fmla="*/ 200503 w 204615"/>
                  <a:gd name="connsiteY21" fmla="*/ 0 h 219908"/>
                  <a:gd name="connsiteX22" fmla="*/ 35788 w 204615"/>
                  <a:gd name="connsiteY22" fmla="*/ 0 h 219908"/>
                  <a:gd name="connsiteX23" fmla="*/ 31724 w 204615"/>
                  <a:gd name="connsiteY23" fmla="*/ 3498 h 219908"/>
                  <a:gd name="connsiteX24" fmla="*/ 52 w 204615"/>
                  <a:gd name="connsiteY24" fmla="*/ 215196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04615" h="219908">
                    <a:moveTo>
                      <a:pt x="52" y="215196"/>
                    </a:moveTo>
                    <a:cubicBezTo>
                      <a:pt x="-135" y="216438"/>
                      <a:pt x="183" y="217530"/>
                      <a:pt x="1003" y="218481"/>
                    </a:cubicBezTo>
                    <a:cubicBezTo>
                      <a:pt x="1825" y="219435"/>
                      <a:pt x="2855" y="219908"/>
                      <a:pt x="4113" y="219908"/>
                    </a:cubicBezTo>
                    <a:lnTo>
                      <a:pt x="168829" y="219908"/>
                    </a:lnTo>
                    <a:cubicBezTo>
                      <a:pt x="170886" y="219908"/>
                      <a:pt x="172590" y="218442"/>
                      <a:pt x="172892" y="216408"/>
                    </a:cubicBezTo>
                    <a:lnTo>
                      <a:pt x="178866" y="176341"/>
                    </a:lnTo>
                    <a:cubicBezTo>
                      <a:pt x="179053" y="175098"/>
                      <a:pt x="178737" y="174006"/>
                      <a:pt x="177917" y="173055"/>
                    </a:cubicBezTo>
                    <a:cubicBezTo>
                      <a:pt x="177095" y="172101"/>
                      <a:pt x="176063" y="171630"/>
                      <a:pt x="174807" y="171630"/>
                    </a:cubicBezTo>
                    <a:lnTo>
                      <a:pt x="64765" y="171630"/>
                    </a:lnTo>
                    <a:lnTo>
                      <a:pt x="70409" y="133897"/>
                    </a:lnTo>
                    <a:lnTo>
                      <a:pt x="173823" y="133897"/>
                    </a:lnTo>
                    <a:cubicBezTo>
                      <a:pt x="175878" y="133897"/>
                      <a:pt x="177580" y="132431"/>
                      <a:pt x="177882" y="130399"/>
                    </a:cubicBezTo>
                    <a:lnTo>
                      <a:pt x="183819" y="90726"/>
                    </a:lnTo>
                    <a:cubicBezTo>
                      <a:pt x="184005" y="89482"/>
                      <a:pt x="183689" y="88392"/>
                      <a:pt x="182869" y="87438"/>
                    </a:cubicBezTo>
                    <a:cubicBezTo>
                      <a:pt x="182050" y="86484"/>
                      <a:pt x="181016" y="86011"/>
                      <a:pt x="179759" y="86011"/>
                    </a:cubicBezTo>
                    <a:lnTo>
                      <a:pt x="77573" y="86011"/>
                    </a:lnTo>
                    <a:lnTo>
                      <a:pt x="83219" y="48281"/>
                    </a:lnTo>
                    <a:lnTo>
                      <a:pt x="194507" y="48281"/>
                    </a:lnTo>
                    <a:cubicBezTo>
                      <a:pt x="196562" y="48281"/>
                      <a:pt x="198263" y="46814"/>
                      <a:pt x="198568" y="44780"/>
                    </a:cubicBezTo>
                    <a:lnTo>
                      <a:pt x="204565" y="4715"/>
                    </a:lnTo>
                    <a:cubicBezTo>
                      <a:pt x="204749" y="3470"/>
                      <a:pt x="204433" y="2378"/>
                      <a:pt x="203616" y="1427"/>
                    </a:cubicBezTo>
                    <a:cubicBezTo>
                      <a:pt x="202794" y="471"/>
                      <a:pt x="201762" y="0"/>
                      <a:pt x="200503" y="0"/>
                    </a:cubicBezTo>
                    <a:lnTo>
                      <a:pt x="35788" y="0"/>
                    </a:lnTo>
                    <a:cubicBezTo>
                      <a:pt x="33733" y="0"/>
                      <a:pt x="32029" y="1466"/>
                      <a:pt x="31724" y="3498"/>
                    </a:cubicBezTo>
                    <a:lnTo>
                      <a:pt x="52" y="215196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AE8A453D-ECA4-6BDB-E18F-E7CB64D976D4}"/>
                  </a:ext>
                </a:extLst>
              </p:cNvPr>
              <p:cNvSpPr/>
              <p:nvPr/>
            </p:nvSpPr>
            <p:spPr>
              <a:xfrm>
                <a:off x="5212602" y="3281617"/>
                <a:ext cx="93400" cy="147920"/>
              </a:xfrm>
              <a:custGeom>
                <a:avLst/>
                <a:gdLst>
                  <a:gd name="connsiteX0" fmla="*/ 91336 w 93400"/>
                  <a:gd name="connsiteY0" fmla="*/ 0 h 147920"/>
                  <a:gd name="connsiteX1" fmla="*/ 25214 w 93400"/>
                  <a:gd name="connsiteY1" fmla="*/ 0 h 147920"/>
                  <a:gd name="connsiteX2" fmla="*/ 21155 w 93400"/>
                  <a:gd name="connsiteY2" fmla="*/ 3500 h 147920"/>
                  <a:gd name="connsiteX3" fmla="*/ 26 w 93400"/>
                  <a:gd name="connsiteY3" fmla="*/ 145567 h 147920"/>
                  <a:gd name="connsiteX4" fmla="*/ 504 w 93400"/>
                  <a:gd name="connsiteY4" fmla="*/ 147209 h 147920"/>
                  <a:gd name="connsiteX5" fmla="*/ 2058 w 93400"/>
                  <a:gd name="connsiteY5" fmla="*/ 147920 h 147920"/>
                  <a:gd name="connsiteX6" fmla="*/ 2854 w 93400"/>
                  <a:gd name="connsiteY6" fmla="*/ 147920 h 147920"/>
                  <a:gd name="connsiteX7" fmla="*/ 6343 w 93400"/>
                  <a:gd name="connsiteY7" fmla="*/ 145983 h 147920"/>
                  <a:gd name="connsiteX8" fmla="*/ 93080 w 93400"/>
                  <a:gd name="connsiteY8" fmla="*/ 3136 h 147920"/>
                  <a:gd name="connsiteX9" fmla="*/ 93131 w 93400"/>
                  <a:gd name="connsiteY9" fmla="*/ 1055 h 147920"/>
                  <a:gd name="connsiteX10" fmla="*/ 91336 w 93400"/>
                  <a:gd name="connsiteY10" fmla="*/ 0 h 147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400" h="147920">
                    <a:moveTo>
                      <a:pt x="91336" y="0"/>
                    </a:moveTo>
                    <a:lnTo>
                      <a:pt x="25214" y="0"/>
                    </a:lnTo>
                    <a:cubicBezTo>
                      <a:pt x="23162" y="0"/>
                      <a:pt x="21458" y="1471"/>
                      <a:pt x="21155" y="3500"/>
                    </a:cubicBezTo>
                    <a:lnTo>
                      <a:pt x="26" y="145567"/>
                    </a:lnTo>
                    <a:cubicBezTo>
                      <a:pt x="-67" y="146195"/>
                      <a:pt x="88" y="146724"/>
                      <a:pt x="504" y="147209"/>
                    </a:cubicBezTo>
                    <a:cubicBezTo>
                      <a:pt x="917" y="147692"/>
                      <a:pt x="1418" y="147920"/>
                      <a:pt x="2058" y="147920"/>
                    </a:cubicBezTo>
                    <a:lnTo>
                      <a:pt x="2854" y="147920"/>
                    </a:lnTo>
                    <a:cubicBezTo>
                      <a:pt x="4334" y="147920"/>
                      <a:pt x="5574" y="147246"/>
                      <a:pt x="6343" y="145983"/>
                    </a:cubicBezTo>
                    <a:lnTo>
                      <a:pt x="93080" y="3136"/>
                    </a:lnTo>
                    <a:cubicBezTo>
                      <a:pt x="93488" y="2461"/>
                      <a:pt x="93509" y="1739"/>
                      <a:pt x="93131" y="1055"/>
                    </a:cubicBezTo>
                    <a:cubicBezTo>
                      <a:pt x="92749" y="369"/>
                      <a:pt x="92124" y="0"/>
                      <a:pt x="91336" y="0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EFB95674-0729-465A-95FC-F3D69049AD57}"/>
                  </a:ext>
                </a:extLst>
              </p:cNvPr>
              <p:cNvSpPr/>
              <p:nvPr/>
            </p:nvSpPr>
            <p:spPr>
              <a:xfrm>
                <a:off x="5574614" y="3391934"/>
                <a:ext cx="231042" cy="219908"/>
              </a:xfrm>
              <a:custGeom>
                <a:avLst/>
                <a:gdLst>
                  <a:gd name="connsiteX0" fmla="*/ 199316 w 231042"/>
                  <a:gd name="connsiteY0" fmla="*/ 216410 h 219908"/>
                  <a:gd name="connsiteX1" fmla="*/ 230991 w 231042"/>
                  <a:gd name="connsiteY1" fmla="*/ 4715 h 219908"/>
                  <a:gd name="connsiteX2" fmla="*/ 230040 w 231042"/>
                  <a:gd name="connsiteY2" fmla="*/ 1427 h 219908"/>
                  <a:gd name="connsiteX3" fmla="*/ 226930 w 231042"/>
                  <a:gd name="connsiteY3" fmla="*/ 0 h 219908"/>
                  <a:gd name="connsiteX4" fmla="*/ 174317 w 231042"/>
                  <a:gd name="connsiteY4" fmla="*/ 0 h 219908"/>
                  <a:gd name="connsiteX5" fmla="*/ 171126 w 231042"/>
                  <a:gd name="connsiteY5" fmla="*/ 1522 h 219908"/>
                  <a:gd name="connsiteX6" fmla="*/ 70878 w 231042"/>
                  <a:gd name="connsiteY6" fmla="*/ 125372 h 219908"/>
                  <a:gd name="connsiteX7" fmla="*/ 88932 w 231042"/>
                  <a:gd name="connsiteY7" fmla="*/ 4715 h 219908"/>
                  <a:gd name="connsiteX8" fmla="*/ 87980 w 231042"/>
                  <a:gd name="connsiteY8" fmla="*/ 1427 h 219908"/>
                  <a:gd name="connsiteX9" fmla="*/ 84870 w 231042"/>
                  <a:gd name="connsiteY9" fmla="*/ 0 h 219908"/>
                  <a:gd name="connsiteX10" fmla="*/ 35788 w 231042"/>
                  <a:gd name="connsiteY10" fmla="*/ 0 h 219908"/>
                  <a:gd name="connsiteX11" fmla="*/ 31727 w 231042"/>
                  <a:gd name="connsiteY11" fmla="*/ 3498 h 219908"/>
                  <a:gd name="connsiteX12" fmla="*/ 52 w 231042"/>
                  <a:gd name="connsiteY12" fmla="*/ 215196 h 219908"/>
                  <a:gd name="connsiteX13" fmla="*/ 1003 w 231042"/>
                  <a:gd name="connsiteY13" fmla="*/ 218481 h 219908"/>
                  <a:gd name="connsiteX14" fmla="*/ 4114 w 231042"/>
                  <a:gd name="connsiteY14" fmla="*/ 219908 h 219908"/>
                  <a:gd name="connsiteX15" fmla="*/ 56733 w 231042"/>
                  <a:gd name="connsiteY15" fmla="*/ 219908 h 219908"/>
                  <a:gd name="connsiteX16" fmla="*/ 59931 w 231042"/>
                  <a:gd name="connsiteY16" fmla="*/ 218382 h 219908"/>
                  <a:gd name="connsiteX17" fmla="*/ 160219 w 231042"/>
                  <a:gd name="connsiteY17" fmla="*/ 94188 h 219908"/>
                  <a:gd name="connsiteX18" fmla="*/ 142114 w 231042"/>
                  <a:gd name="connsiteY18" fmla="*/ 215196 h 219908"/>
                  <a:gd name="connsiteX19" fmla="*/ 143065 w 231042"/>
                  <a:gd name="connsiteY19" fmla="*/ 218481 h 219908"/>
                  <a:gd name="connsiteX20" fmla="*/ 146176 w 231042"/>
                  <a:gd name="connsiteY20" fmla="*/ 219908 h 219908"/>
                  <a:gd name="connsiteX21" fmla="*/ 195255 w 231042"/>
                  <a:gd name="connsiteY21" fmla="*/ 219908 h 219908"/>
                  <a:gd name="connsiteX22" fmla="*/ 199316 w 231042"/>
                  <a:gd name="connsiteY22" fmla="*/ 216410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31042" h="219908">
                    <a:moveTo>
                      <a:pt x="199316" y="216410"/>
                    </a:moveTo>
                    <a:lnTo>
                      <a:pt x="230991" y="4715"/>
                    </a:lnTo>
                    <a:cubicBezTo>
                      <a:pt x="231176" y="3470"/>
                      <a:pt x="230862" y="2378"/>
                      <a:pt x="230040" y="1427"/>
                    </a:cubicBezTo>
                    <a:cubicBezTo>
                      <a:pt x="229218" y="471"/>
                      <a:pt x="228188" y="0"/>
                      <a:pt x="226930" y="0"/>
                    </a:cubicBezTo>
                    <a:lnTo>
                      <a:pt x="174317" y="0"/>
                    </a:lnTo>
                    <a:cubicBezTo>
                      <a:pt x="173017" y="0"/>
                      <a:pt x="171944" y="508"/>
                      <a:pt x="171126" y="1522"/>
                    </a:cubicBezTo>
                    <a:lnTo>
                      <a:pt x="70878" y="125372"/>
                    </a:lnTo>
                    <a:lnTo>
                      <a:pt x="88932" y="4715"/>
                    </a:lnTo>
                    <a:cubicBezTo>
                      <a:pt x="89118" y="3470"/>
                      <a:pt x="88802" y="2378"/>
                      <a:pt x="87980" y="1427"/>
                    </a:cubicBezTo>
                    <a:cubicBezTo>
                      <a:pt x="87158" y="471"/>
                      <a:pt x="86128" y="0"/>
                      <a:pt x="84870" y="0"/>
                    </a:cubicBezTo>
                    <a:lnTo>
                      <a:pt x="35788" y="0"/>
                    </a:lnTo>
                    <a:cubicBezTo>
                      <a:pt x="33733" y="0"/>
                      <a:pt x="32031" y="1466"/>
                      <a:pt x="31727" y="3498"/>
                    </a:cubicBezTo>
                    <a:lnTo>
                      <a:pt x="52" y="215196"/>
                    </a:lnTo>
                    <a:cubicBezTo>
                      <a:pt x="-135" y="216438"/>
                      <a:pt x="181" y="217530"/>
                      <a:pt x="1003" y="218481"/>
                    </a:cubicBezTo>
                    <a:cubicBezTo>
                      <a:pt x="1826" y="219437"/>
                      <a:pt x="2855" y="219908"/>
                      <a:pt x="4114" y="219908"/>
                    </a:cubicBezTo>
                    <a:lnTo>
                      <a:pt x="56733" y="219908"/>
                    </a:lnTo>
                    <a:cubicBezTo>
                      <a:pt x="58040" y="219908"/>
                      <a:pt x="59111" y="219396"/>
                      <a:pt x="59931" y="218382"/>
                    </a:cubicBezTo>
                    <a:lnTo>
                      <a:pt x="160219" y="94188"/>
                    </a:lnTo>
                    <a:lnTo>
                      <a:pt x="142114" y="215196"/>
                    </a:lnTo>
                    <a:cubicBezTo>
                      <a:pt x="141927" y="216438"/>
                      <a:pt x="142243" y="217530"/>
                      <a:pt x="143065" y="218481"/>
                    </a:cubicBezTo>
                    <a:cubicBezTo>
                      <a:pt x="143885" y="219437"/>
                      <a:pt x="144917" y="219908"/>
                      <a:pt x="146176" y="219908"/>
                    </a:cubicBezTo>
                    <a:lnTo>
                      <a:pt x="195255" y="219908"/>
                    </a:lnTo>
                    <a:cubicBezTo>
                      <a:pt x="197312" y="219908"/>
                      <a:pt x="199014" y="218442"/>
                      <a:pt x="199316" y="216410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6BA0AD61-B154-C071-D357-7C5DF75BE95B}"/>
                  </a:ext>
                </a:extLst>
              </p:cNvPr>
              <p:cNvSpPr/>
              <p:nvPr/>
            </p:nvSpPr>
            <p:spPr>
              <a:xfrm>
                <a:off x="5817137" y="3388327"/>
                <a:ext cx="215814" cy="223515"/>
              </a:xfrm>
              <a:custGeom>
                <a:avLst/>
                <a:gdLst>
                  <a:gd name="connsiteX0" fmla="*/ 49267 w 215814"/>
                  <a:gd name="connsiteY0" fmla="*/ 223515 h 223515"/>
                  <a:gd name="connsiteX1" fmla="*/ 132540 w 215814"/>
                  <a:gd name="connsiteY1" fmla="*/ 223515 h 223515"/>
                  <a:gd name="connsiteX2" fmla="*/ 175124 w 215814"/>
                  <a:gd name="connsiteY2" fmla="*/ 210531 h 223515"/>
                  <a:gd name="connsiteX3" fmla="*/ 195845 w 215814"/>
                  <a:gd name="connsiteY3" fmla="*/ 176087 h 223515"/>
                  <a:gd name="connsiteX4" fmla="*/ 200676 w 215814"/>
                  <a:gd name="connsiteY4" fmla="*/ 143688 h 223515"/>
                  <a:gd name="connsiteX5" fmla="*/ 199724 w 215814"/>
                  <a:gd name="connsiteY5" fmla="*/ 140400 h 223515"/>
                  <a:gd name="connsiteX6" fmla="*/ 196612 w 215814"/>
                  <a:gd name="connsiteY6" fmla="*/ 138973 h 223515"/>
                  <a:gd name="connsiteX7" fmla="*/ 146708 w 215814"/>
                  <a:gd name="connsiteY7" fmla="*/ 138973 h 223515"/>
                  <a:gd name="connsiteX8" fmla="*/ 142646 w 215814"/>
                  <a:gd name="connsiteY8" fmla="*/ 142471 h 223515"/>
                  <a:gd name="connsiteX9" fmla="*/ 140675 w 215814"/>
                  <a:gd name="connsiteY9" fmla="*/ 153587 h 223515"/>
                  <a:gd name="connsiteX10" fmla="*/ 132642 w 215814"/>
                  <a:gd name="connsiteY10" fmla="*/ 170277 h 223515"/>
                  <a:gd name="connsiteX11" fmla="*/ 113142 w 215814"/>
                  <a:gd name="connsiteY11" fmla="*/ 175235 h 223515"/>
                  <a:gd name="connsiteX12" fmla="*/ 84343 w 215814"/>
                  <a:gd name="connsiteY12" fmla="*/ 175235 h 223515"/>
                  <a:gd name="connsiteX13" fmla="*/ 66007 w 215814"/>
                  <a:gd name="connsiteY13" fmla="*/ 170113 h 223515"/>
                  <a:gd name="connsiteX14" fmla="*/ 62368 w 215814"/>
                  <a:gd name="connsiteY14" fmla="*/ 152980 h 223515"/>
                  <a:gd name="connsiteX15" fmla="*/ 74800 w 215814"/>
                  <a:gd name="connsiteY15" fmla="*/ 69878 h 223515"/>
                  <a:gd name="connsiteX16" fmla="*/ 83234 w 215814"/>
                  <a:gd name="connsiteY16" fmla="*/ 53183 h 223515"/>
                  <a:gd name="connsiteX17" fmla="*/ 102722 w 215814"/>
                  <a:gd name="connsiteY17" fmla="*/ 48281 h 223515"/>
                  <a:gd name="connsiteX18" fmla="*/ 131522 w 215814"/>
                  <a:gd name="connsiteY18" fmla="*/ 48281 h 223515"/>
                  <a:gd name="connsiteX19" fmla="*/ 149867 w 215814"/>
                  <a:gd name="connsiteY19" fmla="*/ 53358 h 223515"/>
                  <a:gd name="connsiteX20" fmla="*/ 153448 w 215814"/>
                  <a:gd name="connsiteY20" fmla="*/ 70485 h 223515"/>
                  <a:gd name="connsiteX21" fmla="*/ 152021 w 215814"/>
                  <a:gd name="connsiteY21" fmla="*/ 79777 h 223515"/>
                  <a:gd name="connsiteX22" fmla="*/ 152972 w 215814"/>
                  <a:gd name="connsiteY22" fmla="*/ 83065 h 223515"/>
                  <a:gd name="connsiteX23" fmla="*/ 156082 w 215814"/>
                  <a:gd name="connsiteY23" fmla="*/ 84492 h 223515"/>
                  <a:gd name="connsiteX24" fmla="*/ 205993 w 215814"/>
                  <a:gd name="connsiteY24" fmla="*/ 84492 h 223515"/>
                  <a:gd name="connsiteX25" fmla="*/ 210052 w 215814"/>
                  <a:gd name="connsiteY25" fmla="*/ 80991 h 223515"/>
                  <a:gd name="connsiteX26" fmla="*/ 215192 w 215814"/>
                  <a:gd name="connsiteY26" fmla="*/ 46773 h 223515"/>
                  <a:gd name="connsiteX27" fmla="*/ 204984 w 215814"/>
                  <a:gd name="connsiteY27" fmla="*/ 12822 h 223515"/>
                  <a:gd name="connsiteX28" fmla="*/ 166595 w 215814"/>
                  <a:gd name="connsiteY28" fmla="*/ 0 h 223515"/>
                  <a:gd name="connsiteX29" fmla="*/ 83322 w 215814"/>
                  <a:gd name="connsiteY29" fmla="*/ 0 h 223515"/>
                  <a:gd name="connsiteX30" fmla="*/ 40684 w 215814"/>
                  <a:gd name="connsiteY30" fmla="*/ 12982 h 223515"/>
                  <a:gd name="connsiteX31" fmla="*/ 19971 w 215814"/>
                  <a:gd name="connsiteY31" fmla="*/ 47378 h 223515"/>
                  <a:gd name="connsiteX32" fmla="*/ 622 w 215814"/>
                  <a:gd name="connsiteY32" fmla="*/ 176694 h 223515"/>
                  <a:gd name="connsiteX33" fmla="*/ 10825 w 215814"/>
                  <a:gd name="connsiteY33" fmla="*/ 210693 h 223515"/>
                  <a:gd name="connsiteX34" fmla="*/ 49267 w 215814"/>
                  <a:gd name="connsiteY34" fmla="*/ 223515 h 223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15814" h="223515">
                    <a:moveTo>
                      <a:pt x="49267" y="223515"/>
                    </a:moveTo>
                    <a:lnTo>
                      <a:pt x="132540" y="223515"/>
                    </a:lnTo>
                    <a:cubicBezTo>
                      <a:pt x="148010" y="223515"/>
                      <a:pt x="162575" y="219758"/>
                      <a:pt x="175124" y="210531"/>
                    </a:cubicBezTo>
                    <a:cubicBezTo>
                      <a:pt x="186845" y="201916"/>
                      <a:pt x="193702" y="190470"/>
                      <a:pt x="195845" y="176087"/>
                    </a:cubicBezTo>
                    <a:lnTo>
                      <a:pt x="200676" y="143688"/>
                    </a:lnTo>
                    <a:cubicBezTo>
                      <a:pt x="200860" y="142443"/>
                      <a:pt x="200544" y="141351"/>
                      <a:pt x="199724" y="140400"/>
                    </a:cubicBezTo>
                    <a:cubicBezTo>
                      <a:pt x="198902" y="139446"/>
                      <a:pt x="197868" y="138973"/>
                      <a:pt x="196612" y="138973"/>
                    </a:cubicBezTo>
                    <a:lnTo>
                      <a:pt x="146708" y="138973"/>
                    </a:lnTo>
                    <a:cubicBezTo>
                      <a:pt x="144655" y="138973"/>
                      <a:pt x="143004" y="140450"/>
                      <a:pt x="142646" y="142471"/>
                    </a:cubicBezTo>
                    <a:lnTo>
                      <a:pt x="140675" y="153587"/>
                    </a:lnTo>
                    <a:cubicBezTo>
                      <a:pt x="139575" y="159777"/>
                      <a:pt x="137844" y="166345"/>
                      <a:pt x="132642" y="170277"/>
                    </a:cubicBezTo>
                    <a:cubicBezTo>
                      <a:pt x="127303" y="174313"/>
                      <a:pt x="119638" y="175235"/>
                      <a:pt x="113142" y="175235"/>
                    </a:cubicBezTo>
                    <a:lnTo>
                      <a:pt x="84343" y="175235"/>
                    </a:lnTo>
                    <a:cubicBezTo>
                      <a:pt x="78397" y="175235"/>
                      <a:pt x="70514" y="174475"/>
                      <a:pt x="66007" y="170113"/>
                    </a:cubicBezTo>
                    <a:cubicBezTo>
                      <a:pt x="61521" y="165767"/>
                      <a:pt x="61509" y="158720"/>
                      <a:pt x="62368" y="152980"/>
                    </a:cubicBezTo>
                    <a:lnTo>
                      <a:pt x="74800" y="69878"/>
                    </a:lnTo>
                    <a:cubicBezTo>
                      <a:pt x="75737" y="63625"/>
                      <a:pt x="77988" y="57120"/>
                      <a:pt x="83234" y="53183"/>
                    </a:cubicBezTo>
                    <a:cubicBezTo>
                      <a:pt x="88577" y="49172"/>
                      <a:pt x="96238" y="48281"/>
                      <a:pt x="102722" y="48281"/>
                    </a:cubicBezTo>
                    <a:lnTo>
                      <a:pt x="131522" y="48281"/>
                    </a:lnTo>
                    <a:cubicBezTo>
                      <a:pt x="137437" y="48281"/>
                      <a:pt x="145394" y="48992"/>
                      <a:pt x="149867" y="53358"/>
                    </a:cubicBezTo>
                    <a:cubicBezTo>
                      <a:pt x="154307" y="57700"/>
                      <a:pt x="154323" y="64786"/>
                      <a:pt x="153448" y="70485"/>
                    </a:cubicBezTo>
                    <a:lnTo>
                      <a:pt x="152021" y="79777"/>
                    </a:lnTo>
                    <a:cubicBezTo>
                      <a:pt x="151834" y="81019"/>
                      <a:pt x="152153" y="82113"/>
                      <a:pt x="152972" y="83065"/>
                    </a:cubicBezTo>
                    <a:cubicBezTo>
                      <a:pt x="153794" y="84018"/>
                      <a:pt x="154824" y="84492"/>
                      <a:pt x="156082" y="84492"/>
                    </a:cubicBezTo>
                    <a:lnTo>
                      <a:pt x="205993" y="84492"/>
                    </a:lnTo>
                    <a:cubicBezTo>
                      <a:pt x="208048" y="84492"/>
                      <a:pt x="209750" y="83023"/>
                      <a:pt x="210052" y="80991"/>
                    </a:cubicBezTo>
                    <a:lnTo>
                      <a:pt x="215192" y="46773"/>
                    </a:lnTo>
                    <a:cubicBezTo>
                      <a:pt x="217141" y="33803"/>
                      <a:pt x="214721" y="22001"/>
                      <a:pt x="204984" y="12822"/>
                    </a:cubicBezTo>
                    <a:cubicBezTo>
                      <a:pt x="194571" y="3004"/>
                      <a:pt x="180521" y="0"/>
                      <a:pt x="166595" y="0"/>
                    </a:cubicBezTo>
                    <a:lnTo>
                      <a:pt x="83322" y="0"/>
                    </a:lnTo>
                    <a:cubicBezTo>
                      <a:pt x="67838" y="0"/>
                      <a:pt x="53248" y="3745"/>
                      <a:pt x="40684" y="12982"/>
                    </a:cubicBezTo>
                    <a:cubicBezTo>
                      <a:pt x="28980" y="21588"/>
                      <a:pt x="22120" y="33008"/>
                      <a:pt x="19971" y="47378"/>
                    </a:cubicBezTo>
                    <a:lnTo>
                      <a:pt x="622" y="176694"/>
                    </a:lnTo>
                    <a:cubicBezTo>
                      <a:pt x="-1320" y="189680"/>
                      <a:pt x="1076" y="201500"/>
                      <a:pt x="10825" y="210693"/>
                    </a:cubicBezTo>
                    <a:cubicBezTo>
                      <a:pt x="21227" y="220500"/>
                      <a:pt x="35365" y="223515"/>
                      <a:pt x="49267" y="223515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A13B728D-2E79-DCFA-7163-4534BE02C10D}"/>
                  </a:ext>
                </a:extLst>
              </p:cNvPr>
              <p:cNvSpPr/>
              <p:nvPr/>
            </p:nvSpPr>
            <p:spPr>
              <a:xfrm>
                <a:off x="6765877" y="3388327"/>
                <a:ext cx="215813" cy="223515"/>
              </a:xfrm>
              <a:custGeom>
                <a:avLst/>
                <a:gdLst>
                  <a:gd name="connsiteX0" fmla="*/ 49266 w 215813"/>
                  <a:gd name="connsiteY0" fmla="*/ 223515 h 223515"/>
                  <a:gd name="connsiteX1" fmla="*/ 132539 w 215813"/>
                  <a:gd name="connsiteY1" fmla="*/ 223515 h 223515"/>
                  <a:gd name="connsiteX2" fmla="*/ 175123 w 215813"/>
                  <a:gd name="connsiteY2" fmla="*/ 210531 h 223515"/>
                  <a:gd name="connsiteX3" fmla="*/ 195846 w 215813"/>
                  <a:gd name="connsiteY3" fmla="*/ 176087 h 223515"/>
                  <a:gd name="connsiteX4" fmla="*/ 200674 w 215813"/>
                  <a:gd name="connsiteY4" fmla="*/ 143688 h 223515"/>
                  <a:gd name="connsiteX5" fmla="*/ 199723 w 215813"/>
                  <a:gd name="connsiteY5" fmla="*/ 140400 h 223515"/>
                  <a:gd name="connsiteX6" fmla="*/ 196611 w 215813"/>
                  <a:gd name="connsiteY6" fmla="*/ 138973 h 223515"/>
                  <a:gd name="connsiteX7" fmla="*/ 146707 w 215813"/>
                  <a:gd name="connsiteY7" fmla="*/ 138973 h 223515"/>
                  <a:gd name="connsiteX8" fmla="*/ 142645 w 215813"/>
                  <a:gd name="connsiteY8" fmla="*/ 142471 h 223515"/>
                  <a:gd name="connsiteX9" fmla="*/ 140676 w 215813"/>
                  <a:gd name="connsiteY9" fmla="*/ 153587 h 223515"/>
                  <a:gd name="connsiteX10" fmla="*/ 132643 w 215813"/>
                  <a:gd name="connsiteY10" fmla="*/ 170277 h 223515"/>
                  <a:gd name="connsiteX11" fmla="*/ 113141 w 215813"/>
                  <a:gd name="connsiteY11" fmla="*/ 175235 h 223515"/>
                  <a:gd name="connsiteX12" fmla="*/ 84341 w 215813"/>
                  <a:gd name="connsiteY12" fmla="*/ 175235 h 223515"/>
                  <a:gd name="connsiteX13" fmla="*/ 66008 w 215813"/>
                  <a:gd name="connsiteY13" fmla="*/ 170113 h 223515"/>
                  <a:gd name="connsiteX14" fmla="*/ 62367 w 215813"/>
                  <a:gd name="connsiteY14" fmla="*/ 152980 h 223515"/>
                  <a:gd name="connsiteX15" fmla="*/ 74801 w 215813"/>
                  <a:gd name="connsiteY15" fmla="*/ 69878 h 223515"/>
                  <a:gd name="connsiteX16" fmla="*/ 83233 w 215813"/>
                  <a:gd name="connsiteY16" fmla="*/ 53183 h 223515"/>
                  <a:gd name="connsiteX17" fmla="*/ 102721 w 215813"/>
                  <a:gd name="connsiteY17" fmla="*/ 48281 h 223515"/>
                  <a:gd name="connsiteX18" fmla="*/ 131521 w 215813"/>
                  <a:gd name="connsiteY18" fmla="*/ 48281 h 223515"/>
                  <a:gd name="connsiteX19" fmla="*/ 149866 w 215813"/>
                  <a:gd name="connsiteY19" fmla="*/ 53358 h 223515"/>
                  <a:gd name="connsiteX20" fmla="*/ 153449 w 215813"/>
                  <a:gd name="connsiteY20" fmla="*/ 70485 h 223515"/>
                  <a:gd name="connsiteX21" fmla="*/ 152022 w 215813"/>
                  <a:gd name="connsiteY21" fmla="*/ 79777 h 223515"/>
                  <a:gd name="connsiteX22" fmla="*/ 152971 w 215813"/>
                  <a:gd name="connsiteY22" fmla="*/ 83065 h 223515"/>
                  <a:gd name="connsiteX23" fmla="*/ 156084 w 215813"/>
                  <a:gd name="connsiteY23" fmla="*/ 84492 h 223515"/>
                  <a:gd name="connsiteX24" fmla="*/ 205992 w 215813"/>
                  <a:gd name="connsiteY24" fmla="*/ 84492 h 223515"/>
                  <a:gd name="connsiteX25" fmla="*/ 210051 w 215813"/>
                  <a:gd name="connsiteY25" fmla="*/ 80991 h 223515"/>
                  <a:gd name="connsiteX26" fmla="*/ 215191 w 215813"/>
                  <a:gd name="connsiteY26" fmla="*/ 46773 h 223515"/>
                  <a:gd name="connsiteX27" fmla="*/ 204983 w 215813"/>
                  <a:gd name="connsiteY27" fmla="*/ 12822 h 223515"/>
                  <a:gd name="connsiteX28" fmla="*/ 166594 w 215813"/>
                  <a:gd name="connsiteY28" fmla="*/ 0 h 223515"/>
                  <a:gd name="connsiteX29" fmla="*/ 83321 w 215813"/>
                  <a:gd name="connsiteY29" fmla="*/ 0 h 223515"/>
                  <a:gd name="connsiteX30" fmla="*/ 40683 w 215813"/>
                  <a:gd name="connsiteY30" fmla="*/ 12982 h 223515"/>
                  <a:gd name="connsiteX31" fmla="*/ 19970 w 215813"/>
                  <a:gd name="connsiteY31" fmla="*/ 47378 h 223515"/>
                  <a:gd name="connsiteX32" fmla="*/ 623 w 215813"/>
                  <a:gd name="connsiteY32" fmla="*/ 176694 h 223515"/>
                  <a:gd name="connsiteX33" fmla="*/ 10824 w 215813"/>
                  <a:gd name="connsiteY33" fmla="*/ 210693 h 223515"/>
                  <a:gd name="connsiteX34" fmla="*/ 49266 w 215813"/>
                  <a:gd name="connsiteY34" fmla="*/ 223515 h 223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15813" h="223515">
                    <a:moveTo>
                      <a:pt x="49266" y="223515"/>
                    </a:moveTo>
                    <a:lnTo>
                      <a:pt x="132539" y="223515"/>
                    </a:lnTo>
                    <a:cubicBezTo>
                      <a:pt x="148009" y="223515"/>
                      <a:pt x="162576" y="219758"/>
                      <a:pt x="175123" y="210531"/>
                    </a:cubicBezTo>
                    <a:cubicBezTo>
                      <a:pt x="186844" y="201916"/>
                      <a:pt x="193701" y="190470"/>
                      <a:pt x="195846" y="176087"/>
                    </a:cubicBezTo>
                    <a:lnTo>
                      <a:pt x="200674" y="143688"/>
                    </a:lnTo>
                    <a:cubicBezTo>
                      <a:pt x="200859" y="142443"/>
                      <a:pt x="200543" y="141351"/>
                      <a:pt x="199723" y="140400"/>
                    </a:cubicBezTo>
                    <a:cubicBezTo>
                      <a:pt x="198903" y="139446"/>
                      <a:pt x="197869" y="138973"/>
                      <a:pt x="196611" y="138973"/>
                    </a:cubicBezTo>
                    <a:lnTo>
                      <a:pt x="146707" y="138973"/>
                    </a:lnTo>
                    <a:cubicBezTo>
                      <a:pt x="144654" y="138973"/>
                      <a:pt x="143003" y="140450"/>
                      <a:pt x="142645" y="142471"/>
                    </a:cubicBezTo>
                    <a:lnTo>
                      <a:pt x="140676" y="153587"/>
                    </a:lnTo>
                    <a:cubicBezTo>
                      <a:pt x="139577" y="159777"/>
                      <a:pt x="137843" y="166345"/>
                      <a:pt x="132643" y="170277"/>
                    </a:cubicBezTo>
                    <a:cubicBezTo>
                      <a:pt x="127305" y="174313"/>
                      <a:pt x="119636" y="175235"/>
                      <a:pt x="113141" y="175235"/>
                    </a:cubicBezTo>
                    <a:lnTo>
                      <a:pt x="84341" y="175235"/>
                    </a:lnTo>
                    <a:cubicBezTo>
                      <a:pt x="78398" y="175235"/>
                      <a:pt x="70513" y="174475"/>
                      <a:pt x="66008" y="170113"/>
                    </a:cubicBezTo>
                    <a:cubicBezTo>
                      <a:pt x="61522" y="165767"/>
                      <a:pt x="61508" y="158720"/>
                      <a:pt x="62367" y="152980"/>
                    </a:cubicBezTo>
                    <a:lnTo>
                      <a:pt x="74801" y="69878"/>
                    </a:lnTo>
                    <a:cubicBezTo>
                      <a:pt x="75736" y="63625"/>
                      <a:pt x="77989" y="57120"/>
                      <a:pt x="83233" y="53183"/>
                    </a:cubicBezTo>
                    <a:cubicBezTo>
                      <a:pt x="88576" y="49172"/>
                      <a:pt x="96240" y="48281"/>
                      <a:pt x="102721" y="48281"/>
                    </a:cubicBezTo>
                    <a:lnTo>
                      <a:pt x="131521" y="48281"/>
                    </a:lnTo>
                    <a:cubicBezTo>
                      <a:pt x="137436" y="48281"/>
                      <a:pt x="145393" y="48992"/>
                      <a:pt x="149866" y="53358"/>
                    </a:cubicBezTo>
                    <a:cubicBezTo>
                      <a:pt x="154306" y="57700"/>
                      <a:pt x="154324" y="64786"/>
                      <a:pt x="153449" y="70485"/>
                    </a:cubicBezTo>
                    <a:lnTo>
                      <a:pt x="152022" y="79777"/>
                    </a:lnTo>
                    <a:cubicBezTo>
                      <a:pt x="151833" y="81019"/>
                      <a:pt x="152154" y="82113"/>
                      <a:pt x="152971" y="83065"/>
                    </a:cubicBezTo>
                    <a:cubicBezTo>
                      <a:pt x="153793" y="84018"/>
                      <a:pt x="154825" y="84492"/>
                      <a:pt x="156084" y="84492"/>
                    </a:cubicBezTo>
                    <a:lnTo>
                      <a:pt x="205992" y="84492"/>
                    </a:lnTo>
                    <a:cubicBezTo>
                      <a:pt x="208049" y="84492"/>
                      <a:pt x="209749" y="83023"/>
                      <a:pt x="210051" y="80991"/>
                    </a:cubicBezTo>
                    <a:lnTo>
                      <a:pt x="215191" y="46773"/>
                    </a:lnTo>
                    <a:cubicBezTo>
                      <a:pt x="217140" y="33803"/>
                      <a:pt x="214720" y="22001"/>
                      <a:pt x="204983" y="12822"/>
                    </a:cubicBezTo>
                    <a:cubicBezTo>
                      <a:pt x="194570" y="3004"/>
                      <a:pt x="180519" y="0"/>
                      <a:pt x="166594" y="0"/>
                    </a:cubicBezTo>
                    <a:lnTo>
                      <a:pt x="83321" y="0"/>
                    </a:lnTo>
                    <a:cubicBezTo>
                      <a:pt x="67837" y="0"/>
                      <a:pt x="53246" y="3745"/>
                      <a:pt x="40683" y="12982"/>
                    </a:cubicBezTo>
                    <a:cubicBezTo>
                      <a:pt x="28979" y="21588"/>
                      <a:pt x="22119" y="33008"/>
                      <a:pt x="19970" y="47378"/>
                    </a:cubicBezTo>
                    <a:lnTo>
                      <a:pt x="623" y="176694"/>
                    </a:lnTo>
                    <a:cubicBezTo>
                      <a:pt x="-1321" y="189680"/>
                      <a:pt x="1075" y="201500"/>
                      <a:pt x="10824" y="210693"/>
                    </a:cubicBezTo>
                    <a:cubicBezTo>
                      <a:pt x="21226" y="220500"/>
                      <a:pt x="35363" y="223515"/>
                      <a:pt x="49266" y="223515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:a16="http://schemas.microsoft.com/office/drawing/2014/main" id="{F801A0DB-310C-9DCD-464A-CBEA6A6EB3DA}"/>
                  </a:ext>
                </a:extLst>
              </p:cNvPr>
              <p:cNvSpPr/>
              <p:nvPr/>
            </p:nvSpPr>
            <p:spPr>
              <a:xfrm>
                <a:off x="5380809" y="3255266"/>
                <a:ext cx="1623252" cy="124030"/>
              </a:xfrm>
              <a:custGeom>
                <a:avLst/>
                <a:gdLst>
                  <a:gd name="connsiteX0" fmla="*/ 19950 w 1623252"/>
                  <a:gd name="connsiteY0" fmla="*/ 72933 h 124030"/>
                  <a:gd name="connsiteX1" fmla="*/ 46895 w 1623252"/>
                  <a:gd name="connsiteY1" fmla="*/ 26836 h 124030"/>
                  <a:gd name="connsiteX2" fmla="*/ 65753 w 1623252"/>
                  <a:gd name="connsiteY2" fmla="*/ 26836 h 124030"/>
                  <a:gd name="connsiteX3" fmla="*/ 54730 w 1623252"/>
                  <a:gd name="connsiteY3" fmla="*/ 98095 h 124030"/>
                  <a:gd name="connsiteX4" fmla="*/ 38890 w 1623252"/>
                  <a:gd name="connsiteY4" fmla="*/ 98095 h 124030"/>
                  <a:gd name="connsiteX5" fmla="*/ 45914 w 1623252"/>
                  <a:gd name="connsiteY5" fmla="*/ 51823 h 124030"/>
                  <a:gd name="connsiteX6" fmla="*/ 19058 w 1623252"/>
                  <a:gd name="connsiteY6" fmla="*/ 98095 h 124030"/>
                  <a:gd name="connsiteX7" fmla="*/ 0 w 1623252"/>
                  <a:gd name="connsiteY7" fmla="*/ 98095 h 124030"/>
                  <a:gd name="connsiteX8" fmla="*/ 11159 w 1623252"/>
                  <a:gd name="connsiteY8" fmla="*/ 26836 h 124030"/>
                  <a:gd name="connsiteX9" fmla="*/ 27022 w 1623252"/>
                  <a:gd name="connsiteY9" fmla="*/ 26836 h 124030"/>
                  <a:gd name="connsiteX10" fmla="*/ 19950 w 1623252"/>
                  <a:gd name="connsiteY10" fmla="*/ 72933 h 124030"/>
                  <a:gd name="connsiteX11" fmla="*/ 88274 w 1623252"/>
                  <a:gd name="connsiteY11" fmla="*/ 67975 h 124030"/>
                  <a:gd name="connsiteX12" fmla="*/ 83416 w 1623252"/>
                  <a:gd name="connsiteY12" fmla="*/ 98095 h 124030"/>
                  <a:gd name="connsiteX13" fmla="*/ 67420 w 1623252"/>
                  <a:gd name="connsiteY13" fmla="*/ 98095 h 124030"/>
                  <a:gd name="connsiteX14" fmla="*/ 78579 w 1623252"/>
                  <a:gd name="connsiteY14" fmla="*/ 26836 h 124030"/>
                  <a:gd name="connsiteX15" fmla="*/ 94442 w 1623252"/>
                  <a:gd name="connsiteY15" fmla="*/ 26836 h 124030"/>
                  <a:gd name="connsiteX16" fmla="*/ 90253 w 1623252"/>
                  <a:gd name="connsiteY16" fmla="*/ 53652 h 124030"/>
                  <a:gd name="connsiteX17" fmla="*/ 109533 w 1623252"/>
                  <a:gd name="connsiteY17" fmla="*/ 53652 h 124030"/>
                  <a:gd name="connsiteX18" fmla="*/ 113742 w 1623252"/>
                  <a:gd name="connsiteY18" fmla="*/ 26836 h 124030"/>
                  <a:gd name="connsiteX19" fmla="*/ 129739 w 1623252"/>
                  <a:gd name="connsiteY19" fmla="*/ 26836 h 124030"/>
                  <a:gd name="connsiteX20" fmla="*/ 118582 w 1623252"/>
                  <a:gd name="connsiteY20" fmla="*/ 98095 h 124030"/>
                  <a:gd name="connsiteX21" fmla="*/ 102717 w 1623252"/>
                  <a:gd name="connsiteY21" fmla="*/ 98095 h 124030"/>
                  <a:gd name="connsiteX22" fmla="*/ 107420 w 1623252"/>
                  <a:gd name="connsiteY22" fmla="*/ 67975 h 124030"/>
                  <a:gd name="connsiteX23" fmla="*/ 88274 w 1623252"/>
                  <a:gd name="connsiteY23" fmla="*/ 67975 h 124030"/>
                  <a:gd name="connsiteX24" fmla="*/ 157705 w 1623252"/>
                  <a:gd name="connsiteY24" fmla="*/ 124007 h 124030"/>
                  <a:gd name="connsiteX25" fmla="*/ 161557 w 1623252"/>
                  <a:gd name="connsiteY25" fmla="*/ 100078 h 124030"/>
                  <a:gd name="connsiteX26" fmla="*/ 140760 w 1623252"/>
                  <a:gd name="connsiteY26" fmla="*/ 91948 h 124030"/>
                  <a:gd name="connsiteX27" fmla="*/ 133907 w 1623252"/>
                  <a:gd name="connsiteY27" fmla="*/ 68481 h 124030"/>
                  <a:gd name="connsiteX28" fmla="*/ 142755 w 1623252"/>
                  <a:gd name="connsiteY28" fmla="*/ 39132 h 124030"/>
                  <a:gd name="connsiteX29" fmla="*/ 173095 w 1623252"/>
                  <a:gd name="connsiteY29" fmla="*/ 25250 h 124030"/>
                  <a:gd name="connsiteX30" fmla="*/ 176939 w 1623252"/>
                  <a:gd name="connsiteY30" fmla="*/ 0 h 124030"/>
                  <a:gd name="connsiteX31" fmla="*/ 192933 w 1623252"/>
                  <a:gd name="connsiteY31" fmla="*/ 0 h 124030"/>
                  <a:gd name="connsiteX32" fmla="*/ 188957 w 1623252"/>
                  <a:gd name="connsiteY32" fmla="*/ 25250 h 124030"/>
                  <a:gd name="connsiteX33" fmla="*/ 211082 w 1623252"/>
                  <a:gd name="connsiteY33" fmla="*/ 34902 h 124030"/>
                  <a:gd name="connsiteX34" fmla="*/ 217004 w 1623252"/>
                  <a:gd name="connsiteY34" fmla="*/ 56847 h 124030"/>
                  <a:gd name="connsiteX35" fmla="*/ 209205 w 1623252"/>
                  <a:gd name="connsiteY35" fmla="*/ 84478 h 124030"/>
                  <a:gd name="connsiteX36" fmla="*/ 177419 w 1623252"/>
                  <a:gd name="connsiteY36" fmla="*/ 100078 h 124030"/>
                  <a:gd name="connsiteX37" fmla="*/ 173702 w 1623252"/>
                  <a:gd name="connsiteY37" fmla="*/ 124007 h 124030"/>
                  <a:gd name="connsiteX38" fmla="*/ 157705 w 1623252"/>
                  <a:gd name="connsiteY38" fmla="*/ 124007 h 124030"/>
                  <a:gd name="connsiteX39" fmla="*/ 164925 w 1623252"/>
                  <a:gd name="connsiteY39" fmla="*/ 85801 h 124030"/>
                  <a:gd name="connsiteX40" fmla="*/ 171972 w 1623252"/>
                  <a:gd name="connsiteY40" fmla="*/ 39527 h 124030"/>
                  <a:gd name="connsiteX41" fmla="*/ 169195 w 1623252"/>
                  <a:gd name="connsiteY41" fmla="*/ 39527 h 124030"/>
                  <a:gd name="connsiteX42" fmla="*/ 155747 w 1623252"/>
                  <a:gd name="connsiteY42" fmla="*/ 47329 h 124030"/>
                  <a:gd name="connsiteX43" fmla="*/ 149901 w 1623252"/>
                  <a:gd name="connsiteY43" fmla="*/ 68481 h 124030"/>
                  <a:gd name="connsiteX44" fmla="*/ 152203 w 1623252"/>
                  <a:gd name="connsiteY44" fmla="*/ 79322 h 124030"/>
                  <a:gd name="connsiteX45" fmla="*/ 164925 w 1623252"/>
                  <a:gd name="connsiteY45" fmla="*/ 85801 h 124030"/>
                  <a:gd name="connsiteX46" fmla="*/ 185611 w 1623252"/>
                  <a:gd name="connsiteY46" fmla="*/ 39527 h 124030"/>
                  <a:gd name="connsiteX47" fmla="*/ 178562 w 1623252"/>
                  <a:gd name="connsiteY47" fmla="*/ 85801 h 124030"/>
                  <a:gd name="connsiteX48" fmla="*/ 195681 w 1623252"/>
                  <a:gd name="connsiteY48" fmla="*/ 76018 h 124030"/>
                  <a:gd name="connsiteX49" fmla="*/ 200740 w 1623252"/>
                  <a:gd name="connsiteY49" fmla="*/ 56319 h 124030"/>
                  <a:gd name="connsiteX50" fmla="*/ 195385 w 1623252"/>
                  <a:gd name="connsiteY50" fmla="*/ 42305 h 124030"/>
                  <a:gd name="connsiteX51" fmla="*/ 185611 w 1623252"/>
                  <a:gd name="connsiteY51" fmla="*/ 39527 h 124030"/>
                  <a:gd name="connsiteX52" fmla="*/ 249205 w 1623252"/>
                  <a:gd name="connsiteY52" fmla="*/ 100739 h 124030"/>
                  <a:gd name="connsiteX53" fmla="*/ 228404 w 1623252"/>
                  <a:gd name="connsiteY53" fmla="*/ 90560 h 124030"/>
                  <a:gd name="connsiteX54" fmla="*/ 223144 w 1623252"/>
                  <a:gd name="connsiteY54" fmla="*/ 68878 h 124030"/>
                  <a:gd name="connsiteX55" fmla="*/ 231325 w 1623252"/>
                  <a:gd name="connsiteY55" fmla="*/ 38338 h 124030"/>
                  <a:gd name="connsiteX56" fmla="*/ 256903 w 1623252"/>
                  <a:gd name="connsiteY56" fmla="*/ 24192 h 124030"/>
                  <a:gd name="connsiteX57" fmla="*/ 273322 w 1623252"/>
                  <a:gd name="connsiteY57" fmla="*/ 29480 h 124030"/>
                  <a:gd name="connsiteX58" fmla="*/ 282967 w 1623252"/>
                  <a:gd name="connsiteY58" fmla="*/ 56187 h 124030"/>
                  <a:gd name="connsiteX59" fmla="*/ 274786 w 1623252"/>
                  <a:gd name="connsiteY59" fmla="*/ 86593 h 124030"/>
                  <a:gd name="connsiteX60" fmla="*/ 249205 w 1623252"/>
                  <a:gd name="connsiteY60" fmla="*/ 100739 h 124030"/>
                  <a:gd name="connsiteX61" fmla="*/ 250724 w 1623252"/>
                  <a:gd name="connsiteY61" fmla="*/ 86461 h 124030"/>
                  <a:gd name="connsiteX62" fmla="*/ 262967 w 1623252"/>
                  <a:gd name="connsiteY62" fmla="*/ 75754 h 124030"/>
                  <a:gd name="connsiteX63" fmla="*/ 266569 w 1623252"/>
                  <a:gd name="connsiteY63" fmla="*/ 54732 h 124030"/>
                  <a:gd name="connsiteX64" fmla="*/ 264001 w 1623252"/>
                  <a:gd name="connsiteY64" fmla="*/ 43231 h 124030"/>
                  <a:gd name="connsiteX65" fmla="*/ 255386 w 1623252"/>
                  <a:gd name="connsiteY65" fmla="*/ 38469 h 124030"/>
                  <a:gd name="connsiteX66" fmla="*/ 244188 w 1623252"/>
                  <a:gd name="connsiteY66" fmla="*/ 46667 h 124030"/>
                  <a:gd name="connsiteX67" fmla="*/ 239676 w 1623252"/>
                  <a:gd name="connsiteY67" fmla="*/ 70596 h 124030"/>
                  <a:gd name="connsiteX68" fmla="*/ 243172 w 1623252"/>
                  <a:gd name="connsiteY68" fmla="*/ 83420 h 124030"/>
                  <a:gd name="connsiteX69" fmla="*/ 250724 w 1623252"/>
                  <a:gd name="connsiteY69" fmla="*/ 86461 h 124030"/>
                  <a:gd name="connsiteX70" fmla="*/ 298031 w 1623252"/>
                  <a:gd name="connsiteY70" fmla="*/ 26836 h 124030"/>
                  <a:gd name="connsiteX71" fmla="*/ 312307 w 1623252"/>
                  <a:gd name="connsiteY71" fmla="*/ 26836 h 124030"/>
                  <a:gd name="connsiteX72" fmla="*/ 311021 w 1623252"/>
                  <a:gd name="connsiteY72" fmla="*/ 34239 h 124030"/>
                  <a:gd name="connsiteX73" fmla="*/ 321820 w 1623252"/>
                  <a:gd name="connsiteY73" fmla="*/ 25779 h 124030"/>
                  <a:gd name="connsiteX74" fmla="*/ 330142 w 1623252"/>
                  <a:gd name="connsiteY74" fmla="*/ 24192 h 124030"/>
                  <a:gd name="connsiteX75" fmla="*/ 345120 w 1623252"/>
                  <a:gd name="connsiteY75" fmla="*/ 32653 h 124030"/>
                  <a:gd name="connsiteX76" fmla="*/ 350107 w 1623252"/>
                  <a:gd name="connsiteY76" fmla="*/ 52617 h 124030"/>
                  <a:gd name="connsiteX77" fmla="*/ 343384 w 1623252"/>
                  <a:gd name="connsiteY77" fmla="*/ 83157 h 124030"/>
                  <a:gd name="connsiteX78" fmla="*/ 320065 w 1623252"/>
                  <a:gd name="connsiteY78" fmla="*/ 100344 h 124030"/>
                  <a:gd name="connsiteX79" fmla="*/ 310668 w 1623252"/>
                  <a:gd name="connsiteY79" fmla="*/ 97963 h 124030"/>
                  <a:gd name="connsiteX80" fmla="*/ 304022 w 1623252"/>
                  <a:gd name="connsiteY80" fmla="*/ 90823 h 124030"/>
                  <a:gd name="connsiteX81" fmla="*/ 298982 w 1623252"/>
                  <a:gd name="connsiteY81" fmla="*/ 124030 h 124030"/>
                  <a:gd name="connsiteX82" fmla="*/ 282898 w 1623252"/>
                  <a:gd name="connsiteY82" fmla="*/ 124007 h 124030"/>
                  <a:gd name="connsiteX83" fmla="*/ 298031 w 1623252"/>
                  <a:gd name="connsiteY83" fmla="*/ 26836 h 124030"/>
                  <a:gd name="connsiteX84" fmla="*/ 307583 w 1623252"/>
                  <a:gd name="connsiteY84" fmla="*/ 61607 h 124030"/>
                  <a:gd name="connsiteX85" fmla="*/ 307015 w 1623252"/>
                  <a:gd name="connsiteY85" fmla="*/ 67093 h 124030"/>
                  <a:gd name="connsiteX86" fmla="*/ 306962 w 1623252"/>
                  <a:gd name="connsiteY86" fmla="*/ 69672 h 124030"/>
                  <a:gd name="connsiteX87" fmla="*/ 309463 w 1623252"/>
                  <a:gd name="connsiteY87" fmla="*/ 81040 h 124030"/>
                  <a:gd name="connsiteX88" fmla="*/ 317216 w 1623252"/>
                  <a:gd name="connsiteY88" fmla="*/ 85272 h 124030"/>
                  <a:gd name="connsiteX89" fmla="*/ 329460 w 1623252"/>
                  <a:gd name="connsiteY89" fmla="*/ 75091 h 124030"/>
                  <a:gd name="connsiteX90" fmla="*/ 333330 w 1623252"/>
                  <a:gd name="connsiteY90" fmla="*/ 55130 h 124030"/>
                  <a:gd name="connsiteX91" fmla="*/ 329832 w 1623252"/>
                  <a:gd name="connsiteY91" fmla="*/ 42702 h 124030"/>
                  <a:gd name="connsiteX92" fmla="*/ 322942 w 1623252"/>
                  <a:gd name="connsiteY92" fmla="*/ 39527 h 124030"/>
                  <a:gd name="connsiteX93" fmla="*/ 314764 w 1623252"/>
                  <a:gd name="connsiteY93" fmla="*/ 43362 h 124030"/>
                  <a:gd name="connsiteX94" fmla="*/ 307583 w 1623252"/>
                  <a:gd name="connsiteY94" fmla="*/ 61607 h 124030"/>
                  <a:gd name="connsiteX95" fmla="*/ 383641 w 1623252"/>
                  <a:gd name="connsiteY95" fmla="*/ 98095 h 124030"/>
                  <a:gd name="connsiteX96" fmla="*/ 376926 w 1623252"/>
                  <a:gd name="connsiteY96" fmla="*/ 49047 h 124030"/>
                  <a:gd name="connsiteX97" fmla="*/ 376351 w 1623252"/>
                  <a:gd name="connsiteY97" fmla="*/ 52749 h 124030"/>
                  <a:gd name="connsiteX98" fmla="*/ 369343 w 1623252"/>
                  <a:gd name="connsiteY98" fmla="*/ 98095 h 124030"/>
                  <a:gd name="connsiteX99" fmla="*/ 353762 w 1623252"/>
                  <a:gd name="connsiteY99" fmla="*/ 98095 h 124030"/>
                  <a:gd name="connsiteX100" fmla="*/ 364790 w 1623252"/>
                  <a:gd name="connsiteY100" fmla="*/ 26836 h 124030"/>
                  <a:gd name="connsiteX101" fmla="*/ 386074 w 1623252"/>
                  <a:gd name="connsiteY101" fmla="*/ 26836 h 124030"/>
                  <a:gd name="connsiteX102" fmla="*/ 392519 w 1623252"/>
                  <a:gd name="connsiteY102" fmla="*/ 75048 h 124030"/>
                  <a:gd name="connsiteX103" fmla="*/ 412514 w 1623252"/>
                  <a:gd name="connsiteY103" fmla="*/ 26836 h 124030"/>
                  <a:gd name="connsiteX104" fmla="*/ 435119 w 1623252"/>
                  <a:gd name="connsiteY104" fmla="*/ 26836 h 124030"/>
                  <a:gd name="connsiteX105" fmla="*/ 423962 w 1623252"/>
                  <a:gd name="connsiteY105" fmla="*/ 98095 h 124030"/>
                  <a:gd name="connsiteX106" fmla="*/ 408515 w 1623252"/>
                  <a:gd name="connsiteY106" fmla="*/ 98095 h 124030"/>
                  <a:gd name="connsiteX107" fmla="*/ 415347 w 1623252"/>
                  <a:gd name="connsiteY107" fmla="*/ 52749 h 124030"/>
                  <a:gd name="connsiteX108" fmla="*/ 416322 w 1623252"/>
                  <a:gd name="connsiteY108" fmla="*/ 49047 h 124030"/>
                  <a:gd name="connsiteX109" fmla="*/ 395539 w 1623252"/>
                  <a:gd name="connsiteY109" fmla="*/ 98095 h 124030"/>
                  <a:gd name="connsiteX110" fmla="*/ 383641 w 1623252"/>
                  <a:gd name="connsiteY110" fmla="*/ 98095 h 124030"/>
                  <a:gd name="connsiteX111" fmla="*/ 460744 w 1623252"/>
                  <a:gd name="connsiteY111" fmla="*/ 49839 h 124030"/>
                  <a:gd name="connsiteX112" fmla="*/ 444089 w 1623252"/>
                  <a:gd name="connsiteY112" fmla="*/ 49839 h 124030"/>
                  <a:gd name="connsiteX113" fmla="*/ 451282 w 1623252"/>
                  <a:gd name="connsiteY113" fmla="*/ 33844 h 124030"/>
                  <a:gd name="connsiteX114" fmla="*/ 474111 w 1623252"/>
                  <a:gd name="connsiteY114" fmla="*/ 24987 h 124030"/>
                  <a:gd name="connsiteX115" fmla="*/ 491456 w 1623252"/>
                  <a:gd name="connsiteY115" fmla="*/ 30803 h 124030"/>
                  <a:gd name="connsiteX116" fmla="*/ 495480 w 1623252"/>
                  <a:gd name="connsiteY116" fmla="*/ 43231 h 124030"/>
                  <a:gd name="connsiteX117" fmla="*/ 495235 w 1623252"/>
                  <a:gd name="connsiteY117" fmla="*/ 47131 h 124030"/>
                  <a:gd name="connsiteX118" fmla="*/ 494725 w 1623252"/>
                  <a:gd name="connsiteY118" fmla="*/ 50897 h 124030"/>
                  <a:gd name="connsiteX119" fmla="*/ 489463 w 1623252"/>
                  <a:gd name="connsiteY119" fmla="*/ 83420 h 124030"/>
                  <a:gd name="connsiteX120" fmla="*/ 488884 w 1623252"/>
                  <a:gd name="connsiteY120" fmla="*/ 87055 h 124030"/>
                  <a:gd name="connsiteX121" fmla="*/ 488574 w 1623252"/>
                  <a:gd name="connsiteY121" fmla="*/ 90955 h 124030"/>
                  <a:gd name="connsiteX122" fmla="*/ 488588 w 1623252"/>
                  <a:gd name="connsiteY122" fmla="*/ 94262 h 124030"/>
                  <a:gd name="connsiteX123" fmla="*/ 490322 w 1623252"/>
                  <a:gd name="connsiteY123" fmla="*/ 97566 h 124030"/>
                  <a:gd name="connsiteX124" fmla="*/ 490324 w 1623252"/>
                  <a:gd name="connsiteY124" fmla="*/ 98095 h 124030"/>
                  <a:gd name="connsiteX125" fmla="*/ 473668 w 1623252"/>
                  <a:gd name="connsiteY125" fmla="*/ 98095 h 124030"/>
                  <a:gd name="connsiteX126" fmla="*/ 473238 w 1623252"/>
                  <a:gd name="connsiteY126" fmla="*/ 91089 h 124030"/>
                  <a:gd name="connsiteX127" fmla="*/ 464612 w 1623252"/>
                  <a:gd name="connsiteY127" fmla="*/ 97963 h 124030"/>
                  <a:gd name="connsiteX128" fmla="*/ 454641 w 1623252"/>
                  <a:gd name="connsiteY128" fmla="*/ 100344 h 124030"/>
                  <a:gd name="connsiteX129" fmla="*/ 444318 w 1623252"/>
                  <a:gd name="connsiteY129" fmla="*/ 97831 h 124030"/>
                  <a:gd name="connsiteX130" fmla="*/ 437899 w 1623252"/>
                  <a:gd name="connsiteY130" fmla="*/ 82758 h 124030"/>
                  <a:gd name="connsiteX131" fmla="*/ 441337 w 1623252"/>
                  <a:gd name="connsiteY131" fmla="*/ 68679 h 124030"/>
                  <a:gd name="connsiteX132" fmla="*/ 451277 w 1623252"/>
                  <a:gd name="connsiteY132" fmla="*/ 60152 h 124030"/>
                  <a:gd name="connsiteX133" fmla="*/ 470954 w 1623252"/>
                  <a:gd name="connsiteY133" fmla="*/ 56187 h 124030"/>
                  <a:gd name="connsiteX134" fmla="*/ 479495 w 1623252"/>
                  <a:gd name="connsiteY134" fmla="*/ 45212 h 124030"/>
                  <a:gd name="connsiteX135" fmla="*/ 477553 w 1623252"/>
                  <a:gd name="connsiteY135" fmla="*/ 40190 h 124030"/>
                  <a:gd name="connsiteX136" fmla="*/ 472192 w 1623252"/>
                  <a:gd name="connsiteY136" fmla="*/ 38469 h 124030"/>
                  <a:gd name="connsiteX137" fmla="*/ 464210 w 1623252"/>
                  <a:gd name="connsiteY137" fmla="*/ 41776 h 124030"/>
                  <a:gd name="connsiteX138" fmla="*/ 460744 w 1623252"/>
                  <a:gd name="connsiteY138" fmla="*/ 49839 h 124030"/>
                  <a:gd name="connsiteX139" fmla="*/ 476170 w 1623252"/>
                  <a:gd name="connsiteY139" fmla="*/ 68615 h 124030"/>
                  <a:gd name="connsiteX140" fmla="*/ 476944 w 1623252"/>
                  <a:gd name="connsiteY140" fmla="*/ 64119 h 124030"/>
                  <a:gd name="connsiteX141" fmla="*/ 472855 w 1623252"/>
                  <a:gd name="connsiteY141" fmla="*/ 66234 h 124030"/>
                  <a:gd name="connsiteX142" fmla="*/ 466715 w 1623252"/>
                  <a:gd name="connsiteY142" fmla="*/ 67753 h 124030"/>
                  <a:gd name="connsiteX143" fmla="*/ 459389 w 1623252"/>
                  <a:gd name="connsiteY143" fmla="*/ 70596 h 124030"/>
                  <a:gd name="connsiteX144" fmla="*/ 454812 w 1623252"/>
                  <a:gd name="connsiteY144" fmla="*/ 80379 h 124030"/>
                  <a:gd name="connsiteX145" fmla="*/ 456687 w 1623252"/>
                  <a:gd name="connsiteY145" fmla="*/ 85536 h 124030"/>
                  <a:gd name="connsiteX146" fmla="*/ 461719 w 1623252"/>
                  <a:gd name="connsiteY146" fmla="*/ 87256 h 124030"/>
                  <a:gd name="connsiteX147" fmla="*/ 468842 w 1623252"/>
                  <a:gd name="connsiteY147" fmla="*/ 84346 h 124030"/>
                  <a:gd name="connsiteX148" fmla="*/ 476170 w 1623252"/>
                  <a:gd name="connsiteY148" fmla="*/ 68615 h 124030"/>
                  <a:gd name="connsiteX149" fmla="*/ 518745 w 1623252"/>
                  <a:gd name="connsiteY149" fmla="*/ 83818 h 124030"/>
                  <a:gd name="connsiteX150" fmla="*/ 538642 w 1623252"/>
                  <a:gd name="connsiteY150" fmla="*/ 83818 h 124030"/>
                  <a:gd name="connsiteX151" fmla="*/ 547356 w 1623252"/>
                  <a:gd name="connsiteY151" fmla="*/ 26836 h 124030"/>
                  <a:gd name="connsiteX152" fmla="*/ 563353 w 1623252"/>
                  <a:gd name="connsiteY152" fmla="*/ 26836 h 124030"/>
                  <a:gd name="connsiteX153" fmla="*/ 554373 w 1623252"/>
                  <a:gd name="connsiteY153" fmla="*/ 83818 h 124030"/>
                  <a:gd name="connsiteX154" fmla="*/ 563362 w 1623252"/>
                  <a:gd name="connsiteY154" fmla="*/ 83818 h 124030"/>
                  <a:gd name="connsiteX155" fmla="*/ 557527 w 1623252"/>
                  <a:gd name="connsiteY155" fmla="*/ 116625 h 124030"/>
                  <a:gd name="connsiteX156" fmla="*/ 543932 w 1623252"/>
                  <a:gd name="connsiteY156" fmla="*/ 116625 h 124030"/>
                  <a:gd name="connsiteX157" fmla="*/ 546684 w 1623252"/>
                  <a:gd name="connsiteY157" fmla="*/ 98095 h 124030"/>
                  <a:gd name="connsiteX158" fmla="*/ 500505 w 1623252"/>
                  <a:gd name="connsiteY158" fmla="*/ 98095 h 124030"/>
                  <a:gd name="connsiteX159" fmla="*/ 511662 w 1623252"/>
                  <a:gd name="connsiteY159" fmla="*/ 26836 h 124030"/>
                  <a:gd name="connsiteX160" fmla="*/ 527527 w 1623252"/>
                  <a:gd name="connsiteY160" fmla="*/ 26836 h 124030"/>
                  <a:gd name="connsiteX161" fmla="*/ 518745 w 1623252"/>
                  <a:gd name="connsiteY161" fmla="*/ 83818 h 124030"/>
                  <a:gd name="connsiteX162" fmla="*/ 588405 w 1623252"/>
                  <a:gd name="connsiteY162" fmla="*/ 72933 h 124030"/>
                  <a:gd name="connsiteX163" fmla="*/ 615351 w 1623252"/>
                  <a:gd name="connsiteY163" fmla="*/ 26836 h 124030"/>
                  <a:gd name="connsiteX164" fmla="*/ 634210 w 1623252"/>
                  <a:gd name="connsiteY164" fmla="*/ 26836 h 124030"/>
                  <a:gd name="connsiteX165" fmla="*/ 623185 w 1623252"/>
                  <a:gd name="connsiteY165" fmla="*/ 98095 h 124030"/>
                  <a:gd name="connsiteX166" fmla="*/ 607343 w 1623252"/>
                  <a:gd name="connsiteY166" fmla="*/ 98095 h 124030"/>
                  <a:gd name="connsiteX167" fmla="*/ 614372 w 1623252"/>
                  <a:gd name="connsiteY167" fmla="*/ 51823 h 124030"/>
                  <a:gd name="connsiteX168" fmla="*/ 587516 w 1623252"/>
                  <a:gd name="connsiteY168" fmla="*/ 98095 h 124030"/>
                  <a:gd name="connsiteX169" fmla="*/ 568455 w 1623252"/>
                  <a:gd name="connsiteY169" fmla="*/ 98095 h 124030"/>
                  <a:gd name="connsiteX170" fmla="*/ 579612 w 1623252"/>
                  <a:gd name="connsiteY170" fmla="*/ 26836 h 124030"/>
                  <a:gd name="connsiteX171" fmla="*/ 595477 w 1623252"/>
                  <a:gd name="connsiteY171" fmla="*/ 26836 h 124030"/>
                  <a:gd name="connsiteX172" fmla="*/ 588405 w 1623252"/>
                  <a:gd name="connsiteY172" fmla="*/ 72933 h 124030"/>
                  <a:gd name="connsiteX173" fmla="*/ 664179 w 1623252"/>
                  <a:gd name="connsiteY173" fmla="*/ 100739 h 124030"/>
                  <a:gd name="connsiteX174" fmla="*/ 643375 w 1623252"/>
                  <a:gd name="connsiteY174" fmla="*/ 90560 h 124030"/>
                  <a:gd name="connsiteX175" fmla="*/ 638115 w 1623252"/>
                  <a:gd name="connsiteY175" fmla="*/ 68878 h 124030"/>
                  <a:gd name="connsiteX176" fmla="*/ 646296 w 1623252"/>
                  <a:gd name="connsiteY176" fmla="*/ 38338 h 124030"/>
                  <a:gd name="connsiteX177" fmla="*/ 671874 w 1623252"/>
                  <a:gd name="connsiteY177" fmla="*/ 24192 h 124030"/>
                  <a:gd name="connsiteX178" fmla="*/ 688293 w 1623252"/>
                  <a:gd name="connsiteY178" fmla="*/ 29480 h 124030"/>
                  <a:gd name="connsiteX179" fmla="*/ 697940 w 1623252"/>
                  <a:gd name="connsiteY179" fmla="*/ 56187 h 124030"/>
                  <a:gd name="connsiteX180" fmla="*/ 689757 w 1623252"/>
                  <a:gd name="connsiteY180" fmla="*/ 86593 h 124030"/>
                  <a:gd name="connsiteX181" fmla="*/ 664179 w 1623252"/>
                  <a:gd name="connsiteY181" fmla="*/ 100739 h 124030"/>
                  <a:gd name="connsiteX182" fmla="*/ 665698 w 1623252"/>
                  <a:gd name="connsiteY182" fmla="*/ 86461 h 124030"/>
                  <a:gd name="connsiteX183" fmla="*/ 677940 w 1623252"/>
                  <a:gd name="connsiteY183" fmla="*/ 75754 h 124030"/>
                  <a:gd name="connsiteX184" fmla="*/ 681540 w 1623252"/>
                  <a:gd name="connsiteY184" fmla="*/ 54732 h 124030"/>
                  <a:gd name="connsiteX185" fmla="*/ 678972 w 1623252"/>
                  <a:gd name="connsiteY185" fmla="*/ 43231 h 124030"/>
                  <a:gd name="connsiteX186" fmla="*/ 670355 w 1623252"/>
                  <a:gd name="connsiteY186" fmla="*/ 38469 h 124030"/>
                  <a:gd name="connsiteX187" fmla="*/ 659159 w 1623252"/>
                  <a:gd name="connsiteY187" fmla="*/ 46667 h 124030"/>
                  <a:gd name="connsiteX188" fmla="*/ 654647 w 1623252"/>
                  <a:gd name="connsiteY188" fmla="*/ 70596 h 124030"/>
                  <a:gd name="connsiteX189" fmla="*/ 658145 w 1623252"/>
                  <a:gd name="connsiteY189" fmla="*/ 83420 h 124030"/>
                  <a:gd name="connsiteX190" fmla="*/ 665698 w 1623252"/>
                  <a:gd name="connsiteY190" fmla="*/ 86461 h 124030"/>
                  <a:gd name="connsiteX191" fmla="*/ 722697 w 1623252"/>
                  <a:gd name="connsiteY191" fmla="*/ 67975 h 124030"/>
                  <a:gd name="connsiteX192" fmla="*/ 717837 w 1623252"/>
                  <a:gd name="connsiteY192" fmla="*/ 98095 h 124030"/>
                  <a:gd name="connsiteX193" fmla="*/ 701843 w 1623252"/>
                  <a:gd name="connsiteY193" fmla="*/ 98095 h 124030"/>
                  <a:gd name="connsiteX194" fmla="*/ 713002 w 1623252"/>
                  <a:gd name="connsiteY194" fmla="*/ 26836 h 124030"/>
                  <a:gd name="connsiteX195" fmla="*/ 728867 w 1623252"/>
                  <a:gd name="connsiteY195" fmla="*/ 26836 h 124030"/>
                  <a:gd name="connsiteX196" fmla="*/ 724676 w 1623252"/>
                  <a:gd name="connsiteY196" fmla="*/ 53652 h 124030"/>
                  <a:gd name="connsiteX197" fmla="*/ 743956 w 1623252"/>
                  <a:gd name="connsiteY197" fmla="*/ 53652 h 124030"/>
                  <a:gd name="connsiteX198" fmla="*/ 748165 w 1623252"/>
                  <a:gd name="connsiteY198" fmla="*/ 26836 h 124030"/>
                  <a:gd name="connsiteX199" fmla="*/ 764162 w 1623252"/>
                  <a:gd name="connsiteY199" fmla="*/ 26836 h 124030"/>
                  <a:gd name="connsiteX200" fmla="*/ 753002 w 1623252"/>
                  <a:gd name="connsiteY200" fmla="*/ 98095 h 124030"/>
                  <a:gd name="connsiteX201" fmla="*/ 737140 w 1623252"/>
                  <a:gd name="connsiteY201" fmla="*/ 98095 h 124030"/>
                  <a:gd name="connsiteX202" fmla="*/ 741843 w 1623252"/>
                  <a:gd name="connsiteY202" fmla="*/ 67975 h 124030"/>
                  <a:gd name="connsiteX203" fmla="*/ 722697 w 1623252"/>
                  <a:gd name="connsiteY203" fmla="*/ 67975 h 124030"/>
                  <a:gd name="connsiteX204" fmla="*/ 786681 w 1623252"/>
                  <a:gd name="connsiteY204" fmla="*/ 67975 h 124030"/>
                  <a:gd name="connsiteX205" fmla="*/ 781823 w 1623252"/>
                  <a:gd name="connsiteY205" fmla="*/ 98095 h 124030"/>
                  <a:gd name="connsiteX206" fmla="*/ 765829 w 1623252"/>
                  <a:gd name="connsiteY206" fmla="*/ 98095 h 124030"/>
                  <a:gd name="connsiteX207" fmla="*/ 776986 w 1623252"/>
                  <a:gd name="connsiteY207" fmla="*/ 26836 h 124030"/>
                  <a:gd name="connsiteX208" fmla="*/ 792851 w 1623252"/>
                  <a:gd name="connsiteY208" fmla="*/ 26836 h 124030"/>
                  <a:gd name="connsiteX209" fmla="*/ 788660 w 1623252"/>
                  <a:gd name="connsiteY209" fmla="*/ 53652 h 124030"/>
                  <a:gd name="connsiteX210" fmla="*/ 807940 w 1623252"/>
                  <a:gd name="connsiteY210" fmla="*/ 53652 h 124030"/>
                  <a:gd name="connsiteX211" fmla="*/ 812151 w 1623252"/>
                  <a:gd name="connsiteY211" fmla="*/ 26836 h 124030"/>
                  <a:gd name="connsiteX212" fmla="*/ 828146 w 1623252"/>
                  <a:gd name="connsiteY212" fmla="*/ 26836 h 124030"/>
                  <a:gd name="connsiteX213" fmla="*/ 816989 w 1623252"/>
                  <a:gd name="connsiteY213" fmla="*/ 98095 h 124030"/>
                  <a:gd name="connsiteX214" fmla="*/ 801124 w 1623252"/>
                  <a:gd name="connsiteY214" fmla="*/ 98095 h 124030"/>
                  <a:gd name="connsiteX215" fmla="*/ 805827 w 1623252"/>
                  <a:gd name="connsiteY215" fmla="*/ 67975 h 124030"/>
                  <a:gd name="connsiteX216" fmla="*/ 786681 w 1623252"/>
                  <a:gd name="connsiteY216" fmla="*/ 67975 h 124030"/>
                  <a:gd name="connsiteX217" fmla="*/ 840970 w 1623252"/>
                  <a:gd name="connsiteY217" fmla="*/ 26836 h 124030"/>
                  <a:gd name="connsiteX218" fmla="*/ 856835 w 1623252"/>
                  <a:gd name="connsiteY218" fmla="*/ 26836 h 124030"/>
                  <a:gd name="connsiteX219" fmla="*/ 852884 w 1623252"/>
                  <a:gd name="connsiteY219" fmla="*/ 53014 h 124030"/>
                  <a:gd name="connsiteX220" fmla="*/ 862909 w 1623252"/>
                  <a:gd name="connsiteY220" fmla="*/ 52880 h 124030"/>
                  <a:gd name="connsiteX221" fmla="*/ 875745 w 1623252"/>
                  <a:gd name="connsiteY221" fmla="*/ 55393 h 124030"/>
                  <a:gd name="connsiteX222" fmla="*/ 882827 w 1623252"/>
                  <a:gd name="connsiteY222" fmla="*/ 71390 h 124030"/>
                  <a:gd name="connsiteX223" fmla="*/ 878677 w 1623252"/>
                  <a:gd name="connsiteY223" fmla="*/ 87916 h 124030"/>
                  <a:gd name="connsiteX224" fmla="*/ 859557 w 1623252"/>
                  <a:gd name="connsiteY224" fmla="*/ 98095 h 124030"/>
                  <a:gd name="connsiteX225" fmla="*/ 829810 w 1623252"/>
                  <a:gd name="connsiteY225" fmla="*/ 98095 h 124030"/>
                  <a:gd name="connsiteX226" fmla="*/ 840970 w 1623252"/>
                  <a:gd name="connsiteY226" fmla="*/ 26836 h 124030"/>
                  <a:gd name="connsiteX227" fmla="*/ 850700 w 1623252"/>
                  <a:gd name="connsiteY227" fmla="*/ 66365 h 124030"/>
                  <a:gd name="connsiteX228" fmla="*/ 847968 w 1623252"/>
                  <a:gd name="connsiteY228" fmla="*/ 84610 h 124030"/>
                  <a:gd name="connsiteX229" fmla="*/ 855105 w 1623252"/>
                  <a:gd name="connsiteY229" fmla="*/ 84610 h 124030"/>
                  <a:gd name="connsiteX230" fmla="*/ 864101 w 1623252"/>
                  <a:gd name="connsiteY230" fmla="*/ 81174 h 124030"/>
                  <a:gd name="connsiteX231" fmla="*/ 866186 w 1623252"/>
                  <a:gd name="connsiteY231" fmla="*/ 74563 h 124030"/>
                  <a:gd name="connsiteX232" fmla="*/ 864041 w 1623252"/>
                  <a:gd name="connsiteY232" fmla="*/ 68615 h 124030"/>
                  <a:gd name="connsiteX233" fmla="*/ 857553 w 1623252"/>
                  <a:gd name="connsiteY233" fmla="*/ 66365 h 124030"/>
                  <a:gd name="connsiteX234" fmla="*/ 850700 w 1623252"/>
                  <a:gd name="connsiteY234" fmla="*/ 66365 h 124030"/>
                  <a:gd name="connsiteX235" fmla="*/ 895702 w 1623252"/>
                  <a:gd name="connsiteY235" fmla="*/ 26836 h 124030"/>
                  <a:gd name="connsiteX236" fmla="*/ 912624 w 1623252"/>
                  <a:gd name="connsiteY236" fmla="*/ 26836 h 124030"/>
                  <a:gd name="connsiteX237" fmla="*/ 901594 w 1623252"/>
                  <a:gd name="connsiteY237" fmla="*/ 98095 h 124030"/>
                  <a:gd name="connsiteX238" fmla="*/ 884674 w 1623252"/>
                  <a:gd name="connsiteY238" fmla="*/ 98095 h 124030"/>
                  <a:gd name="connsiteX239" fmla="*/ 895702 w 1623252"/>
                  <a:gd name="connsiteY239" fmla="*/ 26836 h 124030"/>
                  <a:gd name="connsiteX240" fmla="*/ 955169 w 1623252"/>
                  <a:gd name="connsiteY240" fmla="*/ 77470 h 124030"/>
                  <a:gd name="connsiteX241" fmla="*/ 971300 w 1623252"/>
                  <a:gd name="connsiteY241" fmla="*/ 77470 h 124030"/>
                  <a:gd name="connsiteX242" fmla="*/ 961329 w 1623252"/>
                  <a:gd name="connsiteY242" fmla="*/ 93998 h 124030"/>
                  <a:gd name="connsiteX243" fmla="*/ 942327 w 1623252"/>
                  <a:gd name="connsiteY243" fmla="*/ 100475 h 124030"/>
                  <a:gd name="connsiteX244" fmla="*/ 922054 w 1623252"/>
                  <a:gd name="connsiteY244" fmla="*/ 90955 h 124030"/>
                  <a:gd name="connsiteX245" fmla="*/ 916662 w 1623252"/>
                  <a:gd name="connsiteY245" fmla="*/ 69802 h 124030"/>
                  <a:gd name="connsiteX246" fmla="*/ 923926 w 1623252"/>
                  <a:gd name="connsiteY246" fmla="*/ 40585 h 124030"/>
                  <a:gd name="connsiteX247" fmla="*/ 950288 w 1623252"/>
                  <a:gd name="connsiteY247" fmla="*/ 24589 h 124030"/>
                  <a:gd name="connsiteX248" fmla="*/ 968563 w 1623252"/>
                  <a:gd name="connsiteY248" fmla="*/ 31466 h 124030"/>
                  <a:gd name="connsiteX249" fmla="*/ 975412 w 1623252"/>
                  <a:gd name="connsiteY249" fmla="*/ 53543 h 124030"/>
                  <a:gd name="connsiteX250" fmla="*/ 974022 w 1623252"/>
                  <a:gd name="connsiteY250" fmla="*/ 66894 h 124030"/>
                  <a:gd name="connsiteX251" fmla="*/ 933174 w 1623252"/>
                  <a:gd name="connsiteY251" fmla="*/ 66894 h 124030"/>
                  <a:gd name="connsiteX252" fmla="*/ 932855 w 1623252"/>
                  <a:gd name="connsiteY252" fmla="*/ 69672 h 124030"/>
                  <a:gd name="connsiteX253" fmla="*/ 932804 w 1623252"/>
                  <a:gd name="connsiteY253" fmla="*/ 72579 h 124030"/>
                  <a:gd name="connsiteX254" fmla="*/ 934836 w 1623252"/>
                  <a:gd name="connsiteY254" fmla="*/ 82231 h 124030"/>
                  <a:gd name="connsiteX255" fmla="*/ 943580 w 1623252"/>
                  <a:gd name="connsiteY255" fmla="*/ 86990 h 124030"/>
                  <a:gd name="connsiteX256" fmla="*/ 950445 w 1623252"/>
                  <a:gd name="connsiteY256" fmla="*/ 84744 h 124030"/>
                  <a:gd name="connsiteX257" fmla="*/ 955169 w 1623252"/>
                  <a:gd name="connsiteY257" fmla="*/ 77470 h 124030"/>
                  <a:gd name="connsiteX258" fmla="*/ 934970 w 1623252"/>
                  <a:gd name="connsiteY258" fmla="*/ 55790 h 124030"/>
                  <a:gd name="connsiteX259" fmla="*/ 959295 w 1623252"/>
                  <a:gd name="connsiteY259" fmla="*/ 55790 h 124030"/>
                  <a:gd name="connsiteX260" fmla="*/ 959662 w 1623252"/>
                  <a:gd name="connsiteY260" fmla="*/ 49576 h 124030"/>
                  <a:gd name="connsiteX261" fmla="*/ 956915 w 1623252"/>
                  <a:gd name="connsiteY261" fmla="*/ 41049 h 124030"/>
                  <a:gd name="connsiteX262" fmla="*/ 949295 w 1623252"/>
                  <a:gd name="connsiteY262" fmla="*/ 38075 h 124030"/>
                  <a:gd name="connsiteX263" fmla="*/ 941906 w 1623252"/>
                  <a:gd name="connsiteY263" fmla="*/ 40984 h 124030"/>
                  <a:gd name="connsiteX264" fmla="*/ 934970 w 1623252"/>
                  <a:gd name="connsiteY264" fmla="*/ 55790 h 124030"/>
                  <a:gd name="connsiteX265" fmla="*/ 1024593 w 1623252"/>
                  <a:gd name="connsiteY265" fmla="*/ 41113 h 124030"/>
                  <a:gd name="connsiteX266" fmla="*/ 1006879 w 1623252"/>
                  <a:gd name="connsiteY266" fmla="*/ 41113 h 124030"/>
                  <a:gd name="connsiteX267" fmla="*/ 1009058 w 1623252"/>
                  <a:gd name="connsiteY267" fmla="*/ 26836 h 124030"/>
                  <a:gd name="connsiteX268" fmla="*/ 1060350 w 1623252"/>
                  <a:gd name="connsiteY268" fmla="*/ 26836 h 124030"/>
                  <a:gd name="connsiteX269" fmla="*/ 1058041 w 1623252"/>
                  <a:gd name="connsiteY269" fmla="*/ 41113 h 124030"/>
                  <a:gd name="connsiteX270" fmla="*/ 1040479 w 1623252"/>
                  <a:gd name="connsiteY270" fmla="*/ 41113 h 124030"/>
                  <a:gd name="connsiteX271" fmla="*/ 1031631 w 1623252"/>
                  <a:gd name="connsiteY271" fmla="*/ 98095 h 124030"/>
                  <a:gd name="connsiteX272" fmla="*/ 1015745 w 1623252"/>
                  <a:gd name="connsiteY272" fmla="*/ 98095 h 124030"/>
                  <a:gd name="connsiteX273" fmla="*/ 1024593 w 1623252"/>
                  <a:gd name="connsiteY273" fmla="*/ 41113 h 124030"/>
                  <a:gd name="connsiteX274" fmla="*/ 1098005 w 1623252"/>
                  <a:gd name="connsiteY274" fmla="*/ 77470 h 124030"/>
                  <a:gd name="connsiteX275" fmla="*/ 1114133 w 1623252"/>
                  <a:gd name="connsiteY275" fmla="*/ 77470 h 124030"/>
                  <a:gd name="connsiteX276" fmla="*/ 1104165 w 1623252"/>
                  <a:gd name="connsiteY276" fmla="*/ 93998 h 124030"/>
                  <a:gd name="connsiteX277" fmla="*/ 1085160 w 1623252"/>
                  <a:gd name="connsiteY277" fmla="*/ 100475 h 124030"/>
                  <a:gd name="connsiteX278" fmla="*/ 1064889 w 1623252"/>
                  <a:gd name="connsiteY278" fmla="*/ 90955 h 124030"/>
                  <a:gd name="connsiteX279" fmla="*/ 1059498 w 1623252"/>
                  <a:gd name="connsiteY279" fmla="*/ 69802 h 124030"/>
                  <a:gd name="connsiteX280" fmla="*/ 1066760 w 1623252"/>
                  <a:gd name="connsiteY280" fmla="*/ 40585 h 124030"/>
                  <a:gd name="connsiteX281" fmla="*/ 1093123 w 1623252"/>
                  <a:gd name="connsiteY281" fmla="*/ 24589 h 124030"/>
                  <a:gd name="connsiteX282" fmla="*/ 1111401 w 1623252"/>
                  <a:gd name="connsiteY282" fmla="*/ 31466 h 124030"/>
                  <a:gd name="connsiteX283" fmla="*/ 1118250 w 1623252"/>
                  <a:gd name="connsiteY283" fmla="*/ 53543 h 124030"/>
                  <a:gd name="connsiteX284" fmla="*/ 1116860 w 1623252"/>
                  <a:gd name="connsiteY284" fmla="*/ 66894 h 124030"/>
                  <a:gd name="connsiteX285" fmla="*/ 1076009 w 1623252"/>
                  <a:gd name="connsiteY285" fmla="*/ 66894 h 124030"/>
                  <a:gd name="connsiteX286" fmla="*/ 1075693 w 1623252"/>
                  <a:gd name="connsiteY286" fmla="*/ 69672 h 124030"/>
                  <a:gd name="connsiteX287" fmla="*/ 1075640 w 1623252"/>
                  <a:gd name="connsiteY287" fmla="*/ 72579 h 124030"/>
                  <a:gd name="connsiteX288" fmla="*/ 1077670 w 1623252"/>
                  <a:gd name="connsiteY288" fmla="*/ 82231 h 124030"/>
                  <a:gd name="connsiteX289" fmla="*/ 1086418 w 1623252"/>
                  <a:gd name="connsiteY289" fmla="*/ 86990 h 124030"/>
                  <a:gd name="connsiteX290" fmla="*/ 1093283 w 1623252"/>
                  <a:gd name="connsiteY290" fmla="*/ 84744 h 124030"/>
                  <a:gd name="connsiteX291" fmla="*/ 1098005 w 1623252"/>
                  <a:gd name="connsiteY291" fmla="*/ 77470 h 124030"/>
                  <a:gd name="connsiteX292" fmla="*/ 1077808 w 1623252"/>
                  <a:gd name="connsiteY292" fmla="*/ 55790 h 124030"/>
                  <a:gd name="connsiteX293" fmla="*/ 1102133 w 1623252"/>
                  <a:gd name="connsiteY293" fmla="*/ 55790 h 124030"/>
                  <a:gd name="connsiteX294" fmla="*/ 1102498 w 1623252"/>
                  <a:gd name="connsiteY294" fmla="*/ 49576 h 124030"/>
                  <a:gd name="connsiteX295" fmla="*/ 1099748 w 1623252"/>
                  <a:gd name="connsiteY295" fmla="*/ 41049 h 124030"/>
                  <a:gd name="connsiteX296" fmla="*/ 1092131 w 1623252"/>
                  <a:gd name="connsiteY296" fmla="*/ 38075 h 124030"/>
                  <a:gd name="connsiteX297" fmla="*/ 1084742 w 1623252"/>
                  <a:gd name="connsiteY297" fmla="*/ 40984 h 124030"/>
                  <a:gd name="connsiteX298" fmla="*/ 1077808 w 1623252"/>
                  <a:gd name="connsiteY298" fmla="*/ 55790 h 124030"/>
                  <a:gd name="connsiteX299" fmla="*/ 1152349 w 1623252"/>
                  <a:gd name="connsiteY299" fmla="*/ 47218 h 124030"/>
                  <a:gd name="connsiteX300" fmla="*/ 1164127 w 1623252"/>
                  <a:gd name="connsiteY300" fmla="*/ 26836 h 124030"/>
                  <a:gd name="connsiteX301" fmla="*/ 1183296 w 1623252"/>
                  <a:gd name="connsiteY301" fmla="*/ 26836 h 124030"/>
                  <a:gd name="connsiteX302" fmla="*/ 1159008 w 1623252"/>
                  <a:gd name="connsiteY302" fmla="*/ 62135 h 124030"/>
                  <a:gd name="connsiteX303" fmla="*/ 1172402 w 1623252"/>
                  <a:gd name="connsiteY303" fmla="*/ 98095 h 124030"/>
                  <a:gd name="connsiteX304" fmla="*/ 1155500 w 1623252"/>
                  <a:gd name="connsiteY304" fmla="*/ 98095 h 124030"/>
                  <a:gd name="connsiteX305" fmla="*/ 1148239 w 1623252"/>
                  <a:gd name="connsiteY305" fmla="*/ 76678 h 124030"/>
                  <a:gd name="connsiteX306" fmla="*/ 1135209 w 1623252"/>
                  <a:gd name="connsiteY306" fmla="*/ 98051 h 124030"/>
                  <a:gd name="connsiteX307" fmla="*/ 1116084 w 1623252"/>
                  <a:gd name="connsiteY307" fmla="*/ 98095 h 124030"/>
                  <a:gd name="connsiteX308" fmla="*/ 1141681 w 1623252"/>
                  <a:gd name="connsiteY308" fmla="*/ 60283 h 124030"/>
                  <a:gd name="connsiteX309" fmla="*/ 1128432 w 1623252"/>
                  <a:gd name="connsiteY309" fmla="*/ 26836 h 124030"/>
                  <a:gd name="connsiteX310" fmla="*/ 1145904 w 1623252"/>
                  <a:gd name="connsiteY310" fmla="*/ 26836 h 124030"/>
                  <a:gd name="connsiteX311" fmla="*/ 1152349 w 1623252"/>
                  <a:gd name="connsiteY311" fmla="*/ 47218 h 124030"/>
                  <a:gd name="connsiteX312" fmla="*/ 1200394 w 1623252"/>
                  <a:gd name="connsiteY312" fmla="*/ 67975 h 124030"/>
                  <a:gd name="connsiteX313" fmla="*/ 1195536 w 1623252"/>
                  <a:gd name="connsiteY313" fmla="*/ 98095 h 124030"/>
                  <a:gd name="connsiteX314" fmla="*/ 1179539 w 1623252"/>
                  <a:gd name="connsiteY314" fmla="*/ 98095 h 124030"/>
                  <a:gd name="connsiteX315" fmla="*/ 1190698 w 1623252"/>
                  <a:gd name="connsiteY315" fmla="*/ 26836 h 124030"/>
                  <a:gd name="connsiteX316" fmla="*/ 1206563 w 1623252"/>
                  <a:gd name="connsiteY316" fmla="*/ 26836 h 124030"/>
                  <a:gd name="connsiteX317" fmla="*/ 1202373 w 1623252"/>
                  <a:gd name="connsiteY317" fmla="*/ 53652 h 124030"/>
                  <a:gd name="connsiteX318" fmla="*/ 1221652 w 1623252"/>
                  <a:gd name="connsiteY318" fmla="*/ 53652 h 124030"/>
                  <a:gd name="connsiteX319" fmla="*/ 1225862 w 1623252"/>
                  <a:gd name="connsiteY319" fmla="*/ 26836 h 124030"/>
                  <a:gd name="connsiteX320" fmla="*/ 1241861 w 1623252"/>
                  <a:gd name="connsiteY320" fmla="*/ 26836 h 124030"/>
                  <a:gd name="connsiteX321" fmla="*/ 1230701 w 1623252"/>
                  <a:gd name="connsiteY321" fmla="*/ 98095 h 124030"/>
                  <a:gd name="connsiteX322" fmla="*/ 1214836 w 1623252"/>
                  <a:gd name="connsiteY322" fmla="*/ 98095 h 124030"/>
                  <a:gd name="connsiteX323" fmla="*/ 1219540 w 1623252"/>
                  <a:gd name="connsiteY323" fmla="*/ 67975 h 124030"/>
                  <a:gd name="connsiteX324" fmla="*/ 1200394 w 1623252"/>
                  <a:gd name="connsiteY324" fmla="*/ 67975 h 124030"/>
                  <a:gd name="connsiteX325" fmla="*/ 1271829 w 1623252"/>
                  <a:gd name="connsiteY325" fmla="*/ 100739 h 124030"/>
                  <a:gd name="connsiteX326" fmla="*/ 1251025 w 1623252"/>
                  <a:gd name="connsiteY326" fmla="*/ 90560 h 124030"/>
                  <a:gd name="connsiteX327" fmla="*/ 1245765 w 1623252"/>
                  <a:gd name="connsiteY327" fmla="*/ 68878 h 124030"/>
                  <a:gd name="connsiteX328" fmla="*/ 1253946 w 1623252"/>
                  <a:gd name="connsiteY328" fmla="*/ 38338 h 124030"/>
                  <a:gd name="connsiteX329" fmla="*/ 1279522 w 1623252"/>
                  <a:gd name="connsiteY329" fmla="*/ 24192 h 124030"/>
                  <a:gd name="connsiteX330" fmla="*/ 1295941 w 1623252"/>
                  <a:gd name="connsiteY330" fmla="*/ 29480 h 124030"/>
                  <a:gd name="connsiteX331" fmla="*/ 1305588 w 1623252"/>
                  <a:gd name="connsiteY331" fmla="*/ 56187 h 124030"/>
                  <a:gd name="connsiteX332" fmla="*/ 1297405 w 1623252"/>
                  <a:gd name="connsiteY332" fmla="*/ 86593 h 124030"/>
                  <a:gd name="connsiteX333" fmla="*/ 1271829 w 1623252"/>
                  <a:gd name="connsiteY333" fmla="*/ 100739 h 124030"/>
                  <a:gd name="connsiteX334" fmla="*/ 1273346 w 1623252"/>
                  <a:gd name="connsiteY334" fmla="*/ 86461 h 124030"/>
                  <a:gd name="connsiteX335" fmla="*/ 1285588 w 1623252"/>
                  <a:gd name="connsiteY335" fmla="*/ 75754 h 124030"/>
                  <a:gd name="connsiteX336" fmla="*/ 1289190 w 1623252"/>
                  <a:gd name="connsiteY336" fmla="*/ 54732 h 124030"/>
                  <a:gd name="connsiteX337" fmla="*/ 1286622 w 1623252"/>
                  <a:gd name="connsiteY337" fmla="*/ 43231 h 124030"/>
                  <a:gd name="connsiteX338" fmla="*/ 1278005 w 1623252"/>
                  <a:gd name="connsiteY338" fmla="*/ 38469 h 124030"/>
                  <a:gd name="connsiteX339" fmla="*/ 1266809 w 1623252"/>
                  <a:gd name="connsiteY339" fmla="*/ 46667 h 124030"/>
                  <a:gd name="connsiteX340" fmla="*/ 1262297 w 1623252"/>
                  <a:gd name="connsiteY340" fmla="*/ 70596 h 124030"/>
                  <a:gd name="connsiteX341" fmla="*/ 1265795 w 1623252"/>
                  <a:gd name="connsiteY341" fmla="*/ 83420 h 124030"/>
                  <a:gd name="connsiteX342" fmla="*/ 1273346 w 1623252"/>
                  <a:gd name="connsiteY342" fmla="*/ 86461 h 124030"/>
                  <a:gd name="connsiteX343" fmla="*/ 1304471 w 1623252"/>
                  <a:gd name="connsiteY343" fmla="*/ 98360 h 124030"/>
                  <a:gd name="connsiteX344" fmla="*/ 1306780 w 1623252"/>
                  <a:gd name="connsiteY344" fmla="*/ 83949 h 124030"/>
                  <a:gd name="connsiteX345" fmla="*/ 1309292 w 1623252"/>
                  <a:gd name="connsiteY345" fmla="*/ 83949 h 124030"/>
                  <a:gd name="connsiteX346" fmla="*/ 1318246 w 1623252"/>
                  <a:gd name="connsiteY346" fmla="*/ 76678 h 124030"/>
                  <a:gd name="connsiteX347" fmla="*/ 1323046 w 1623252"/>
                  <a:gd name="connsiteY347" fmla="*/ 57376 h 124030"/>
                  <a:gd name="connsiteX348" fmla="*/ 1328186 w 1623252"/>
                  <a:gd name="connsiteY348" fmla="*/ 26836 h 124030"/>
                  <a:gd name="connsiteX349" fmla="*/ 1373664 w 1623252"/>
                  <a:gd name="connsiteY349" fmla="*/ 26836 h 124030"/>
                  <a:gd name="connsiteX350" fmla="*/ 1362636 w 1623252"/>
                  <a:gd name="connsiteY350" fmla="*/ 98360 h 124030"/>
                  <a:gd name="connsiteX351" fmla="*/ 1346797 w 1623252"/>
                  <a:gd name="connsiteY351" fmla="*/ 98360 h 124030"/>
                  <a:gd name="connsiteX352" fmla="*/ 1355487 w 1623252"/>
                  <a:gd name="connsiteY352" fmla="*/ 41113 h 124030"/>
                  <a:gd name="connsiteX353" fmla="*/ 1341209 w 1623252"/>
                  <a:gd name="connsiteY353" fmla="*/ 41113 h 124030"/>
                  <a:gd name="connsiteX354" fmla="*/ 1338643 w 1623252"/>
                  <a:gd name="connsiteY354" fmla="*/ 57113 h 124030"/>
                  <a:gd name="connsiteX355" fmla="*/ 1334901 w 1623252"/>
                  <a:gd name="connsiteY355" fmla="*/ 76018 h 124030"/>
                  <a:gd name="connsiteX356" fmla="*/ 1327313 w 1623252"/>
                  <a:gd name="connsiteY356" fmla="*/ 92544 h 124030"/>
                  <a:gd name="connsiteX357" fmla="*/ 1312141 w 1623252"/>
                  <a:gd name="connsiteY357" fmla="*/ 99418 h 124030"/>
                  <a:gd name="connsiteX358" fmla="*/ 1304471 w 1623252"/>
                  <a:gd name="connsiteY358" fmla="*/ 98360 h 124030"/>
                  <a:gd name="connsiteX359" fmla="*/ 1403632 w 1623252"/>
                  <a:gd name="connsiteY359" fmla="*/ 100739 h 124030"/>
                  <a:gd name="connsiteX360" fmla="*/ 1382828 w 1623252"/>
                  <a:gd name="connsiteY360" fmla="*/ 90560 h 124030"/>
                  <a:gd name="connsiteX361" fmla="*/ 1377568 w 1623252"/>
                  <a:gd name="connsiteY361" fmla="*/ 68878 h 124030"/>
                  <a:gd name="connsiteX362" fmla="*/ 1385749 w 1623252"/>
                  <a:gd name="connsiteY362" fmla="*/ 38338 h 124030"/>
                  <a:gd name="connsiteX363" fmla="*/ 1411328 w 1623252"/>
                  <a:gd name="connsiteY363" fmla="*/ 24192 h 124030"/>
                  <a:gd name="connsiteX364" fmla="*/ 1427747 w 1623252"/>
                  <a:gd name="connsiteY364" fmla="*/ 29480 h 124030"/>
                  <a:gd name="connsiteX365" fmla="*/ 1437391 w 1623252"/>
                  <a:gd name="connsiteY365" fmla="*/ 56187 h 124030"/>
                  <a:gd name="connsiteX366" fmla="*/ 1429211 w 1623252"/>
                  <a:gd name="connsiteY366" fmla="*/ 86593 h 124030"/>
                  <a:gd name="connsiteX367" fmla="*/ 1403632 w 1623252"/>
                  <a:gd name="connsiteY367" fmla="*/ 100739 h 124030"/>
                  <a:gd name="connsiteX368" fmla="*/ 1405149 w 1623252"/>
                  <a:gd name="connsiteY368" fmla="*/ 86461 h 124030"/>
                  <a:gd name="connsiteX369" fmla="*/ 1417391 w 1623252"/>
                  <a:gd name="connsiteY369" fmla="*/ 75754 h 124030"/>
                  <a:gd name="connsiteX370" fmla="*/ 1420993 w 1623252"/>
                  <a:gd name="connsiteY370" fmla="*/ 54732 h 124030"/>
                  <a:gd name="connsiteX371" fmla="*/ 1418425 w 1623252"/>
                  <a:gd name="connsiteY371" fmla="*/ 43231 h 124030"/>
                  <a:gd name="connsiteX372" fmla="*/ 1409808 w 1623252"/>
                  <a:gd name="connsiteY372" fmla="*/ 38469 h 124030"/>
                  <a:gd name="connsiteX373" fmla="*/ 1398612 w 1623252"/>
                  <a:gd name="connsiteY373" fmla="*/ 46667 h 124030"/>
                  <a:gd name="connsiteX374" fmla="*/ 1394100 w 1623252"/>
                  <a:gd name="connsiteY374" fmla="*/ 70596 h 124030"/>
                  <a:gd name="connsiteX375" fmla="*/ 1397599 w 1623252"/>
                  <a:gd name="connsiteY375" fmla="*/ 83420 h 124030"/>
                  <a:gd name="connsiteX376" fmla="*/ 1405149 w 1623252"/>
                  <a:gd name="connsiteY376" fmla="*/ 86461 h 124030"/>
                  <a:gd name="connsiteX377" fmla="*/ 1466406 w 1623252"/>
                  <a:gd name="connsiteY377" fmla="*/ 41642 h 124030"/>
                  <a:gd name="connsiteX378" fmla="*/ 1457556 w 1623252"/>
                  <a:gd name="connsiteY378" fmla="*/ 98095 h 124030"/>
                  <a:gd name="connsiteX379" fmla="*/ 1441296 w 1623252"/>
                  <a:gd name="connsiteY379" fmla="*/ 98095 h 124030"/>
                  <a:gd name="connsiteX380" fmla="*/ 1452455 w 1623252"/>
                  <a:gd name="connsiteY380" fmla="*/ 26836 h 124030"/>
                  <a:gd name="connsiteX381" fmla="*/ 1493305 w 1623252"/>
                  <a:gd name="connsiteY381" fmla="*/ 26836 h 124030"/>
                  <a:gd name="connsiteX382" fmla="*/ 1490994 w 1623252"/>
                  <a:gd name="connsiteY382" fmla="*/ 41642 h 124030"/>
                  <a:gd name="connsiteX383" fmla="*/ 1466406 w 1623252"/>
                  <a:gd name="connsiteY383" fmla="*/ 41642 h 124030"/>
                  <a:gd name="connsiteX384" fmla="*/ 1510029 w 1623252"/>
                  <a:gd name="connsiteY384" fmla="*/ 72933 h 124030"/>
                  <a:gd name="connsiteX385" fmla="*/ 1536973 w 1623252"/>
                  <a:gd name="connsiteY385" fmla="*/ 26836 h 124030"/>
                  <a:gd name="connsiteX386" fmla="*/ 1555832 w 1623252"/>
                  <a:gd name="connsiteY386" fmla="*/ 26836 h 124030"/>
                  <a:gd name="connsiteX387" fmla="*/ 1544807 w 1623252"/>
                  <a:gd name="connsiteY387" fmla="*/ 98095 h 124030"/>
                  <a:gd name="connsiteX388" fmla="*/ 1528965 w 1623252"/>
                  <a:gd name="connsiteY388" fmla="*/ 98095 h 124030"/>
                  <a:gd name="connsiteX389" fmla="*/ 1535991 w 1623252"/>
                  <a:gd name="connsiteY389" fmla="*/ 51823 h 124030"/>
                  <a:gd name="connsiteX390" fmla="*/ 1509136 w 1623252"/>
                  <a:gd name="connsiteY390" fmla="*/ 98095 h 124030"/>
                  <a:gd name="connsiteX391" fmla="*/ 1490078 w 1623252"/>
                  <a:gd name="connsiteY391" fmla="*/ 98095 h 124030"/>
                  <a:gd name="connsiteX392" fmla="*/ 1501234 w 1623252"/>
                  <a:gd name="connsiteY392" fmla="*/ 26836 h 124030"/>
                  <a:gd name="connsiteX393" fmla="*/ 1517099 w 1623252"/>
                  <a:gd name="connsiteY393" fmla="*/ 26836 h 124030"/>
                  <a:gd name="connsiteX394" fmla="*/ 1510029 w 1623252"/>
                  <a:gd name="connsiteY394" fmla="*/ 72933 h 124030"/>
                  <a:gd name="connsiteX395" fmla="*/ 1577449 w 1623252"/>
                  <a:gd name="connsiteY395" fmla="*/ 72933 h 124030"/>
                  <a:gd name="connsiteX396" fmla="*/ 1604395 w 1623252"/>
                  <a:gd name="connsiteY396" fmla="*/ 26836 h 124030"/>
                  <a:gd name="connsiteX397" fmla="*/ 1623252 w 1623252"/>
                  <a:gd name="connsiteY397" fmla="*/ 26836 h 124030"/>
                  <a:gd name="connsiteX398" fmla="*/ 1612229 w 1623252"/>
                  <a:gd name="connsiteY398" fmla="*/ 98095 h 124030"/>
                  <a:gd name="connsiteX399" fmla="*/ 1596387 w 1623252"/>
                  <a:gd name="connsiteY399" fmla="*/ 98095 h 124030"/>
                  <a:gd name="connsiteX400" fmla="*/ 1603413 w 1623252"/>
                  <a:gd name="connsiteY400" fmla="*/ 51823 h 124030"/>
                  <a:gd name="connsiteX401" fmla="*/ 1576555 w 1623252"/>
                  <a:gd name="connsiteY401" fmla="*/ 98095 h 124030"/>
                  <a:gd name="connsiteX402" fmla="*/ 1557497 w 1623252"/>
                  <a:gd name="connsiteY402" fmla="*/ 98095 h 124030"/>
                  <a:gd name="connsiteX403" fmla="*/ 1568656 w 1623252"/>
                  <a:gd name="connsiteY403" fmla="*/ 26836 h 124030"/>
                  <a:gd name="connsiteX404" fmla="*/ 1584519 w 1623252"/>
                  <a:gd name="connsiteY404" fmla="*/ 26836 h 124030"/>
                  <a:gd name="connsiteX405" fmla="*/ 1577449 w 1623252"/>
                  <a:gd name="connsiteY405" fmla="*/ 72933 h 124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</a:cxnLst>
                <a:rect l="l" t="t" r="r" b="b"/>
                <a:pathLst>
                  <a:path w="1623252" h="124030">
                    <a:moveTo>
                      <a:pt x="19950" y="72933"/>
                    </a:moveTo>
                    <a:lnTo>
                      <a:pt x="46895" y="26836"/>
                    </a:lnTo>
                    <a:lnTo>
                      <a:pt x="65753" y="26836"/>
                    </a:lnTo>
                    <a:lnTo>
                      <a:pt x="54730" y="98095"/>
                    </a:lnTo>
                    <a:lnTo>
                      <a:pt x="38890" y="98095"/>
                    </a:lnTo>
                    <a:lnTo>
                      <a:pt x="45914" y="51823"/>
                    </a:lnTo>
                    <a:lnTo>
                      <a:pt x="19058" y="98095"/>
                    </a:lnTo>
                    <a:lnTo>
                      <a:pt x="0" y="98095"/>
                    </a:lnTo>
                    <a:lnTo>
                      <a:pt x="11159" y="26836"/>
                    </a:lnTo>
                    <a:lnTo>
                      <a:pt x="27022" y="26836"/>
                    </a:lnTo>
                    <a:lnTo>
                      <a:pt x="19950" y="72933"/>
                    </a:lnTo>
                    <a:close/>
                    <a:moveTo>
                      <a:pt x="88274" y="67975"/>
                    </a:moveTo>
                    <a:lnTo>
                      <a:pt x="83416" y="98095"/>
                    </a:lnTo>
                    <a:lnTo>
                      <a:pt x="67420" y="98095"/>
                    </a:lnTo>
                    <a:lnTo>
                      <a:pt x="78579" y="26836"/>
                    </a:lnTo>
                    <a:lnTo>
                      <a:pt x="94442" y="26836"/>
                    </a:lnTo>
                    <a:lnTo>
                      <a:pt x="90253" y="53652"/>
                    </a:lnTo>
                    <a:lnTo>
                      <a:pt x="109533" y="53652"/>
                    </a:lnTo>
                    <a:lnTo>
                      <a:pt x="113742" y="26836"/>
                    </a:lnTo>
                    <a:lnTo>
                      <a:pt x="129739" y="26836"/>
                    </a:lnTo>
                    <a:lnTo>
                      <a:pt x="118582" y="98095"/>
                    </a:lnTo>
                    <a:lnTo>
                      <a:pt x="102717" y="98095"/>
                    </a:lnTo>
                    <a:lnTo>
                      <a:pt x="107420" y="67975"/>
                    </a:lnTo>
                    <a:lnTo>
                      <a:pt x="88274" y="67975"/>
                    </a:lnTo>
                    <a:close/>
                    <a:moveTo>
                      <a:pt x="157705" y="124007"/>
                    </a:moveTo>
                    <a:lnTo>
                      <a:pt x="161557" y="100078"/>
                    </a:lnTo>
                    <a:cubicBezTo>
                      <a:pt x="152212" y="100078"/>
                      <a:pt x="145281" y="97370"/>
                      <a:pt x="140760" y="91948"/>
                    </a:cubicBezTo>
                    <a:cubicBezTo>
                      <a:pt x="136241" y="86531"/>
                      <a:pt x="133955" y="78703"/>
                      <a:pt x="133907" y="68481"/>
                    </a:cubicBezTo>
                    <a:cubicBezTo>
                      <a:pt x="133851" y="56760"/>
                      <a:pt x="136797" y="46976"/>
                      <a:pt x="142755" y="39132"/>
                    </a:cubicBezTo>
                    <a:cubicBezTo>
                      <a:pt x="149760" y="29877"/>
                      <a:pt x="159873" y="25250"/>
                      <a:pt x="173095" y="25250"/>
                    </a:cubicBezTo>
                    <a:lnTo>
                      <a:pt x="176939" y="0"/>
                    </a:lnTo>
                    <a:lnTo>
                      <a:pt x="192933" y="0"/>
                    </a:lnTo>
                    <a:lnTo>
                      <a:pt x="188957" y="25250"/>
                    </a:lnTo>
                    <a:cubicBezTo>
                      <a:pt x="199003" y="25250"/>
                      <a:pt x="206378" y="28469"/>
                      <a:pt x="211082" y="34902"/>
                    </a:cubicBezTo>
                    <a:cubicBezTo>
                      <a:pt x="214984" y="40277"/>
                      <a:pt x="216960" y="47595"/>
                      <a:pt x="217004" y="56847"/>
                    </a:cubicBezTo>
                    <a:cubicBezTo>
                      <a:pt x="217053" y="67508"/>
                      <a:pt x="214455" y="76722"/>
                      <a:pt x="209205" y="84478"/>
                    </a:cubicBezTo>
                    <a:cubicBezTo>
                      <a:pt x="202204" y="94878"/>
                      <a:pt x="191608" y="100078"/>
                      <a:pt x="177419" y="100078"/>
                    </a:cubicBezTo>
                    <a:lnTo>
                      <a:pt x="173702" y="124007"/>
                    </a:lnTo>
                    <a:lnTo>
                      <a:pt x="157705" y="124007"/>
                    </a:lnTo>
                    <a:close/>
                    <a:moveTo>
                      <a:pt x="164925" y="85801"/>
                    </a:moveTo>
                    <a:lnTo>
                      <a:pt x="171972" y="39527"/>
                    </a:lnTo>
                    <a:lnTo>
                      <a:pt x="169195" y="39527"/>
                    </a:lnTo>
                    <a:cubicBezTo>
                      <a:pt x="163909" y="39527"/>
                      <a:pt x="159425" y="42127"/>
                      <a:pt x="155747" y="47329"/>
                    </a:cubicBezTo>
                    <a:cubicBezTo>
                      <a:pt x="151810" y="52880"/>
                      <a:pt x="149862" y="59935"/>
                      <a:pt x="149901" y="68481"/>
                    </a:cubicBezTo>
                    <a:cubicBezTo>
                      <a:pt x="149922" y="73062"/>
                      <a:pt x="150688" y="76678"/>
                      <a:pt x="152203" y="79322"/>
                    </a:cubicBezTo>
                    <a:cubicBezTo>
                      <a:pt x="154692" y="83642"/>
                      <a:pt x="158931" y="85801"/>
                      <a:pt x="164925" y="85801"/>
                    </a:cubicBezTo>
                    <a:close/>
                    <a:moveTo>
                      <a:pt x="185611" y="39527"/>
                    </a:moveTo>
                    <a:lnTo>
                      <a:pt x="178562" y="85801"/>
                    </a:lnTo>
                    <a:cubicBezTo>
                      <a:pt x="185944" y="85801"/>
                      <a:pt x="191656" y="82538"/>
                      <a:pt x="195681" y="76018"/>
                    </a:cubicBezTo>
                    <a:cubicBezTo>
                      <a:pt x="199089" y="70552"/>
                      <a:pt x="200777" y="63985"/>
                      <a:pt x="200740" y="56319"/>
                    </a:cubicBezTo>
                    <a:cubicBezTo>
                      <a:pt x="200712" y="49710"/>
                      <a:pt x="198923" y="45039"/>
                      <a:pt x="195385" y="42305"/>
                    </a:cubicBezTo>
                    <a:cubicBezTo>
                      <a:pt x="192996" y="40453"/>
                      <a:pt x="189731" y="39527"/>
                      <a:pt x="185611" y="39527"/>
                    </a:cubicBezTo>
                    <a:close/>
                    <a:moveTo>
                      <a:pt x="249205" y="100739"/>
                    </a:moveTo>
                    <a:cubicBezTo>
                      <a:pt x="239690" y="100739"/>
                      <a:pt x="232751" y="97347"/>
                      <a:pt x="228404" y="90560"/>
                    </a:cubicBezTo>
                    <a:cubicBezTo>
                      <a:pt x="224940" y="85184"/>
                      <a:pt x="223188" y="77953"/>
                      <a:pt x="223144" y="68878"/>
                    </a:cubicBezTo>
                    <a:cubicBezTo>
                      <a:pt x="223086" y="56891"/>
                      <a:pt x="225811" y="46711"/>
                      <a:pt x="231325" y="38338"/>
                    </a:cubicBezTo>
                    <a:cubicBezTo>
                      <a:pt x="237536" y="28907"/>
                      <a:pt x="246063" y="24192"/>
                      <a:pt x="256903" y="24192"/>
                    </a:cubicBezTo>
                    <a:cubicBezTo>
                      <a:pt x="263599" y="24192"/>
                      <a:pt x="269074" y="25956"/>
                      <a:pt x="273322" y="29480"/>
                    </a:cubicBezTo>
                    <a:cubicBezTo>
                      <a:pt x="279691" y="34768"/>
                      <a:pt x="282909" y="43670"/>
                      <a:pt x="282967" y="56187"/>
                    </a:cubicBezTo>
                    <a:cubicBezTo>
                      <a:pt x="283025" y="68083"/>
                      <a:pt x="280298" y="78220"/>
                      <a:pt x="274786" y="86593"/>
                    </a:cubicBezTo>
                    <a:cubicBezTo>
                      <a:pt x="268573" y="96023"/>
                      <a:pt x="260048" y="100739"/>
                      <a:pt x="249205" y="100739"/>
                    </a:cubicBezTo>
                    <a:close/>
                    <a:moveTo>
                      <a:pt x="250724" y="86461"/>
                    </a:moveTo>
                    <a:cubicBezTo>
                      <a:pt x="256012" y="86461"/>
                      <a:pt x="260094" y="82892"/>
                      <a:pt x="262967" y="75754"/>
                    </a:cubicBezTo>
                    <a:cubicBezTo>
                      <a:pt x="265405" y="69760"/>
                      <a:pt x="266606" y="62752"/>
                      <a:pt x="266569" y="54732"/>
                    </a:cubicBezTo>
                    <a:cubicBezTo>
                      <a:pt x="266546" y="49886"/>
                      <a:pt x="265689" y="46050"/>
                      <a:pt x="264001" y="43231"/>
                    </a:cubicBezTo>
                    <a:cubicBezTo>
                      <a:pt x="262048" y="40056"/>
                      <a:pt x="259173" y="38469"/>
                      <a:pt x="255386" y="38469"/>
                    </a:cubicBezTo>
                    <a:cubicBezTo>
                      <a:pt x="250625" y="38469"/>
                      <a:pt x="246892" y="41203"/>
                      <a:pt x="244188" y="46667"/>
                    </a:cubicBezTo>
                    <a:cubicBezTo>
                      <a:pt x="241133" y="52836"/>
                      <a:pt x="239630" y="60812"/>
                      <a:pt x="239676" y="70596"/>
                    </a:cubicBezTo>
                    <a:cubicBezTo>
                      <a:pt x="239704" y="76588"/>
                      <a:pt x="240870" y="80864"/>
                      <a:pt x="243172" y="83420"/>
                    </a:cubicBezTo>
                    <a:cubicBezTo>
                      <a:pt x="244950" y="85448"/>
                      <a:pt x="247464" y="86461"/>
                      <a:pt x="250724" y="86461"/>
                    </a:cubicBezTo>
                    <a:close/>
                    <a:moveTo>
                      <a:pt x="298031" y="26836"/>
                    </a:moveTo>
                    <a:lnTo>
                      <a:pt x="312307" y="26836"/>
                    </a:lnTo>
                    <a:lnTo>
                      <a:pt x="311021" y="34239"/>
                    </a:lnTo>
                    <a:cubicBezTo>
                      <a:pt x="314526" y="30187"/>
                      <a:pt x="318126" y="27365"/>
                      <a:pt x="321820" y="25779"/>
                    </a:cubicBezTo>
                    <a:cubicBezTo>
                      <a:pt x="324371" y="24721"/>
                      <a:pt x="327145" y="24192"/>
                      <a:pt x="330142" y="24192"/>
                    </a:cubicBezTo>
                    <a:cubicBezTo>
                      <a:pt x="336487" y="24192"/>
                      <a:pt x="341479" y="27012"/>
                      <a:pt x="345120" y="32653"/>
                    </a:cubicBezTo>
                    <a:cubicBezTo>
                      <a:pt x="348406" y="37765"/>
                      <a:pt x="350070" y="44422"/>
                      <a:pt x="350107" y="52617"/>
                    </a:cubicBezTo>
                    <a:cubicBezTo>
                      <a:pt x="350160" y="63809"/>
                      <a:pt x="347921" y="73990"/>
                      <a:pt x="343384" y="83157"/>
                    </a:cubicBezTo>
                    <a:cubicBezTo>
                      <a:pt x="337710" y="94613"/>
                      <a:pt x="329934" y="100344"/>
                      <a:pt x="320065" y="100344"/>
                    </a:cubicBezTo>
                    <a:cubicBezTo>
                      <a:pt x="316715" y="100344"/>
                      <a:pt x="313582" y="99550"/>
                      <a:pt x="310668" y="97963"/>
                    </a:cubicBezTo>
                    <a:cubicBezTo>
                      <a:pt x="307752" y="96377"/>
                      <a:pt x="305537" y="93998"/>
                      <a:pt x="304022" y="90823"/>
                    </a:cubicBezTo>
                    <a:lnTo>
                      <a:pt x="298982" y="124030"/>
                    </a:lnTo>
                    <a:lnTo>
                      <a:pt x="282898" y="124007"/>
                    </a:lnTo>
                    <a:lnTo>
                      <a:pt x="298031" y="26836"/>
                    </a:lnTo>
                    <a:close/>
                    <a:moveTo>
                      <a:pt x="307583" y="61607"/>
                    </a:moveTo>
                    <a:cubicBezTo>
                      <a:pt x="307244" y="64163"/>
                      <a:pt x="307054" y="65992"/>
                      <a:pt x="307015" y="67093"/>
                    </a:cubicBezTo>
                    <a:cubicBezTo>
                      <a:pt x="306976" y="68194"/>
                      <a:pt x="306960" y="69053"/>
                      <a:pt x="306962" y="69672"/>
                    </a:cubicBezTo>
                    <a:cubicBezTo>
                      <a:pt x="306985" y="74431"/>
                      <a:pt x="307819" y="78220"/>
                      <a:pt x="309463" y="81040"/>
                    </a:cubicBezTo>
                    <a:cubicBezTo>
                      <a:pt x="311104" y="83859"/>
                      <a:pt x="313690" y="85272"/>
                      <a:pt x="317216" y="85272"/>
                    </a:cubicBezTo>
                    <a:cubicBezTo>
                      <a:pt x="322328" y="85272"/>
                      <a:pt x="326410" y="81878"/>
                      <a:pt x="329460" y="75091"/>
                    </a:cubicBezTo>
                    <a:cubicBezTo>
                      <a:pt x="332076" y="69275"/>
                      <a:pt x="333365" y="62618"/>
                      <a:pt x="333330" y="55130"/>
                    </a:cubicBezTo>
                    <a:cubicBezTo>
                      <a:pt x="333305" y="49488"/>
                      <a:pt x="332136" y="45346"/>
                      <a:pt x="329832" y="42702"/>
                    </a:cubicBezTo>
                    <a:cubicBezTo>
                      <a:pt x="327971" y="40585"/>
                      <a:pt x="325676" y="39527"/>
                      <a:pt x="322942" y="39527"/>
                    </a:cubicBezTo>
                    <a:cubicBezTo>
                      <a:pt x="319860" y="39527"/>
                      <a:pt x="317133" y="40806"/>
                      <a:pt x="314764" y="43362"/>
                    </a:cubicBezTo>
                    <a:cubicBezTo>
                      <a:pt x="311259" y="47151"/>
                      <a:pt x="308867" y="53234"/>
                      <a:pt x="307583" y="61607"/>
                    </a:cubicBezTo>
                    <a:close/>
                    <a:moveTo>
                      <a:pt x="383641" y="98095"/>
                    </a:moveTo>
                    <a:lnTo>
                      <a:pt x="376926" y="49047"/>
                    </a:lnTo>
                    <a:lnTo>
                      <a:pt x="376351" y="52749"/>
                    </a:lnTo>
                    <a:lnTo>
                      <a:pt x="369343" y="98095"/>
                    </a:lnTo>
                    <a:lnTo>
                      <a:pt x="353762" y="98095"/>
                    </a:lnTo>
                    <a:lnTo>
                      <a:pt x="364790" y="26836"/>
                    </a:lnTo>
                    <a:lnTo>
                      <a:pt x="386074" y="26836"/>
                    </a:lnTo>
                    <a:lnTo>
                      <a:pt x="392519" y="75048"/>
                    </a:lnTo>
                    <a:lnTo>
                      <a:pt x="412514" y="26836"/>
                    </a:lnTo>
                    <a:lnTo>
                      <a:pt x="435119" y="26836"/>
                    </a:lnTo>
                    <a:lnTo>
                      <a:pt x="423962" y="98095"/>
                    </a:lnTo>
                    <a:lnTo>
                      <a:pt x="408515" y="98095"/>
                    </a:lnTo>
                    <a:lnTo>
                      <a:pt x="415347" y="52749"/>
                    </a:lnTo>
                    <a:lnTo>
                      <a:pt x="416322" y="49047"/>
                    </a:lnTo>
                    <a:lnTo>
                      <a:pt x="395539" y="98095"/>
                    </a:lnTo>
                    <a:lnTo>
                      <a:pt x="383641" y="98095"/>
                    </a:lnTo>
                    <a:close/>
                    <a:moveTo>
                      <a:pt x="460744" y="49839"/>
                    </a:moveTo>
                    <a:lnTo>
                      <a:pt x="444089" y="49839"/>
                    </a:lnTo>
                    <a:cubicBezTo>
                      <a:pt x="445202" y="43231"/>
                      <a:pt x="447599" y="37899"/>
                      <a:pt x="451282" y="33844"/>
                    </a:cubicBezTo>
                    <a:cubicBezTo>
                      <a:pt x="456630" y="27940"/>
                      <a:pt x="464237" y="24987"/>
                      <a:pt x="474111" y="24987"/>
                    </a:cubicBezTo>
                    <a:cubicBezTo>
                      <a:pt x="482130" y="24987"/>
                      <a:pt x="487914" y="26926"/>
                      <a:pt x="491456" y="30803"/>
                    </a:cubicBezTo>
                    <a:cubicBezTo>
                      <a:pt x="494111" y="33708"/>
                      <a:pt x="495457" y="37855"/>
                      <a:pt x="495480" y="43231"/>
                    </a:cubicBezTo>
                    <a:cubicBezTo>
                      <a:pt x="495487" y="44374"/>
                      <a:pt x="495406" y="45676"/>
                      <a:pt x="495235" y="47131"/>
                    </a:cubicBezTo>
                    <a:cubicBezTo>
                      <a:pt x="495067" y="48583"/>
                      <a:pt x="494896" y="49839"/>
                      <a:pt x="494725" y="50897"/>
                    </a:cubicBezTo>
                    <a:lnTo>
                      <a:pt x="489463" y="83420"/>
                    </a:lnTo>
                    <a:cubicBezTo>
                      <a:pt x="489292" y="84566"/>
                      <a:pt x="489096" y="85780"/>
                      <a:pt x="488884" y="87055"/>
                    </a:cubicBezTo>
                    <a:cubicBezTo>
                      <a:pt x="488673" y="88334"/>
                      <a:pt x="488567" y="89634"/>
                      <a:pt x="488574" y="90955"/>
                    </a:cubicBezTo>
                    <a:cubicBezTo>
                      <a:pt x="488579" y="92103"/>
                      <a:pt x="488583" y="93204"/>
                      <a:pt x="488588" y="94262"/>
                    </a:cubicBezTo>
                    <a:cubicBezTo>
                      <a:pt x="488770" y="95495"/>
                      <a:pt x="489348" y="96598"/>
                      <a:pt x="490322" y="97566"/>
                    </a:cubicBezTo>
                    <a:lnTo>
                      <a:pt x="490324" y="98095"/>
                    </a:lnTo>
                    <a:lnTo>
                      <a:pt x="473668" y="98095"/>
                    </a:lnTo>
                    <a:lnTo>
                      <a:pt x="473238" y="91089"/>
                    </a:lnTo>
                    <a:cubicBezTo>
                      <a:pt x="470610" y="94084"/>
                      <a:pt x="467731" y="96377"/>
                      <a:pt x="464612" y="97963"/>
                    </a:cubicBezTo>
                    <a:cubicBezTo>
                      <a:pt x="461492" y="99550"/>
                      <a:pt x="458170" y="100344"/>
                      <a:pt x="454641" y="100344"/>
                    </a:cubicBezTo>
                    <a:cubicBezTo>
                      <a:pt x="450236" y="100344"/>
                      <a:pt x="446795" y="99506"/>
                      <a:pt x="444318" y="97831"/>
                    </a:cubicBezTo>
                    <a:cubicBezTo>
                      <a:pt x="440074" y="95012"/>
                      <a:pt x="437934" y="89988"/>
                      <a:pt x="437899" y="82758"/>
                    </a:cubicBezTo>
                    <a:cubicBezTo>
                      <a:pt x="437874" y="77209"/>
                      <a:pt x="439021" y="72515"/>
                      <a:pt x="441337" y="68679"/>
                    </a:cubicBezTo>
                    <a:cubicBezTo>
                      <a:pt x="443653" y="64846"/>
                      <a:pt x="446969" y="62004"/>
                      <a:pt x="451277" y="60152"/>
                    </a:cubicBezTo>
                    <a:cubicBezTo>
                      <a:pt x="452155" y="59801"/>
                      <a:pt x="458714" y="58478"/>
                      <a:pt x="470954" y="56187"/>
                    </a:cubicBezTo>
                    <a:cubicBezTo>
                      <a:pt x="476678" y="55130"/>
                      <a:pt x="479523" y="51470"/>
                      <a:pt x="479495" y="45212"/>
                    </a:cubicBezTo>
                    <a:cubicBezTo>
                      <a:pt x="479486" y="43011"/>
                      <a:pt x="478837" y="41335"/>
                      <a:pt x="477553" y="40190"/>
                    </a:cubicBezTo>
                    <a:cubicBezTo>
                      <a:pt x="476272" y="39044"/>
                      <a:pt x="474482" y="38469"/>
                      <a:pt x="472192" y="38469"/>
                    </a:cubicBezTo>
                    <a:cubicBezTo>
                      <a:pt x="468756" y="38469"/>
                      <a:pt x="466092" y="39573"/>
                      <a:pt x="464210" y="41776"/>
                    </a:cubicBezTo>
                    <a:cubicBezTo>
                      <a:pt x="462328" y="43976"/>
                      <a:pt x="461171" y="46667"/>
                      <a:pt x="460744" y="49839"/>
                    </a:cubicBezTo>
                    <a:close/>
                    <a:moveTo>
                      <a:pt x="476170" y="68615"/>
                    </a:moveTo>
                    <a:lnTo>
                      <a:pt x="476944" y="64119"/>
                    </a:lnTo>
                    <a:cubicBezTo>
                      <a:pt x="475184" y="65176"/>
                      <a:pt x="473822" y="65881"/>
                      <a:pt x="472855" y="66234"/>
                    </a:cubicBezTo>
                    <a:cubicBezTo>
                      <a:pt x="471887" y="66587"/>
                      <a:pt x="469839" y="67095"/>
                      <a:pt x="466715" y="67753"/>
                    </a:cubicBezTo>
                    <a:cubicBezTo>
                      <a:pt x="463589" y="68414"/>
                      <a:pt x="461148" y="69363"/>
                      <a:pt x="459389" y="70596"/>
                    </a:cubicBezTo>
                    <a:cubicBezTo>
                      <a:pt x="456315" y="72713"/>
                      <a:pt x="454792" y="75974"/>
                      <a:pt x="454812" y="80379"/>
                    </a:cubicBezTo>
                    <a:cubicBezTo>
                      <a:pt x="454822" y="82670"/>
                      <a:pt x="455450" y="84390"/>
                      <a:pt x="456687" y="85536"/>
                    </a:cubicBezTo>
                    <a:cubicBezTo>
                      <a:pt x="457925" y="86681"/>
                      <a:pt x="459604" y="87256"/>
                      <a:pt x="461719" y="87256"/>
                    </a:cubicBezTo>
                    <a:cubicBezTo>
                      <a:pt x="464272" y="87256"/>
                      <a:pt x="466650" y="86286"/>
                      <a:pt x="468842" y="84346"/>
                    </a:cubicBezTo>
                    <a:cubicBezTo>
                      <a:pt x="472441" y="81174"/>
                      <a:pt x="474884" y="75927"/>
                      <a:pt x="476170" y="68615"/>
                    </a:cubicBezTo>
                    <a:close/>
                    <a:moveTo>
                      <a:pt x="518745" y="83818"/>
                    </a:moveTo>
                    <a:lnTo>
                      <a:pt x="538642" y="83818"/>
                    </a:lnTo>
                    <a:lnTo>
                      <a:pt x="547356" y="26836"/>
                    </a:lnTo>
                    <a:lnTo>
                      <a:pt x="563353" y="26836"/>
                    </a:lnTo>
                    <a:lnTo>
                      <a:pt x="554373" y="83818"/>
                    </a:lnTo>
                    <a:lnTo>
                      <a:pt x="563362" y="83818"/>
                    </a:lnTo>
                    <a:lnTo>
                      <a:pt x="557527" y="116625"/>
                    </a:lnTo>
                    <a:lnTo>
                      <a:pt x="543932" y="116625"/>
                    </a:lnTo>
                    <a:lnTo>
                      <a:pt x="546684" y="98095"/>
                    </a:lnTo>
                    <a:lnTo>
                      <a:pt x="500505" y="98095"/>
                    </a:lnTo>
                    <a:lnTo>
                      <a:pt x="511662" y="26836"/>
                    </a:lnTo>
                    <a:lnTo>
                      <a:pt x="527527" y="26836"/>
                    </a:lnTo>
                    <a:lnTo>
                      <a:pt x="518745" y="83818"/>
                    </a:lnTo>
                    <a:close/>
                    <a:moveTo>
                      <a:pt x="588405" y="72933"/>
                    </a:moveTo>
                    <a:lnTo>
                      <a:pt x="615351" y="26836"/>
                    </a:lnTo>
                    <a:lnTo>
                      <a:pt x="634210" y="26836"/>
                    </a:lnTo>
                    <a:lnTo>
                      <a:pt x="623185" y="98095"/>
                    </a:lnTo>
                    <a:lnTo>
                      <a:pt x="607343" y="98095"/>
                    </a:lnTo>
                    <a:lnTo>
                      <a:pt x="614372" y="51823"/>
                    </a:lnTo>
                    <a:lnTo>
                      <a:pt x="587516" y="98095"/>
                    </a:lnTo>
                    <a:lnTo>
                      <a:pt x="568455" y="98095"/>
                    </a:lnTo>
                    <a:lnTo>
                      <a:pt x="579612" y="26836"/>
                    </a:lnTo>
                    <a:lnTo>
                      <a:pt x="595477" y="26836"/>
                    </a:lnTo>
                    <a:lnTo>
                      <a:pt x="588405" y="72933"/>
                    </a:lnTo>
                    <a:close/>
                    <a:moveTo>
                      <a:pt x="664179" y="100739"/>
                    </a:moveTo>
                    <a:cubicBezTo>
                      <a:pt x="654661" y="100739"/>
                      <a:pt x="647725" y="97347"/>
                      <a:pt x="643375" y="90560"/>
                    </a:cubicBezTo>
                    <a:cubicBezTo>
                      <a:pt x="639911" y="85184"/>
                      <a:pt x="638159" y="77955"/>
                      <a:pt x="638115" y="68878"/>
                    </a:cubicBezTo>
                    <a:cubicBezTo>
                      <a:pt x="638059" y="56894"/>
                      <a:pt x="640784" y="46711"/>
                      <a:pt x="646296" y="38338"/>
                    </a:cubicBezTo>
                    <a:cubicBezTo>
                      <a:pt x="652509" y="28907"/>
                      <a:pt x="661034" y="24192"/>
                      <a:pt x="671874" y="24192"/>
                    </a:cubicBezTo>
                    <a:cubicBezTo>
                      <a:pt x="678573" y="24192"/>
                      <a:pt x="684047" y="25956"/>
                      <a:pt x="688293" y="29480"/>
                    </a:cubicBezTo>
                    <a:cubicBezTo>
                      <a:pt x="694662" y="34768"/>
                      <a:pt x="697883" y="43670"/>
                      <a:pt x="697940" y="56187"/>
                    </a:cubicBezTo>
                    <a:cubicBezTo>
                      <a:pt x="697996" y="68083"/>
                      <a:pt x="695269" y="78220"/>
                      <a:pt x="689757" y="86593"/>
                    </a:cubicBezTo>
                    <a:cubicBezTo>
                      <a:pt x="683546" y="96023"/>
                      <a:pt x="675019" y="100739"/>
                      <a:pt x="664179" y="100739"/>
                    </a:cubicBezTo>
                    <a:close/>
                    <a:moveTo>
                      <a:pt x="665698" y="86461"/>
                    </a:moveTo>
                    <a:cubicBezTo>
                      <a:pt x="670983" y="86461"/>
                      <a:pt x="675065" y="82892"/>
                      <a:pt x="677940" y="75754"/>
                    </a:cubicBezTo>
                    <a:cubicBezTo>
                      <a:pt x="680378" y="69760"/>
                      <a:pt x="681577" y="62752"/>
                      <a:pt x="681540" y="54732"/>
                    </a:cubicBezTo>
                    <a:cubicBezTo>
                      <a:pt x="681517" y="49886"/>
                      <a:pt x="680660" y="46050"/>
                      <a:pt x="678972" y="43231"/>
                    </a:cubicBezTo>
                    <a:cubicBezTo>
                      <a:pt x="677019" y="40056"/>
                      <a:pt x="674146" y="38469"/>
                      <a:pt x="670355" y="38469"/>
                    </a:cubicBezTo>
                    <a:cubicBezTo>
                      <a:pt x="665598" y="38469"/>
                      <a:pt x="661865" y="41203"/>
                      <a:pt x="659159" y="46667"/>
                    </a:cubicBezTo>
                    <a:cubicBezTo>
                      <a:pt x="656104" y="52836"/>
                      <a:pt x="654601" y="60812"/>
                      <a:pt x="654647" y="70596"/>
                    </a:cubicBezTo>
                    <a:cubicBezTo>
                      <a:pt x="654675" y="76588"/>
                      <a:pt x="655843" y="80864"/>
                      <a:pt x="658145" y="83420"/>
                    </a:cubicBezTo>
                    <a:cubicBezTo>
                      <a:pt x="659918" y="85448"/>
                      <a:pt x="662435" y="86461"/>
                      <a:pt x="665698" y="86461"/>
                    </a:cubicBezTo>
                    <a:close/>
                    <a:moveTo>
                      <a:pt x="722697" y="67975"/>
                    </a:moveTo>
                    <a:lnTo>
                      <a:pt x="717837" y="98095"/>
                    </a:lnTo>
                    <a:lnTo>
                      <a:pt x="701843" y="98095"/>
                    </a:lnTo>
                    <a:lnTo>
                      <a:pt x="713002" y="26836"/>
                    </a:lnTo>
                    <a:lnTo>
                      <a:pt x="728867" y="26836"/>
                    </a:lnTo>
                    <a:lnTo>
                      <a:pt x="724676" y="53652"/>
                    </a:lnTo>
                    <a:lnTo>
                      <a:pt x="743956" y="53652"/>
                    </a:lnTo>
                    <a:lnTo>
                      <a:pt x="748165" y="26836"/>
                    </a:lnTo>
                    <a:lnTo>
                      <a:pt x="764162" y="26836"/>
                    </a:lnTo>
                    <a:lnTo>
                      <a:pt x="753002" y="98095"/>
                    </a:lnTo>
                    <a:lnTo>
                      <a:pt x="737140" y="98095"/>
                    </a:lnTo>
                    <a:lnTo>
                      <a:pt x="741843" y="67975"/>
                    </a:lnTo>
                    <a:lnTo>
                      <a:pt x="722697" y="67975"/>
                    </a:lnTo>
                    <a:close/>
                    <a:moveTo>
                      <a:pt x="786681" y="67975"/>
                    </a:moveTo>
                    <a:lnTo>
                      <a:pt x="781823" y="98095"/>
                    </a:lnTo>
                    <a:lnTo>
                      <a:pt x="765829" y="98095"/>
                    </a:lnTo>
                    <a:lnTo>
                      <a:pt x="776986" y="26836"/>
                    </a:lnTo>
                    <a:lnTo>
                      <a:pt x="792851" y="26836"/>
                    </a:lnTo>
                    <a:lnTo>
                      <a:pt x="788660" y="53652"/>
                    </a:lnTo>
                    <a:lnTo>
                      <a:pt x="807940" y="53652"/>
                    </a:lnTo>
                    <a:lnTo>
                      <a:pt x="812151" y="26836"/>
                    </a:lnTo>
                    <a:lnTo>
                      <a:pt x="828146" y="26836"/>
                    </a:lnTo>
                    <a:lnTo>
                      <a:pt x="816989" y="98095"/>
                    </a:lnTo>
                    <a:lnTo>
                      <a:pt x="801124" y="98095"/>
                    </a:lnTo>
                    <a:lnTo>
                      <a:pt x="805827" y="67975"/>
                    </a:lnTo>
                    <a:lnTo>
                      <a:pt x="786681" y="67975"/>
                    </a:lnTo>
                    <a:close/>
                    <a:moveTo>
                      <a:pt x="840970" y="26836"/>
                    </a:moveTo>
                    <a:lnTo>
                      <a:pt x="856835" y="26836"/>
                    </a:lnTo>
                    <a:lnTo>
                      <a:pt x="852884" y="53014"/>
                    </a:lnTo>
                    <a:lnTo>
                      <a:pt x="862909" y="52880"/>
                    </a:lnTo>
                    <a:cubicBezTo>
                      <a:pt x="868726" y="52880"/>
                      <a:pt x="873004" y="53719"/>
                      <a:pt x="875745" y="55393"/>
                    </a:cubicBezTo>
                    <a:cubicBezTo>
                      <a:pt x="880428" y="58212"/>
                      <a:pt x="882790" y="63548"/>
                      <a:pt x="882827" y="71390"/>
                    </a:cubicBezTo>
                    <a:cubicBezTo>
                      <a:pt x="882854" y="77733"/>
                      <a:pt x="881474" y="83245"/>
                      <a:pt x="878677" y="87916"/>
                    </a:cubicBezTo>
                    <a:cubicBezTo>
                      <a:pt x="874568" y="94703"/>
                      <a:pt x="868192" y="98095"/>
                      <a:pt x="859557" y="98095"/>
                    </a:cubicBezTo>
                    <a:lnTo>
                      <a:pt x="829810" y="98095"/>
                    </a:lnTo>
                    <a:lnTo>
                      <a:pt x="840970" y="26836"/>
                    </a:lnTo>
                    <a:close/>
                    <a:moveTo>
                      <a:pt x="850700" y="66365"/>
                    </a:moveTo>
                    <a:lnTo>
                      <a:pt x="847968" y="84610"/>
                    </a:lnTo>
                    <a:lnTo>
                      <a:pt x="855105" y="84610"/>
                    </a:lnTo>
                    <a:cubicBezTo>
                      <a:pt x="859273" y="84610"/>
                      <a:pt x="862263" y="83464"/>
                      <a:pt x="864101" y="81174"/>
                    </a:cubicBezTo>
                    <a:cubicBezTo>
                      <a:pt x="865507" y="79500"/>
                      <a:pt x="866198" y="77297"/>
                      <a:pt x="866186" y="74563"/>
                    </a:cubicBezTo>
                    <a:cubicBezTo>
                      <a:pt x="866175" y="72094"/>
                      <a:pt x="865461" y="70113"/>
                      <a:pt x="864041" y="68615"/>
                    </a:cubicBezTo>
                    <a:cubicBezTo>
                      <a:pt x="862626" y="67116"/>
                      <a:pt x="860460" y="66365"/>
                      <a:pt x="857553" y="66365"/>
                    </a:cubicBezTo>
                    <a:lnTo>
                      <a:pt x="850700" y="66365"/>
                    </a:lnTo>
                    <a:close/>
                    <a:moveTo>
                      <a:pt x="895702" y="26836"/>
                    </a:moveTo>
                    <a:lnTo>
                      <a:pt x="912624" y="26836"/>
                    </a:lnTo>
                    <a:lnTo>
                      <a:pt x="901594" y="98095"/>
                    </a:lnTo>
                    <a:lnTo>
                      <a:pt x="884674" y="98095"/>
                    </a:lnTo>
                    <a:lnTo>
                      <a:pt x="895702" y="26836"/>
                    </a:lnTo>
                    <a:close/>
                    <a:moveTo>
                      <a:pt x="955169" y="77470"/>
                    </a:moveTo>
                    <a:lnTo>
                      <a:pt x="971300" y="77470"/>
                    </a:lnTo>
                    <a:cubicBezTo>
                      <a:pt x="969395" y="84522"/>
                      <a:pt x="966072" y="90029"/>
                      <a:pt x="961329" y="93998"/>
                    </a:cubicBezTo>
                    <a:cubicBezTo>
                      <a:pt x="956151" y="98316"/>
                      <a:pt x="949817" y="100475"/>
                      <a:pt x="942327" y="100475"/>
                    </a:cubicBezTo>
                    <a:cubicBezTo>
                      <a:pt x="933158" y="100475"/>
                      <a:pt x="926402" y="97303"/>
                      <a:pt x="922054" y="90955"/>
                    </a:cubicBezTo>
                    <a:cubicBezTo>
                      <a:pt x="918503" y="85757"/>
                      <a:pt x="916702" y="78703"/>
                      <a:pt x="916662" y="69802"/>
                    </a:cubicBezTo>
                    <a:cubicBezTo>
                      <a:pt x="916614" y="58787"/>
                      <a:pt x="919029" y="49047"/>
                      <a:pt x="923926" y="40585"/>
                    </a:cubicBezTo>
                    <a:cubicBezTo>
                      <a:pt x="930043" y="29921"/>
                      <a:pt x="938833" y="24589"/>
                      <a:pt x="950288" y="24589"/>
                    </a:cubicBezTo>
                    <a:cubicBezTo>
                      <a:pt x="958309" y="24589"/>
                      <a:pt x="964400" y="26882"/>
                      <a:pt x="968563" y="31466"/>
                    </a:cubicBezTo>
                    <a:cubicBezTo>
                      <a:pt x="973084" y="36488"/>
                      <a:pt x="975368" y="43847"/>
                      <a:pt x="975412" y="53543"/>
                    </a:cubicBezTo>
                    <a:cubicBezTo>
                      <a:pt x="975433" y="57769"/>
                      <a:pt x="974971" y="62223"/>
                      <a:pt x="974022" y="66894"/>
                    </a:cubicBezTo>
                    <a:lnTo>
                      <a:pt x="933174" y="66894"/>
                    </a:lnTo>
                    <a:cubicBezTo>
                      <a:pt x="933003" y="67952"/>
                      <a:pt x="932895" y="68880"/>
                      <a:pt x="932855" y="69672"/>
                    </a:cubicBezTo>
                    <a:cubicBezTo>
                      <a:pt x="932818" y="70462"/>
                      <a:pt x="932800" y="71434"/>
                      <a:pt x="932804" y="72579"/>
                    </a:cubicBezTo>
                    <a:cubicBezTo>
                      <a:pt x="932825" y="76634"/>
                      <a:pt x="933502" y="79853"/>
                      <a:pt x="934836" y="82231"/>
                    </a:cubicBezTo>
                    <a:cubicBezTo>
                      <a:pt x="936612" y="85402"/>
                      <a:pt x="939530" y="86990"/>
                      <a:pt x="943580" y="86990"/>
                    </a:cubicBezTo>
                    <a:cubicBezTo>
                      <a:pt x="946136" y="86990"/>
                      <a:pt x="948427" y="86240"/>
                      <a:pt x="950445" y="84744"/>
                    </a:cubicBezTo>
                    <a:cubicBezTo>
                      <a:pt x="952816" y="82982"/>
                      <a:pt x="954391" y="80555"/>
                      <a:pt x="955169" y="77470"/>
                    </a:cubicBezTo>
                    <a:close/>
                    <a:moveTo>
                      <a:pt x="934970" y="55790"/>
                    </a:moveTo>
                    <a:lnTo>
                      <a:pt x="959295" y="55790"/>
                    </a:lnTo>
                    <a:lnTo>
                      <a:pt x="959662" y="49576"/>
                    </a:lnTo>
                    <a:cubicBezTo>
                      <a:pt x="959644" y="45875"/>
                      <a:pt x="958727" y="43032"/>
                      <a:pt x="956915" y="41049"/>
                    </a:cubicBezTo>
                    <a:cubicBezTo>
                      <a:pt x="955097" y="39067"/>
                      <a:pt x="952555" y="38075"/>
                      <a:pt x="949295" y="38075"/>
                    </a:cubicBezTo>
                    <a:cubicBezTo>
                      <a:pt x="946476" y="38075"/>
                      <a:pt x="944012" y="39044"/>
                      <a:pt x="941906" y="40984"/>
                    </a:cubicBezTo>
                    <a:cubicBezTo>
                      <a:pt x="938660" y="43891"/>
                      <a:pt x="936346" y="48826"/>
                      <a:pt x="934970" y="55790"/>
                    </a:cubicBezTo>
                    <a:close/>
                    <a:moveTo>
                      <a:pt x="1024593" y="41113"/>
                    </a:moveTo>
                    <a:lnTo>
                      <a:pt x="1006879" y="41113"/>
                    </a:lnTo>
                    <a:lnTo>
                      <a:pt x="1009058" y="26836"/>
                    </a:lnTo>
                    <a:lnTo>
                      <a:pt x="1060350" y="26836"/>
                    </a:lnTo>
                    <a:lnTo>
                      <a:pt x="1058041" y="41113"/>
                    </a:lnTo>
                    <a:lnTo>
                      <a:pt x="1040479" y="41113"/>
                    </a:lnTo>
                    <a:lnTo>
                      <a:pt x="1031631" y="98095"/>
                    </a:lnTo>
                    <a:lnTo>
                      <a:pt x="1015745" y="98095"/>
                    </a:lnTo>
                    <a:lnTo>
                      <a:pt x="1024593" y="41113"/>
                    </a:lnTo>
                    <a:close/>
                    <a:moveTo>
                      <a:pt x="1098005" y="77470"/>
                    </a:moveTo>
                    <a:lnTo>
                      <a:pt x="1114133" y="77470"/>
                    </a:lnTo>
                    <a:cubicBezTo>
                      <a:pt x="1112230" y="84522"/>
                      <a:pt x="1108908" y="90029"/>
                      <a:pt x="1104165" y="93998"/>
                    </a:cubicBezTo>
                    <a:cubicBezTo>
                      <a:pt x="1098988" y="98316"/>
                      <a:pt x="1092652" y="100475"/>
                      <a:pt x="1085160" y="100475"/>
                    </a:cubicBezTo>
                    <a:cubicBezTo>
                      <a:pt x="1075996" y="100475"/>
                      <a:pt x="1069237" y="97303"/>
                      <a:pt x="1064889" y="90955"/>
                    </a:cubicBezTo>
                    <a:cubicBezTo>
                      <a:pt x="1061338" y="85757"/>
                      <a:pt x="1059542" y="78705"/>
                      <a:pt x="1059498" y="69802"/>
                    </a:cubicBezTo>
                    <a:cubicBezTo>
                      <a:pt x="1059445" y="58787"/>
                      <a:pt x="1061867" y="49047"/>
                      <a:pt x="1066760" y="40585"/>
                    </a:cubicBezTo>
                    <a:cubicBezTo>
                      <a:pt x="1072881" y="29921"/>
                      <a:pt x="1081666" y="24589"/>
                      <a:pt x="1093123" y="24589"/>
                    </a:cubicBezTo>
                    <a:cubicBezTo>
                      <a:pt x="1101143" y="24589"/>
                      <a:pt x="1107236" y="26882"/>
                      <a:pt x="1111401" y="31466"/>
                    </a:cubicBezTo>
                    <a:cubicBezTo>
                      <a:pt x="1115920" y="36488"/>
                      <a:pt x="1118203" y="43847"/>
                      <a:pt x="1118250" y="53543"/>
                    </a:cubicBezTo>
                    <a:cubicBezTo>
                      <a:pt x="1118270" y="57771"/>
                      <a:pt x="1117806" y="62223"/>
                      <a:pt x="1116860" y="66894"/>
                    </a:cubicBezTo>
                    <a:lnTo>
                      <a:pt x="1076009" y="66894"/>
                    </a:lnTo>
                    <a:cubicBezTo>
                      <a:pt x="1075839" y="67952"/>
                      <a:pt x="1075732" y="68878"/>
                      <a:pt x="1075693" y="69672"/>
                    </a:cubicBezTo>
                    <a:cubicBezTo>
                      <a:pt x="1075651" y="70464"/>
                      <a:pt x="1075635" y="71434"/>
                      <a:pt x="1075640" y="72579"/>
                    </a:cubicBezTo>
                    <a:cubicBezTo>
                      <a:pt x="1075661" y="76634"/>
                      <a:pt x="1076337" y="79851"/>
                      <a:pt x="1077670" y="82231"/>
                    </a:cubicBezTo>
                    <a:cubicBezTo>
                      <a:pt x="1079447" y="85404"/>
                      <a:pt x="1082364" y="86990"/>
                      <a:pt x="1086418" y="86990"/>
                    </a:cubicBezTo>
                    <a:cubicBezTo>
                      <a:pt x="1088974" y="86990"/>
                      <a:pt x="1091262" y="86242"/>
                      <a:pt x="1093283" y="84744"/>
                    </a:cubicBezTo>
                    <a:cubicBezTo>
                      <a:pt x="1095654" y="82979"/>
                      <a:pt x="1097229" y="80555"/>
                      <a:pt x="1098005" y="77470"/>
                    </a:cubicBezTo>
                    <a:close/>
                    <a:moveTo>
                      <a:pt x="1077808" y="55790"/>
                    </a:moveTo>
                    <a:lnTo>
                      <a:pt x="1102133" y="55790"/>
                    </a:lnTo>
                    <a:lnTo>
                      <a:pt x="1102498" y="49576"/>
                    </a:lnTo>
                    <a:cubicBezTo>
                      <a:pt x="1102482" y="45875"/>
                      <a:pt x="1101565" y="43032"/>
                      <a:pt x="1099748" y="41049"/>
                    </a:cubicBezTo>
                    <a:cubicBezTo>
                      <a:pt x="1097931" y="39065"/>
                      <a:pt x="1095393" y="38075"/>
                      <a:pt x="1092131" y="38075"/>
                    </a:cubicBezTo>
                    <a:cubicBezTo>
                      <a:pt x="1089311" y="38075"/>
                      <a:pt x="1086848" y="39044"/>
                      <a:pt x="1084742" y="40984"/>
                    </a:cubicBezTo>
                    <a:cubicBezTo>
                      <a:pt x="1081496" y="43891"/>
                      <a:pt x="1079184" y="48826"/>
                      <a:pt x="1077808" y="55790"/>
                    </a:cubicBezTo>
                    <a:close/>
                    <a:moveTo>
                      <a:pt x="1152349" y="47218"/>
                    </a:moveTo>
                    <a:lnTo>
                      <a:pt x="1164127" y="26836"/>
                    </a:lnTo>
                    <a:lnTo>
                      <a:pt x="1183296" y="26836"/>
                    </a:lnTo>
                    <a:lnTo>
                      <a:pt x="1159008" y="62135"/>
                    </a:lnTo>
                    <a:lnTo>
                      <a:pt x="1172402" y="98095"/>
                    </a:lnTo>
                    <a:lnTo>
                      <a:pt x="1155500" y="98095"/>
                    </a:lnTo>
                    <a:lnTo>
                      <a:pt x="1148239" y="76678"/>
                    </a:lnTo>
                    <a:lnTo>
                      <a:pt x="1135209" y="98051"/>
                    </a:lnTo>
                    <a:lnTo>
                      <a:pt x="1116084" y="98095"/>
                    </a:lnTo>
                    <a:lnTo>
                      <a:pt x="1141681" y="60283"/>
                    </a:lnTo>
                    <a:lnTo>
                      <a:pt x="1128432" y="26836"/>
                    </a:lnTo>
                    <a:lnTo>
                      <a:pt x="1145904" y="26836"/>
                    </a:lnTo>
                    <a:lnTo>
                      <a:pt x="1152349" y="47218"/>
                    </a:lnTo>
                    <a:close/>
                    <a:moveTo>
                      <a:pt x="1200394" y="67975"/>
                    </a:moveTo>
                    <a:lnTo>
                      <a:pt x="1195536" y="98095"/>
                    </a:lnTo>
                    <a:lnTo>
                      <a:pt x="1179539" y="98095"/>
                    </a:lnTo>
                    <a:lnTo>
                      <a:pt x="1190698" y="26836"/>
                    </a:lnTo>
                    <a:lnTo>
                      <a:pt x="1206563" y="26836"/>
                    </a:lnTo>
                    <a:lnTo>
                      <a:pt x="1202373" y="53652"/>
                    </a:lnTo>
                    <a:lnTo>
                      <a:pt x="1221652" y="53652"/>
                    </a:lnTo>
                    <a:lnTo>
                      <a:pt x="1225862" y="26836"/>
                    </a:lnTo>
                    <a:lnTo>
                      <a:pt x="1241861" y="26836"/>
                    </a:lnTo>
                    <a:lnTo>
                      <a:pt x="1230701" y="98095"/>
                    </a:lnTo>
                    <a:lnTo>
                      <a:pt x="1214836" y="98095"/>
                    </a:lnTo>
                    <a:lnTo>
                      <a:pt x="1219540" y="67975"/>
                    </a:lnTo>
                    <a:lnTo>
                      <a:pt x="1200394" y="67975"/>
                    </a:lnTo>
                    <a:close/>
                    <a:moveTo>
                      <a:pt x="1271829" y="100739"/>
                    </a:moveTo>
                    <a:cubicBezTo>
                      <a:pt x="1262311" y="100739"/>
                      <a:pt x="1255375" y="97347"/>
                      <a:pt x="1251025" y="90560"/>
                    </a:cubicBezTo>
                    <a:cubicBezTo>
                      <a:pt x="1247561" y="85184"/>
                      <a:pt x="1245809" y="77957"/>
                      <a:pt x="1245765" y="68878"/>
                    </a:cubicBezTo>
                    <a:cubicBezTo>
                      <a:pt x="1245707" y="56891"/>
                      <a:pt x="1248432" y="46711"/>
                      <a:pt x="1253946" y="38338"/>
                    </a:cubicBezTo>
                    <a:cubicBezTo>
                      <a:pt x="1260157" y="28907"/>
                      <a:pt x="1268684" y="24192"/>
                      <a:pt x="1279522" y="24192"/>
                    </a:cubicBezTo>
                    <a:cubicBezTo>
                      <a:pt x="1286221" y="24192"/>
                      <a:pt x="1291693" y="25954"/>
                      <a:pt x="1295941" y="29480"/>
                    </a:cubicBezTo>
                    <a:cubicBezTo>
                      <a:pt x="1302312" y="34768"/>
                      <a:pt x="1305528" y="43670"/>
                      <a:pt x="1305588" y="56187"/>
                    </a:cubicBezTo>
                    <a:cubicBezTo>
                      <a:pt x="1305646" y="68086"/>
                      <a:pt x="1302917" y="78220"/>
                      <a:pt x="1297405" y="86593"/>
                    </a:cubicBezTo>
                    <a:cubicBezTo>
                      <a:pt x="1291196" y="96023"/>
                      <a:pt x="1282669" y="100739"/>
                      <a:pt x="1271829" y="100739"/>
                    </a:cubicBezTo>
                    <a:close/>
                    <a:moveTo>
                      <a:pt x="1273346" y="86461"/>
                    </a:moveTo>
                    <a:cubicBezTo>
                      <a:pt x="1278633" y="86461"/>
                      <a:pt x="1282713" y="82892"/>
                      <a:pt x="1285588" y="75754"/>
                    </a:cubicBezTo>
                    <a:cubicBezTo>
                      <a:pt x="1288026" y="69760"/>
                      <a:pt x="1289227" y="62752"/>
                      <a:pt x="1289190" y="54732"/>
                    </a:cubicBezTo>
                    <a:cubicBezTo>
                      <a:pt x="1289167" y="49886"/>
                      <a:pt x="1288310" y="46050"/>
                      <a:pt x="1286622" y="43231"/>
                    </a:cubicBezTo>
                    <a:cubicBezTo>
                      <a:pt x="1284667" y="40056"/>
                      <a:pt x="1281797" y="38469"/>
                      <a:pt x="1278005" y="38469"/>
                    </a:cubicBezTo>
                    <a:cubicBezTo>
                      <a:pt x="1273247" y="38469"/>
                      <a:pt x="1269515" y="41203"/>
                      <a:pt x="1266809" y="46667"/>
                    </a:cubicBezTo>
                    <a:cubicBezTo>
                      <a:pt x="1263754" y="52836"/>
                      <a:pt x="1262249" y="60812"/>
                      <a:pt x="1262297" y="70596"/>
                    </a:cubicBezTo>
                    <a:cubicBezTo>
                      <a:pt x="1262325" y="76590"/>
                      <a:pt x="1263491" y="80864"/>
                      <a:pt x="1265795" y="83420"/>
                    </a:cubicBezTo>
                    <a:cubicBezTo>
                      <a:pt x="1267569" y="85448"/>
                      <a:pt x="1270083" y="86461"/>
                      <a:pt x="1273346" y="86461"/>
                    </a:cubicBezTo>
                    <a:close/>
                    <a:moveTo>
                      <a:pt x="1304471" y="98360"/>
                    </a:moveTo>
                    <a:lnTo>
                      <a:pt x="1306780" y="83949"/>
                    </a:lnTo>
                    <a:cubicBezTo>
                      <a:pt x="1307398" y="83949"/>
                      <a:pt x="1308234" y="83949"/>
                      <a:pt x="1309292" y="83949"/>
                    </a:cubicBezTo>
                    <a:cubicBezTo>
                      <a:pt x="1313083" y="83949"/>
                      <a:pt x="1316069" y="81525"/>
                      <a:pt x="1318246" y="76678"/>
                    </a:cubicBezTo>
                    <a:cubicBezTo>
                      <a:pt x="1319904" y="72977"/>
                      <a:pt x="1321502" y="66543"/>
                      <a:pt x="1323046" y="57376"/>
                    </a:cubicBezTo>
                    <a:lnTo>
                      <a:pt x="1328186" y="26836"/>
                    </a:lnTo>
                    <a:lnTo>
                      <a:pt x="1373664" y="26836"/>
                    </a:lnTo>
                    <a:lnTo>
                      <a:pt x="1362636" y="98360"/>
                    </a:lnTo>
                    <a:lnTo>
                      <a:pt x="1346797" y="98360"/>
                    </a:lnTo>
                    <a:lnTo>
                      <a:pt x="1355487" y="41113"/>
                    </a:lnTo>
                    <a:lnTo>
                      <a:pt x="1341209" y="41113"/>
                    </a:lnTo>
                    <a:lnTo>
                      <a:pt x="1338643" y="57113"/>
                    </a:lnTo>
                    <a:cubicBezTo>
                      <a:pt x="1337274" y="65659"/>
                      <a:pt x="1336027" y="71963"/>
                      <a:pt x="1334901" y="76018"/>
                    </a:cubicBezTo>
                    <a:cubicBezTo>
                      <a:pt x="1332908" y="83420"/>
                      <a:pt x="1330380" y="88930"/>
                      <a:pt x="1327313" y="92544"/>
                    </a:cubicBezTo>
                    <a:cubicBezTo>
                      <a:pt x="1323455" y="97125"/>
                      <a:pt x="1318401" y="99418"/>
                      <a:pt x="1312141" y="99418"/>
                    </a:cubicBezTo>
                    <a:cubicBezTo>
                      <a:pt x="1310028" y="99418"/>
                      <a:pt x="1307470" y="99067"/>
                      <a:pt x="1304471" y="98360"/>
                    </a:cubicBezTo>
                    <a:close/>
                    <a:moveTo>
                      <a:pt x="1403632" y="100739"/>
                    </a:moveTo>
                    <a:cubicBezTo>
                      <a:pt x="1394114" y="100739"/>
                      <a:pt x="1387178" y="97347"/>
                      <a:pt x="1382828" y="90560"/>
                    </a:cubicBezTo>
                    <a:cubicBezTo>
                      <a:pt x="1379365" y="85184"/>
                      <a:pt x="1377612" y="77957"/>
                      <a:pt x="1377568" y="68878"/>
                    </a:cubicBezTo>
                    <a:cubicBezTo>
                      <a:pt x="1377510" y="56891"/>
                      <a:pt x="1380237" y="46711"/>
                      <a:pt x="1385749" y="38338"/>
                    </a:cubicBezTo>
                    <a:cubicBezTo>
                      <a:pt x="1391960" y="28907"/>
                      <a:pt x="1400487" y="24192"/>
                      <a:pt x="1411328" y="24192"/>
                    </a:cubicBezTo>
                    <a:cubicBezTo>
                      <a:pt x="1418024" y="24192"/>
                      <a:pt x="1423496" y="25954"/>
                      <a:pt x="1427747" y="29480"/>
                    </a:cubicBezTo>
                    <a:cubicBezTo>
                      <a:pt x="1434117" y="34768"/>
                      <a:pt x="1437331" y="43670"/>
                      <a:pt x="1437391" y="56187"/>
                    </a:cubicBezTo>
                    <a:cubicBezTo>
                      <a:pt x="1437449" y="68086"/>
                      <a:pt x="1434720" y="78220"/>
                      <a:pt x="1429211" y="86593"/>
                    </a:cubicBezTo>
                    <a:cubicBezTo>
                      <a:pt x="1422999" y="96023"/>
                      <a:pt x="1414473" y="100739"/>
                      <a:pt x="1403632" y="100739"/>
                    </a:cubicBezTo>
                    <a:close/>
                    <a:moveTo>
                      <a:pt x="1405149" y="86461"/>
                    </a:moveTo>
                    <a:cubicBezTo>
                      <a:pt x="1410436" y="86461"/>
                      <a:pt x="1414519" y="82892"/>
                      <a:pt x="1417391" y="75754"/>
                    </a:cubicBezTo>
                    <a:cubicBezTo>
                      <a:pt x="1419829" y="69760"/>
                      <a:pt x="1421030" y="62752"/>
                      <a:pt x="1420993" y="54732"/>
                    </a:cubicBezTo>
                    <a:cubicBezTo>
                      <a:pt x="1420970" y="49886"/>
                      <a:pt x="1420113" y="46050"/>
                      <a:pt x="1418425" y="43231"/>
                    </a:cubicBezTo>
                    <a:cubicBezTo>
                      <a:pt x="1416472" y="40056"/>
                      <a:pt x="1413600" y="38469"/>
                      <a:pt x="1409808" y="38469"/>
                    </a:cubicBezTo>
                    <a:cubicBezTo>
                      <a:pt x="1405050" y="38469"/>
                      <a:pt x="1401318" y="41203"/>
                      <a:pt x="1398612" y="46667"/>
                    </a:cubicBezTo>
                    <a:cubicBezTo>
                      <a:pt x="1395557" y="52836"/>
                      <a:pt x="1394054" y="60812"/>
                      <a:pt x="1394100" y="70596"/>
                    </a:cubicBezTo>
                    <a:cubicBezTo>
                      <a:pt x="1394131" y="76590"/>
                      <a:pt x="1395297" y="80864"/>
                      <a:pt x="1397599" y="83420"/>
                    </a:cubicBezTo>
                    <a:cubicBezTo>
                      <a:pt x="1399372" y="85448"/>
                      <a:pt x="1401889" y="86461"/>
                      <a:pt x="1405149" y="86461"/>
                    </a:cubicBezTo>
                    <a:close/>
                    <a:moveTo>
                      <a:pt x="1466406" y="41642"/>
                    </a:moveTo>
                    <a:lnTo>
                      <a:pt x="1457556" y="98095"/>
                    </a:lnTo>
                    <a:lnTo>
                      <a:pt x="1441296" y="98095"/>
                    </a:lnTo>
                    <a:lnTo>
                      <a:pt x="1452455" y="26836"/>
                    </a:lnTo>
                    <a:lnTo>
                      <a:pt x="1493305" y="26836"/>
                    </a:lnTo>
                    <a:lnTo>
                      <a:pt x="1490994" y="41642"/>
                    </a:lnTo>
                    <a:lnTo>
                      <a:pt x="1466406" y="41642"/>
                    </a:lnTo>
                    <a:close/>
                    <a:moveTo>
                      <a:pt x="1510029" y="72933"/>
                    </a:moveTo>
                    <a:lnTo>
                      <a:pt x="1536973" y="26836"/>
                    </a:lnTo>
                    <a:lnTo>
                      <a:pt x="1555832" y="26836"/>
                    </a:lnTo>
                    <a:lnTo>
                      <a:pt x="1544807" y="98095"/>
                    </a:lnTo>
                    <a:lnTo>
                      <a:pt x="1528965" y="98095"/>
                    </a:lnTo>
                    <a:lnTo>
                      <a:pt x="1535991" y="51823"/>
                    </a:lnTo>
                    <a:lnTo>
                      <a:pt x="1509136" y="98095"/>
                    </a:lnTo>
                    <a:lnTo>
                      <a:pt x="1490078" y="98095"/>
                    </a:lnTo>
                    <a:lnTo>
                      <a:pt x="1501234" y="26836"/>
                    </a:lnTo>
                    <a:lnTo>
                      <a:pt x="1517099" y="26836"/>
                    </a:lnTo>
                    <a:lnTo>
                      <a:pt x="1510029" y="72933"/>
                    </a:lnTo>
                    <a:close/>
                    <a:moveTo>
                      <a:pt x="1577449" y="72933"/>
                    </a:moveTo>
                    <a:lnTo>
                      <a:pt x="1604395" y="26836"/>
                    </a:lnTo>
                    <a:lnTo>
                      <a:pt x="1623252" y="26836"/>
                    </a:lnTo>
                    <a:lnTo>
                      <a:pt x="1612229" y="98095"/>
                    </a:lnTo>
                    <a:lnTo>
                      <a:pt x="1596387" y="98095"/>
                    </a:lnTo>
                    <a:lnTo>
                      <a:pt x="1603413" y="51823"/>
                    </a:lnTo>
                    <a:lnTo>
                      <a:pt x="1576555" y="98095"/>
                    </a:lnTo>
                    <a:lnTo>
                      <a:pt x="1557497" y="98095"/>
                    </a:lnTo>
                    <a:lnTo>
                      <a:pt x="1568656" y="26836"/>
                    </a:lnTo>
                    <a:lnTo>
                      <a:pt x="1584519" y="26836"/>
                    </a:lnTo>
                    <a:lnTo>
                      <a:pt x="1577449" y="72933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</p:grpSp>
        <p:sp>
          <p:nvSpPr>
            <p:cNvPr id="44" name="Полилиния: фигура 43">
              <a:extLst>
                <a:ext uri="{FF2B5EF4-FFF2-40B4-BE49-F238E27FC236}">
                  <a16:creationId xmlns:a16="http://schemas.microsoft.com/office/drawing/2014/main" id="{FB6DF5B3-C05D-EFCA-E473-56585B413D47}"/>
                </a:ext>
              </a:extLst>
            </p:cNvPr>
            <p:cNvSpPr/>
            <p:nvPr/>
          </p:nvSpPr>
          <p:spPr>
            <a:xfrm>
              <a:off x="7329583" y="1984581"/>
              <a:ext cx="788246" cy="788298"/>
            </a:xfrm>
            <a:custGeom>
              <a:avLst/>
              <a:gdLst>
                <a:gd name="connsiteX0" fmla="*/ 290077 w 788246"/>
                <a:gd name="connsiteY0" fmla="*/ 31064 h 788298"/>
                <a:gd name="connsiteX1" fmla="*/ 339036 w 788246"/>
                <a:gd name="connsiteY1" fmla="*/ 21334 h 788298"/>
                <a:gd name="connsiteX2" fmla="*/ 388776 w 788246"/>
                <a:gd name="connsiteY2" fmla="*/ 18050 h 788298"/>
                <a:gd name="connsiteX3" fmla="*/ 388776 w 788246"/>
                <a:gd name="connsiteY3" fmla="*/ 0 h 788298"/>
                <a:gd name="connsiteX4" fmla="*/ 671237 w 788246"/>
                <a:gd name="connsiteY4" fmla="*/ 117016 h 788298"/>
                <a:gd name="connsiteX5" fmla="*/ 788247 w 788246"/>
                <a:gd name="connsiteY5" fmla="*/ 399494 h 788298"/>
                <a:gd name="connsiteX6" fmla="*/ 770200 w 788246"/>
                <a:gd name="connsiteY6" fmla="*/ 399494 h 788298"/>
                <a:gd name="connsiteX7" fmla="*/ 757198 w 788246"/>
                <a:gd name="connsiteY7" fmla="*/ 498196 h 788298"/>
                <a:gd name="connsiteX8" fmla="*/ 719100 w 788246"/>
                <a:gd name="connsiteY8" fmla="*/ 590176 h 788298"/>
                <a:gd name="connsiteX9" fmla="*/ 713362 w 788246"/>
                <a:gd name="connsiteY9" fmla="*/ 586879 h 788298"/>
                <a:gd name="connsiteX10" fmla="*/ 750779 w 788246"/>
                <a:gd name="connsiteY10" fmla="*/ 496482 h 788298"/>
                <a:gd name="connsiteX11" fmla="*/ 763529 w 788246"/>
                <a:gd name="connsiteY11" fmla="*/ 399494 h 788298"/>
                <a:gd name="connsiteX12" fmla="*/ 745480 w 788246"/>
                <a:gd name="connsiteY12" fmla="*/ 399494 h 788298"/>
                <a:gd name="connsiteX13" fmla="*/ 641006 w 788246"/>
                <a:gd name="connsiteY13" fmla="*/ 147249 h 788298"/>
                <a:gd name="connsiteX14" fmla="*/ 388776 w 788246"/>
                <a:gd name="connsiteY14" fmla="*/ 42769 h 788298"/>
                <a:gd name="connsiteX15" fmla="*/ 388776 w 788246"/>
                <a:gd name="connsiteY15" fmla="*/ 24721 h 788298"/>
                <a:gd name="connsiteX16" fmla="*/ 339893 w 788246"/>
                <a:gd name="connsiteY16" fmla="*/ 27905 h 788298"/>
                <a:gd name="connsiteX17" fmla="*/ 291790 w 788246"/>
                <a:gd name="connsiteY17" fmla="*/ 37483 h 788298"/>
                <a:gd name="connsiteX18" fmla="*/ 290077 w 788246"/>
                <a:gd name="connsiteY18" fmla="*/ 31064 h 788298"/>
                <a:gd name="connsiteX19" fmla="*/ 388776 w 788246"/>
                <a:gd name="connsiteY19" fmla="*/ 788298 h 788298"/>
                <a:gd name="connsiteX20" fmla="*/ 113876 w 788246"/>
                <a:gd name="connsiteY20" fmla="*/ 674416 h 788298"/>
                <a:gd name="connsiteX21" fmla="*/ 0 w 788246"/>
                <a:gd name="connsiteY21" fmla="*/ 399494 h 788298"/>
                <a:gd name="connsiteX22" fmla="*/ 7363 w 788246"/>
                <a:gd name="connsiteY22" fmla="*/ 399494 h 788298"/>
                <a:gd name="connsiteX23" fmla="*/ 10649 w 788246"/>
                <a:gd name="connsiteY23" fmla="*/ 349689 h 788298"/>
                <a:gd name="connsiteX24" fmla="*/ 20390 w 788246"/>
                <a:gd name="connsiteY24" fmla="*/ 300778 h 788298"/>
                <a:gd name="connsiteX25" fmla="*/ 26807 w 788246"/>
                <a:gd name="connsiteY25" fmla="*/ 302489 h 788298"/>
                <a:gd name="connsiteX26" fmla="*/ 17218 w 788246"/>
                <a:gd name="connsiteY26" fmla="*/ 350543 h 788298"/>
                <a:gd name="connsiteX27" fmla="*/ 14034 w 788246"/>
                <a:gd name="connsiteY27" fmla="*/ 399494 h 788298"/>
                <a:gd name="connsiteX28" fmla="*/ 21397 w 788246"/>
                <a:gd name="connsiteY28" fmla="*/ 399494 h 788298"/>
                <a:gd name="connsiteX29" fmla="*/ 129005 w 788246"/>
                <a:gd name="connsiteY29" fmla="*/ 659289 h 788298"/>
                <a:gd name="connsiteX30" fmla="*/ 388776 w 788246"/>
                <a:gd name="connsiteY30" fmla="*/ 766902 h 788298"/>
                <a:gd name="connsiteX31" fmla="*/ 388776 w 788246"/>
                <a:gd name="connsiteY31" fmla="*/ 774266 h 788298"/>
                <a:gd name="connsiteX32" fmla="*/ 437682 w 788246"/>
                <a:gd name="connsiteY32" fmla="*/ 771082 h 788298"/>
                <a:gd name="connsiteX33" fmla="*/ 485785 w 788246"/>
                <a:gd name="connsiteY33" fmla="*/ 761503 h 788298"/>
                <a:gd name="connsiteX34" fmla="*/ 487498 w 788246"/>
                <a:gd name="connsiteY34" fmla="*/ 767921 h 788298"/>
                <a:gd name="connsiteX35" fmla="*/ 438539 w 788246"/>
                <a:gd name="connsiteY35" fmla="*/ 777651 h 788298"/>
                <a:gd name="connsiteX36" fmla="*/ 388776 w 788246"/>
                <a:gd name="connsiteY36" fmla="*/ 780937 h 788298"/>
                <a:gd name="connsiteX37" fmla="*/ 388776 w 788246"/>
                <a:gd name="connsiteY37" fmla="*/ 788298 h 788298"/>
                <a:gd name="connsiteX38" fmla="*/ 554807 w 788246"/>
                <a:gd name="connsiteY38" fmla="*/ 419518 h 788298"/>
                <a:gd name="connsiteX39" fmla="*/ 554807 w 788246"/>
                <a:gd name="connsiteY39" fmla="*/ 385773 h 788298"/>
                <a:gd name="connsiteX40" fmla="*/ 540307 w 788246"/>
                <a:gd name="connsiteY40" fmla="*/ 385773 h 788298"/>
                <a:gd name="connsiteX41" fmla="*/ 540307 w 788246"/>
                <a:gd name="connsiteY41" fmla="*/ 377241 h 788298"/>
                <a:gd name="connsiteX42" fmla="*/ 578026 w 788246"/>
                <a:gd name="connsiteY42" fmla="*/ 377241 h 788298"/>
                <a:gd name="connsiteX43" fmla="*/ 578026 w 788246"/>
                <a:gd name="connsiteY43" fmla="*/ 385773 h 788298"/>
                <a:gd name="connsiteX44" fmla="*/ 563528 w 788246"/>
                <a:gd name="connsiteY44" fmla="*/ 385773 h 788298"/>
                <a:gd name="connsiteX45" fmla="*/ 563528 w 788246"/>
                <a:gd name="connsiteY45" fmla="*/ 421746 h 788298"/>
                <a:gd name="connsiteX46" fmla="*/ 554807 w 788246"/>
                <a:gd name="connsiteY46" fmla="*/ 421746 h 788298"/>
                <a:gd name="connsiteX47" fmla="*/ 554807 w 788246"/>
                <a:gd name="connsiteY47" fmla="*/ 419518 h 788298"/>
                <a:gd name="connsiteX48" fmla="*/ 450118 w 788246"/>
                <a:gd name="connsiteY48" fmla="*/ 419518 h 788298"/>
                <a:gd name="connsiteX49" fmla="*/ 450118 w 788246"/>
                <a:gd name="connsiteY49" fmla="*/ 413048 h 788298"/>
                <a:gd name="connsiteX50" fmla="*/ 454649 w 788246"/>
                <a:gd name="connsiteY50" fmla="*/ 413489 h 788298"/>
                <a:gd name="connsiteX51" fmla="*/ 455302 w 788246"/>
                <a:gd name="connsiteY51" fmla="*/ 412658 h 788298"/>
                <a:gd name="connsiteX52" fmla="*/ 459054 w 788246"/>
                <a:gd name="connsiteY52" fmla="*/ 377241 h 788298"/>
                <a:gd name="connsiteX53" fmla="*/ 489863 w 788246"/>
                <a:gd name="connsiteY53" fmla="*/ 377241 h 788298"/>
                <a:gd name="connsiteX54" fmla="*/ 489863 w 788246"/>
                <a:gd name="connsiteY54" fmla="*/ 421746 h 788298"/>
                <a:gd name="connsiteX55" fmla="*/ 481105 w 788246"/>
                <a:gd name="connsiteY55" fmla="*/ 421746 h 788298"/>
                <a:gd name="connsiteX56" fmla="*/ 481105 w 788246"/>
                <a:gd name="connsiteY56" fmla="*/ 385849 h 788298"/>
                <a:gd name="connsiteX57" fmla="*/ 467348 w 788246"/>
                <a:gd name="connsiteY57" fmla="*/ 385849 h 788298"/>
                <a:gd name="connsiteX58" fmla="*/ 463635 w 788246"/>
                <a:gd name="connsiteY58" fmla="*/ 415743 h 788298"/>
                <a:gd name="connsiteX59" fmla="*/ 462640 w 788246"/>
                <a:gd name="connsiteY59" fmla="*/ 418209 h 788298"/>
                <a:gd name="connsiteX60" fmla="*/ 460878 w 788246"/>
                <a:gd name="connsiteY60" fmla="*/ 420412 h 788298"/>
                <a:gd name="connsiteX61" fmla="*/ 458437 w 788246"/>
                <a:gd name="connsiteY61" fmla="*/ 421707 h 788298"/>
                <a:gd name="connsiteX62" fmla="*/ 451942 w 788246"/>
                <a:gd name="connsiteY62" fmla="*/ 421695 h 788298"/>
                <a:gd name="connsiteX63" fmla="*/ 450118 w 788246"/>
                <a:gd name="connsiteY63" fmla="*/ 421356 h 788298"/>
                <a:gd name="connsiteX64" fmla="*/ 450118 w 788246"/>
                <a:gd name="connsiteY64" fmla="*/ 419518 h 788298"/>
                <a:gd name="connsiteX65" fmla="*/ 505443 w 788246"/>
                <a:gd name="connsiteY65" fmla="*/ 394635 h 788298"/>
                <a:gd name="connsiteX66" fmla="*/ 528124 w 788246"/>
                <a:gd name="connsiteY66" fmla="*/ 394635 h 788298"/>
                <a:gd name="connsiteX67" fmla="*/ 527381 w 788246"/>
                <a:gd name="connsiteY67" fmla="*/ 391816 h 788298"/>
                <a:gd name="connsiteX68" fmla="*/ 525356 w 788246"/>
                <a:gd name="connsiteY68" fmla="*/ 388114 h 788298"/>
                <a:gd name="connsiteX69" fmla="*/ 516986 w 788246"/>
                <a:gd name="connsiteY69" fmla="*/ 384628 h 788298"/>
                <a:gd name="connsiteX70" fmla="*/ 511851 w 788246"/>
                <a:gd name="connsiteY70" fmla="*/ 385560 h 788298"/>
                <a:gd name="connsiteX71" fmla="*/ 508226 w 788246"/>
                <a:gd name="connsiteY71" fmla="*/ 388278 h 788298"/>
                <a:gd name="connsiteX72" fmla="*/ 506175 w 788246"/>
                <a:gd name="connsiteY72" fmla="*/ 391966 h 788298"/>
                <a:gd name="connsiteX73" fmla="*/ 505443 w 788246"/>
                <a:gd name="connsiteY73" fmla="*/ 394635 h 788298"/>
                <a:gd name="connsiteX74" fmla="*/ 532807 w 788246"/>
                <a:gd name="connsiteY74" fmla="*/ 402941 h 788298"/>
                <a:gd name="connsiteX75" fmla="*/ 505243 w 788246"/>
                <a:gd name="connsiteY75" fmla="*/ 402941 h 788298"/>
                <a:gd name="connsiteX76" fmla="*/ 506012 w 788246"/>
                <a:gd name="connsiteY76" fmla="*/ 406453 h 788298"/>
                <a:gd name="connsiteX77" fmla="*/ 508226 w 788246"/>
                <a:gd name="connsiteY77" fmla="*/ 410619 h 788298"/>
                <a:gd name="connsiteX78" fmla="*/ 511825 w 788246"/>
                <a:gd name="connsiteY78" fmla="*/ 413325 h 788298"/>
                <a:gd name="connsiteX79" fmla="*/ 516910 w 788246"/>
                <a:gd name="connsiteY79" fmla="*/ 414244 h 788298"/>
                <a:gd name="connsiteX80" fmla="*/ 520674 w 788246"/>
                <a:gd name="connsiteY80" fmla="*/ 413792 h 788298"/>
                <a:gd name="connsiteX81" fmla="*/ 523832 w 788246"/>
                <a:gd name="connsiteY81" fmla="*/ 412420 h 788298"/>
                <a:gd name="connsiteX82" fmla="*/ 526462 w 788246"/>
                <a:gd name="connsiteY82" fmla="*/ 410192 h 788298"/>
                <a:gd name="connsiteX83" fmla="*/ 528540 w 788246"/>
                <a:gd name="connsiteY83" fmla="*/ 407107 h 788298"/>
                <a:gd name="connsiteX84" fmla="*/ 529485 w 788246"/>
                <a:gd name="connsiteY84" fmla="*/ 405232 h 788298"/>
                <a:gd name="connsiteX85" fmla="*/ 537312 w 788246"/>
                <a:gd name="connsiteY85" fmla="*/ 408693 h 788298"/>
                <a:gd name="connsiteX86" fmla="*/ 536381 w 788246"/>
                <a:gd name="connsiteY86" fmla="*/ 410720 h 788298"/>
                <a:gd name="connsiteX87" fmla="*/ 533096 w 788246"/>
                <a:gd name="connsiteY87" fmla="*/ 415842 h 788298"/>
                <a:gd name="connsiteX88" fmla="*/ 528566 w 788246"/>
                <a:gd name="connsiteY88" fmla="*/ 419694 h 788298"/>
                <a:gd name="connsiteX89" fmla="*/ 523102 w 788246"/>
                <a:gd name="connsiteY89" fmla="*/ 422060 h 788298"/>
                <a:gd name="connsiteX90" fmla="*/ 516986 w 788246"/>
                <a:gd name="connsiteY90" fmla="*/ 422852 h 788298"/>
                <a:gd name="connsiteX91" fmla="*/ 511082 w 788246"/>
                <a:gd name="connsiteY91" fmla="*/ 422123 h 788298"/>
                <a:gd name="connsiteX92" fmla="*/ 505884 w 788246"/>
                <a:gd name="connsiteY92" fmla="*/ 419934 h 788298"/>
                <a:gd name="connsiteX93" fmla="*/ 501668 w 788246"/>
                <a:gd name="connsiteY93" fmla="*/ 416408 h 788298"/>
                <a:gd name="connsiteX94" fmla="*/ 498561 w 788246"/>
                <a:gd name="connsiteY94" fmla="*/ 411713 h 788298"/>
                <a:gd name="connsiteX95" fmla="*/ 496672 w 788246"/>
                <a:gd name="connsiteY95" fmla="*/ 406038 h 788298"/>
                <a:gd name="connsiteX96" fmla="*/ 496030 w 788246"/>
                <a:gd name="connsiteY96" fmla="*/ 399567 h 788298"/>
                <a:gd name="connsiteX97" fmla="*/ 496672 w 788246"/>
                <a:gd name="connsiteY97" fmla="*/ 393024 h 788298"/>
                <a:gd name="connsiteX98" fmla="*/ 498547 w 788246"/>
                <a:gd name="connsiteY98" fmla="*/ 387283 h 788298"/>
                <a:gd name="connsiteX99" fmla="*/ 501631 w 788246"/>
                <a:gd name="connsiteY99" fmla="*/ 382563 h 788298"/>
                <a:gd name="connsiteX100" fmla="*/ 505834 w 788246"/>
                <a:gd name="connsiteY100" fmla="*/ 379028 h 788298"/>
                <a:gd name="connsiteX101" fmla="*/ 511008 w 788246"/>
                <a:gd name="connsiteY101" fmla="*/ 376862 h 788298"/>
                <a:gd name="connsiteX102" fmla="*/ 516910 w 788246"/>
                <a:gd name="connsiteY102" fmla="*/ 376132 h 788298"/>
                <a:gd name="connsiteX103" fmla="*/ 528048 w 788246"/>
                <a:gd name="connsiteY103" fmla="*/ 379141 h 788298"/>
                <a:gd name="connsiteX104" fmla="*/ 535197 w 788246"/>
                <a:gd name="connsiteY104" fmla="*/ 387787 h 788298"/>
                <a:gd name="connsiteX105" fmla="*/ 536959 w 788246"/>
                <a:gd name="connsiteY105" fmla="*/ 393815 h 788298"/>
                <a:gd name="connsiteX106" fmla="*/ 537437 w 788246"/>
                <a:gd name="connsiteY106" fmla="*/ 400752 h 788298"/>
                <a:gd name="connsiteX107" fmla="*/ 537400 w 788246"/>
                <a:gd name="connsiteY107" fmla="*/ 402941 h 788298"/>
                <a:gd name="connsiteX108" fmla="*/ 532807 w 788246"/>
                <a:gd name="connsiteY108" fmla="*/ 402941 h 788298"/>
                <a:gd name="connsiteX109" fmla="*/ 153219 w 788246"/>
                <a:gd name="connsiteY109" fmla="*/ 424854 h 788298"/>
                <a:gd name="connsiteX110" fmla="*/ 128954 w 788246"/>
                <a:gd name="connsiteY110" fmla="*/ 388581 h 788298"/>
                <a:gd name="connsiteX111" fmla="*/ 120484 w 788246"/>
                <a:gd name="connsiteY111" fmla="*/ 349098 h 788298"/>
                <a:gd name="connsiteX112" fmla="*/ 120434 w 788246"/>
                <a:gd name="connsiteY112" fmla="*/ 349098 h 788298"/>
                <a:gd name="connsiteX113" fmla="*/ 120434 w 788246"/>
                <a:gd name="connsiteY113" fmla="*/ 346440 h 788298"/>
                <a:gd name="connsiteX114" fmla="*/ 120434 w 788246"/>
                <a:gd name="connsiteY114" fmla="*/ 345761 h 788298"/>
                <a:gd name="connsiteX115" fmla="*/ 120434 w 788246"/>
                <a:gd name="connsiteY115" fmla="*/ 345082 h 788298"/>
                <a:gd name="connsiteX116" fmla="*/ 120434 w 788246"/>
                <a:gd name="connsiteY116" fmla="*/ 344754 h 788298"/>
                <a:gd name="connsiteX117" fmla="*/ 120445 w 788246"/>
                <a:gd name="connsiteY117" fmla="*/ 344415 h 788298"/>
                <a:gd name="connsiteX118" fmla="*/ 120445 w 788246"/>
                <a:gd name="connsiteY118" fmla="*/ 344401 h 788298"/>
                <a:gd name="connsiteX119" fmla="*/ 120445 w 788246"/>
                <a:gd name="connsiteY119" fmla="*/ 344076 h 788298"/>
                <a:gd name="connsiteX120" fmla="*/ 120459 w 788246"/>
                <a:gd name="connsiteY120" fmla="*/ 343394 h 788298"/>
                <a:gd name="connsiteX121" fmla="*/ 120471 w 788246"/>
                <a:gd name="connsiteY121" fmla="*/ 343055 h 788298"/>
                <a:gd name="connsiteX122" fmla="*/ 120471 w 788246"/>
                <a:gd name="connsiteY122" fmla="*/ 343029 h 788298"/>
                <a:gd name="connsiteX123" fmla="*/ 120484 w 788246"/>
                <a:gd name="connsiteY123" fmla="*/ 342715 h 788298"/>
                <a:gd name="connsiteX124" fmla="*/ 120484 w 788246"/>
                <a:gd name="connsiteY124" fmla="*/ 342376 h 788298"/>
                <a:gd name="connsiteX125" fmla="*/ 120484 w 788246"/>
                <a:gd name="connsiteY125" fmla="*/ 342350 h 788298"/>
                <a:gd name="connsiteX126" fmla="*/ 120496 w 788246"/>
                <a:gd name="connsiteY126" fmla="*/ 342048 h 788298"/>
                <a:gd name="connsiteX127" fmla="*/ 120510 w 788246"/>
                <a:gd name="connsiteY127" fmla="*/ 341709 h 788298"/>
                <a:gd name="connsiteX128" fmla="*/ 120510 w 788246"/>
                <a:gd name="connsiteY128" fmla="*/ 341672 h 788298"/>
                <a:gd name="connsiteX129" fmla="*/ 120521 w 788246"/>
                <a:gd name="connsiteY129" fmla="*/ 341369 h 788298"/>
                <a:gd name="connsiteX130" fmla="*/ 120561 w 788246"/>
                <a:gd name="connsiteY130" fmla="*/ 340688 h 788298"/>
                <a:gd name="connsiteX131" fmla="*/ 120572 w 788246"/>
                <a:gd name="connsiteY131" fmla="*/ 340349 h 788298"/>
                <a:gd name="connsiteX132" fmla="*/ 120572 w 788246"/>
                <a:gd name="connsiteY132" fmla="*/ 340312 h 788298"/>
                <a:gd name="connsiteX133" fmla="*/ 120648 w 788246"/>
                <a:gd name="connsiteY133" fmla="*/ 338991 h 788298"/>
                <a:gd name="connsiteX134" fmla="*/ 120648 w 788246"/>
                <a:gd name="connsiteY134" fmla="*/ 338952 h 788298"/>
                <a:gd name="connsiteX135" fmla="*/ 120674 w 788246"/>
                <a:gd name="connsiteY135" fmla="*/ 338649 h 788298"/>
                <a:gd name="connsiteX136" fmla="*/ 128954 w 788246"/>
                <a:gd name="connsiteY136" fmla="*/ 302941 h 788298"/>
                <a:gd name="connsiteX137" fmla="*/ 148324 w 788246"/>
                <a:gd name="connsiteY137" fmla="*/ 271905 h 788298"/>
                <a:gd name="connsiteX138" fmla="*/ 148400 w 788246"/>
                <a:gd name="connsiteY138" fmla="*/ 271803 h 788298"/>
                <a:gd name="connsiteX139" fmla="*/ 148550 w 788246"/>
                <a:gd name="connsiteY139" fmla="*/ 271653 h 788298"/>
                <a:gd name="connsiteX140" fmla="*/ 148776 w 788246"/>
                <a:gd name="connsiteY140" fmla="*/ 271401 h 788298"/>
                <a:gd name="connsiteX141" fmla="*/ 148864 w 788246"/>
                <a:gd name="connsiteY141" fmla="*/ 271288 h 788298"/>
                <a:gd name="connsiteX142" fmla="*/ 149003 w 788246"/>
                <a:gd name="connsiteY142" fmla="*/ 271136 h 788298"/>
                <a:gd name="connsiteX143" fmla="*/ 149229 w 788246"/>
                <a:gd name="connsiteY143" fmla="*/ 270884 h 788298"/>
                <a:gd name="connsiteX144" fmla="*/ 149331 w 788246"/>
                <a:gd name="connsiteY144" fmla="*/ 270759 h 788298"/>
                <a:gd name="connsiteX145" fmla="*/ 149458 w 788246"/>
                <a:gd name="connsiteY145" fmla="*/ 270632 h 788298"/>
                <a:gd name="connsiteX146" fmla="*/ 149684 w 788246"/>
                <a:gd name="connsiteY146" fmla="*/ 270381 h 788298"/>
                <a:gd name="connsiteX147" fmla="*/ 150148 w 788246"/>
                <a:gd name="connsiteY147" fmla="*/ 269877 h 788298"/>
                <a:gd name="connsiteX148" fmla="*/ 150275 w 788246"/>
                <a:gd name="connsiteY148" fmla="*/ 269727 h 788298"/>
                <a:gd name="connsiteX149" fmla="*/ 150374 w 788246"/>
                <a:gd name="connsiteY149" fmla="*/ 269626 h 788298"/>
                <a:gd name="connsiteX150" fmla="*/ 150614 w 788246"/>
                <a:gd name="connsiteY150" fmla="*/ 269374 h 788298"/>
                <a:gd name="connsiteX151" fmla="*/ 150764 w 788246"/>
                <a:gd name="connsiteY151" fmla="*/ 269210 h 788298"/>
                <a:gd name="connsiteX152" fmla="*/ 150841 w 788246"/>
                <a:gd name="connsiteY152" fmla="*/ 269122 h 788298"/>
                <a:gd name="connsiteX153" fmla="*/ 151081 w 788246"/>
                <a:gd name="connsiteY153" fmla="*/ 268871 h 788298"/>
                <a:gd name="connsiteX154" fmla="*/ 151245 w 788246"/>
                <a:gd name="connsiteY154" fmla="*/ 268695 h 788298"/>
                <a:gd name="connsiteX155" fmla="*/ 151318 w 788246"/>
                <a:gd name="connsiteY155" fmla="*/ 268633 h 788298"/>
                <a:gd name="connsiteX156" fmla="*/ 151545 w 788246"/>
                <a:gd name="connsiteY156" fmla="*/ 268381 h 788298"/>
                <a:gd name="connsiteX157" fmla="*/ 151734 w 788246"/>
                <a:gd name="connsiteY157" fmla="*/ 268192 h 788298"/>
                <a:gd name="connsiteX158" fmla="*/ 151785 w 788246"/>
                <a:gd name="connsiteY158" fmla="*/ 268129 h 788298"/>
                <a:gd name="connsiteX159" fmla="*/ 152025 w 788246"/>
                <a:gd name="connsiteY159" fmla="*/ 267889 h 788298"/>
                <a:gd name="connsiteX160" fmla="*/ 152226 w 788246"/>
                <a:gd name="connsiteY160" fmla="*/ 267675 h 788298"/>
                <a:gd name="connsiteX161" fmla="*/ 152263 w 788246"/>
                <a:gd name="connsiteY161" fmla="*/ 267638 h 788298"/>
                <a:gd name="connsiteX162" fmla="*/ 152503 w 788246"/>
                <a:gd name="connsiteY162" fmla="*/ 267397 h 788298"/>
                <a:gd name="connsiteX163" fmla="*/ 152716 w 788246"/>
                <a:gd name="connsiteY163" fmla="*/ 267171 h 788298"/>
                <a:gd name="connsiteX164" fmla="*/ 152741 w 788246"/>
                <a:gd name="connsiteY164" fmla="*/ 267160 h 788298"/>
                <a:gd name="connsiteX165" fmla="*/ 152981 w 788246"/>
                <a:gd name="connsiteY165" fmla="*/ 266908 h 788298"/>
                <a:gd name="connsiteX166" fmla="*/ 153219 w 788246"/>
                <a:gd name="connsiteY166" fmla="*/ 266668 h 788298"/>
                <a:gd name="connsiteX167" fmla="*/ 189479 w 788246"/>
                <a:gd name="connsiteY167" fmla="*/ 242402 h 788298"/>
                <a:gd name="connsiteX168" fmla="*/ 232322 w 788246"/>
                <a:gd name="connsiteY168" fmla="*/ 233892 h 788298"/>
                <a:gd name="connsiteX169" fmla="*/ 275162 w 788246"/>
                <a:gd name="connsiteY169" fmla="*/ 242415 h 788298"/>
                <a:gd name="connsiteX170" fmla="*/ 311409 w 788246"/>
                <a:gd name="connsiteY170" fmla="*/ 266656 h 788298"/>
                <a:gd name="connsiteX171" fmla="*/ 335663 w 788246"/>
                <a:gd name="connsiteY171" fmla="*/ 302930 h 788298"/>
                <a:gd name="connsiteX172" fmla="*/ 344183 w 788246"/>
                <a:gd name="connsiteY172" fmla="*/ 345761 h 788298"/>
                <a:gd name="connsiteX173" fmla="*/ 313725 w 788246"/>
                <a:gd name="connsiteY173" fmla="*/ 422476 h 788298"/>
                <a:gd name="connsiteX174" fmla="*/ 313764 w 788246"/>
                <a:gd name="connsiteY174" fmla="*/ 422513 h 788298"/>
                <a:gd name="connsiteX175" fmla="*/ 311409 w 788246"/>
                <a:gd name="connsiteY175" fmla="*/ 424854 h 788298"/>
                <a:gd name="connsiteX176" fmla="*/ 311409 w 788246"/>
                <a:gd name="connsiteY176" fmla="*/ 424866 h 788298"/>
                <a:gd name="connsiteX177" fmla="*/ 309044 w 788246"/>
                <a:gd name="connsiteY177" fmla="*/ 427221 h 788298"/>
                <a:gd name="connsiteX178" fmla="*/ 243410 w 788246"/>
                <a:gd name="connsiteY178" fmla="*/ 492871 h 788298"/>
                <a:gd name="connsiteX179" fmla="*/ 344183 w 788246"/>
                <a:gd name="connsiteY179" fmla="*/ 492871 h 788298"/>
                <a:gd name="connsiteX180" fmla="*/ 344183 w 788246"/>
                <a:gd name="connsiteY180" fmla="*/ 565092 h 788298"/>
                <a:gd name="connsiteX181" fmla="*/ 120434 w 788246"/>
                <a:gd name="connsiteY181" fmla="*/ 565092 h 788298"/>
                <a:gd name="connsiteX182" fmla="*/ 120434 w 788246"/>
                <a:gd name="connsiteY182" fmla="*/ 513727 h 788298"/>
                <a:gd name="connsiteX183" fmla="*/ 258009 w 788246"/>
                <a:gd name="connsiteY183" fmla="*/ 376169 h 788298"/>
                <a:gd name="connsiteX184" fmla="*/ 260362 w 788246"/>
                <a:gd name="connsiteY184" fmla="*/ 373817 h 788298"/>
                <a:gd name="connsiteX185" fmla="*/ 260538 w 788246"/>
                <a:gd name="connsiteY185" fmla="*/ 373641 h 788298"/>
                <a:gd name="connsiteX186" fmla="*/ 260715 w 788246"/>
                <a:gd name="connsiteY186" fmla="*/ 373463 h 788298"/>
                <a:gd name="connsiteX187" fmla="*/ 268958 w 788246"/>
                <a:gd name="connsiteY187" fmla="*/ 360992 h 788298"/>
                <a:gd name="connsiteX188" fmla="*/ 271967 w 788246"/>
                <a:gd name="connsiteY188" fmla="*/ 345761 h 788298"/>
                <a:gd name="connsiteX189" fmla="*/ 268958 w 788246"/>
                <a:gd name="connsiteY189" fmla="*/ 330544 h 788298"/>
                <a:gd name="connsiteX190" fmla="*/ 260362 w 788246"/>
                <a:gd name="connsiteY190" fmla="*/ 317719 h 788298"/>
                <a:gd name="connsiteX191" fmla="*/ 247538 w 788246"/>
                <a:gd name="connsiteY191" fmla="*/ 309123 h 788298"/>
                <a:gd name="connsiteX192" fmla="*/ 232322 w 788246"/>
                <a:gd name="connsiteY192" fmla="*/ 306114 h 788298"/>
                <a:gd name="connsiteX193" fmla="*/ 217106 w 788246"/>
                <a:gd name="connsiteY193" fmla="*/ 309123 h 788298"/>
                <a:gd name="connsiteX194" fmla="*/ 204279 w 788246"/>
                <a:gd name="connsiteY194" fmla="*/ 317719 h 788298"/>
                <a:gd name="connsiteX195" fmla="*/ 204104 w 788246"/>
                <a:gd name="connsiteY195" fmla="*/ 317895 h 788298"/>
                <a:gd name="connsiteX196" fmla="*/ 204104 w 788246"/>
                <a:gd name="connsiteY196" fmla="*/ 317907 h 788298"/>
                <a:gd name="connsiteX197" fmla="*/ 203929 w 788246"/>
                <a:gd name="connsiteY197" fmla="*/ 318071 h 788298"/>
                <a:gd name="connsiteX198" fmla="*/ 203915 w 788246"/>
                <a:gd name="connsiteY198" fmla="*/ 318084 h 788298"/>
                <a:gd name="connsiteX199" fmla="*/ 203751 w 788246"/>
                <a:gd name="connsiteY199" fmla="*/ 318260 h 788298"/>
                <a:gd name="connsiteX200" fmla="*/ 203739 w 788246"/>
                <a:gd name="connsiteY200" fmla="*/ 318274 h 788298"/>
                <a:gd name="connsiteX201" fmla="*/ 203575 w 788246"/>
                <a:gd name="connsiteY201" fmla="*/ 318435 h 788298"/>
                <a:gd name="connsiteX202" fmla="*/ 203564 w 788246"/>
                <a:gd name="connsiteY202" fmla="*/ 318449 h 788298"/>
                <a:gd name="connsiteX203" fmla="*/ 203411 w 788246"/>
                <a:gd name="connsiteY203" fmla="*/ 318613 h 788298"/>
                <a:gd name="connsiteX204" fmla="*/ 203386 w 788246"/>
                <a:gd name="connsiteY204" fmla="*/ 318639 h 788298"/>
                <a:gd name="connsiteX205" fmla="*/ 203236 w 788246"/>
                <a:gd name="connsiteY205" fmla="*/ 318802 h 788298"/>
                <a:gd name="connsiteX206" fmla="*/ 203210 w 788246"/>
                <a:gd name="connsiteY206" fmla="*/ 318825 h 788298"/>
                <a:gd name="connsiteX207" fmla="*/ 203072 w 788246"/>
                <a:gd name="connsiteY207" fmla="*/ 318978 h 788298"/>
                <a:gd name="connsiteX208" fmla="*/ 203035 w 788246"/>
                <a:gd name="connsiteY208" fmla="*/ 319015 h 788298"/>
                <a:gd name="connsiteX209" fmla="*/ 202896 w 788246"/>
                <a:gd name="connsiteY209" fmla="*/ 319167 h 788298"/>
                <a:gd name="connsiteX210" fmla="*/ 202857 w 788246"/>
                <a:gd name="connsiteY210" fmla="*/ 319204 h 788298"/>
                <a:gd name="connsiteX211" fmla="*/ 202732 w 788246"/>
                <a:gd name="connsiteY211" fmla="*/ 319354 h 788298"/>
                <a:gd name="connsiteX212" fmla="*/ 202693 w 788246"/>
                <a:gd name="connsiteY212" fmla="*/ 319394 h 788298"/>
                <a:gd name="connsiteX213" fmla="*/ 202568 w 788246"/>
                <a:gd name="connsiteY213" fmla="*/ 319544 h 788298"/>
                <a:gd name="connsiteX214" fmla="*/ 202518 w 788246"/>
                <a:gd name="connsiteY214" fmla="*/ 319581 h 788298"/>
                <a:gd name="connsiteX215" fmla="*/ 202405 w 788246"/>
                <a:gd name="connsiteY215" fmla="*/ 319719 h 788298"/>
                <a:gd name="connsiteX216" fmla="*/ 202077 w 788246"/>
                <a:gd name="connsiteY216" fmla="*/ 320098 h 788298"/>
                <a:gd name="connsiteX217" fmla="*/ 202028 w 788246"/>
                <a:gd name="connsiteY217" fmla="*/ 320149 h 788298"/>
                <a:gd name="connsiteX218" fmla="*/ 195672 w 788246"/>
                <a:gd name="connsiteY218" fmla="*/ 330558 h 788298"/>
                <a:gd name="connsiteX219" fmla="*/ 192827 w 788246"/>
                <a:gd name="connsiteY219" fmla="*/ 342073 h 788298"/>
                <a:gd name="connsiteX220" fmla="*/ 192827 w 788246"/>
                <a:gd name="connsiteY220" fmla="*/ 342124 h 788298"/>
                <a:gd name="connsiteX221" fmla="*/ 192816 w 788246"/>
                <a:gd name="connsiteY221" fmla="*/ 342201 h 788298"/>
                <a:gd name="connsiteX222" fmla="*/ 192751 w 788246"/>
                <a:gd name="connsiteY222" fmla="*/ 343080 h 788298"/>
                <a:gd name="connsiteX223" fmla="*/ 192751 w 788246"/>
                <a:gd name="connsiteY223" fmla="*/ 343094 h 788298"/>
                <a:gd name="connsiteX224" fmla="*/ 192739 w 788246"/>
                <a:gd name="connsiteY224" fmla="*/ 343207 h 788298"/>
                <a:gd name="connsiteX225" fmla="*/ 192739 w 788246"/>
                <a:gd name="connsiteY225" fmla="*/ 343332 h 788298"/>
                <a:gd name="connsiteX226" fmla="*/ 192725 w 788246"/>
                <a:gd name="connsiteY226" fmla="*/ 343332 h 788298"/>
                <a:gd name="connsiteX227" fmla="*/ 192725 w 788246"/>
                <a:gd name="connsiteY227" fmla="*/ 343459 h 788298"/>
                <a:gd name="connsiteX228" fmla="*/ 192725 w 788246"/>
                <a:gd name="connsiteY228" fmla="*/ 343572 h 788298"/>
                <a:gd name="connsiteX229" fmla="*/ 192714 w 788246"/>
                <a:gd name="connsiteY229" fmla="*/ 343583 h 788298"/>
                <a:gd name="connsiteX230" fmla="*/ 192714 w 788246"/>
                <a:gd name="connsiteY230" fmla="*/ 343711 h 788298"/>
                <a:gd name="connsiteX231" fmla="*/ 192714 w 788246"/>
                <a:gd name="connsiteY231" fmla="*/ 343824 h 788298"/>
                <a:gd name="connsiteX232" fmla="*/ 192702 w 788246"/>
                <a:gd name="connsiteY232" fmla="*/ 343835 h 788298"/>
                <a:gd name="connsiteX233" fmla="*/ 192702 w 788246"/>
                <a:gd name="connsiteY233" fmla="*/ 343962 h 788298"/>
                <a:gd name="connsiteX234" fmla="*/ 192702 w 788246"/>
                <a:gd name="connsiteY234" fmla="*/ 344062 h 788298"/>
                <a:gd name="connsiteX235" fmla="*/ 192702 w 788246"/>
                <a:gd name="connsiteY235" fmla="*/ 344087 h 788298"/>
                <a:gd name="connsiteX236" fmla="*/ 192688 w 788246"/>
                <a:gd name="connsiteY236" fmla="*/ 344225 h 788298"/>
                <a:gd name="connsiteX237" fmla="*/ 192688 w 788246"/>
                <a:gd name="connsiteY237" fmla="*/ 344302 h 788298"/>
                <a:gd name="connsiteX238" fmla="*/ 192688 w 788246"/>
                <a:gd name="connsiteY238" fmla="*/ 344352 h 788298"/>
                <a:gd name="connsiteX239" fmla="*/ 192688 w 788246"/>
                <a:gd name="connsiteY239" fmla="*/ 344477 h 788298"/>
                <a:gd name="connsiteX240" fmla="*/ 192677 w 788246"/>
                <a:gd name="connsiteY240" fmla="*/ 344540 h 788298"/>
                <a:gd name="connsiteX241" fmla="*/ 192677 w 788246"/>
                <a:gd name="connsiteY241" fmla="*/ 344604 h 788298"/>
                <a:gd name="connsiteX242" fmla="*/ 192677 w 788246"/>
                <a:gd name="connsiteY242" fmla="*/ 344729 h 788298"/>
                <a:gd name="connsiteX243" fmla="*/ 192677 w 788246"/>
                <a:gd name="connsiteY243" fmla="*/ 344791 h 788298"/>
                <a:gd name="connsiteX244" fmla="*/ 192677 w 788246"/>
                <a:gd name="connsiteY244" fmla="*/ 344856 h 788298"/>
                <a:gd name="connsiteX245" fmla="*/ 192677 w 788246"/>
                <a:gd name="connsiteY245" fmla="*/ 344994 h 788298"/>
                <a:gd name="connsiteX246" fmla="*/ 192677 w 788246"/>
                <a:gd name="connsiteY246" fmla="*/ 345031 h 788298"/>
                <a:gd name="connsiteX247" fmla="*/ 192663 w 788246"/>
                <a:gd name="connsiteY247" fmla="*/ 345119 h 788298"/>
                <a:gd name="connsiteX248" fmla="*/ 192663 w 788246"/>
                <a:gd name="connsiteY248" fmla="*/ 345246 h 788298"/>
                <a:gd name="connsiteX249" fmla="*/ 192663 w 788246"/>
                <a:gd name="connsiteY249" fmla="*/ 345272 h 788298"/>
                <a:gd name="connsiteX250" fmla="*/ 192663 w 788246"/>
                <a:gd name="connsiteY250" fmla="*/ 345371 h 788298"/>
                <a:gd name="connsiteX251" fmla="*/ 192663 w 788246"/>
                <a:gd name="connsiteY251" fmla="*/ 345498 h 788298"/>
                <a:gd name="connsiteX252" fmla="*/ 192663 w 788246"/>
                <a:gd name="connsiteY252" fmla="*/ 345523 h 788298"/>
                <a:gd name="connsiteX253" fmla="*/ 192663 w 788246"/>
                <a:gd name="connsiteY253" fmla="*/ 345636 h 788298"/>
                <a:gd name="connsiteX254" fmla="*/ 192663 w 788246"/>
                <a:gd name="connsiteY254" fmla="*/ 345761 h 788298"/>
                <a:gd name="connsiteX255" fmla="*/ 192663 w 788246"/>
                <a:gd name="connsiteY255" fmla="*/ 346001 h 788298"/>
                <a:gd name="connsiteX256" fmla="*/ 192663 w 788246"/>
                <a:gd name="connsiteY256" fmla="*/ 346253 h 788298"/>
                <a:gd name="connsiteX257" fmla="*/ 195672 w 788246"/>
                <a:gd name="connsiteY257" fmla="*/ 360992 h 788298"/>
                <a:gd name="connsiteX258" fmla="*/ 204268 w 788246"/>
                <a:gd name="connsiteY258" fmla="*/ 373817 h 788298"/>
                <a:gd name="connsiteX259" fmla="*/ 199560 w 788246"/>
                <a:gd name="connsiteY259" fmla="*/ 378525 h 788298"/>
                <a:gd name="connsiteX260" fmla="*/ 189530 w 788246"/>
                <a:gd name="connsiteY260" fmla="*/ 363509 h 788298"/>
                <a:gd name="connsiteX261" fmla="*/ 186119 w 788246"/>
                <a:gd name="connsiteY261" fmla="*/ 349098 h 788298"/>
                <a:gd name="connsiteX262" fmla="*/ 127155 w 788246"/>
                <a:gd name="connsiteY262" fmla="*/ 349098 h 788298"/>
                <a:gd name="connsiteX263" fmla="*/ 135096 w 788246"/>
                <a:gd name="connsiteY263" fmla="*/ 386064 h 788298"/>
                <a:gd name="connsiteX264" fmla="*/ 157927 w 788246"/>
                <a:gd name="connsiteY264" fmla="*/ 420172 h 788298"/>
                <a:gd name="connsiteX265" fmla="*/ 153219 w 788246"/>
                <a:gd name="connsiteY265" fmla="*/ 424854 h 788298"/>
                <a:gd name="connsiteX266" fmla="*/ 562911 w 788246"/>
                <a:gd name="connsiteY266" fmla="*/ 557703 h 788298"/>
                <a:gd name="connsiteX267" fmla="*/ 545139 w 788246"/>
                <a:gd name="connsiteY267" fmla="*/ 562134 h 788298"/>
                <a:gd name="connsiteX268" fmla="*/ 544675 w 788246"/>
                <a:gd name="connsiteY268" fmla="*/ 562234 h 788298"/>
                <a:gd name="connsiteX269" fmla="*/ 544147 w 788246"/>
                <a:gd name="connsiteY269" fmla="*/ 562324 h 788298"/>
                <a:gd name="connsiteX270" fmla="*/ 535121 w 788246"/>
                <a:gd name="connsiteY270" fmla="*/ 563732 h 788298"/>
                <a:gd name="connsiteX271" fmla="*/ 534606 w 788246"/>
                <a:gd name="connsiteY271" fmla="*/ 563809 h 788298"/>
                <a:gd name="connsiteX272" fmla="*/ 534114 w 788246"/>
                <a:gd name="connsiteY272" fmla="*/ 563859 h 788298"/>
                <a:gd name="connsiteX273" fmla="*/ 533585 w 788246"/>
                <a:gd name="connsiteY273" fmla="*/ 563933 h 788298"/>
                <a:gd name="connsiteX274" fmla="*/ 533121 w 788246"/>
                <a:gd name="connsiteY274" fmla="*/ 563984 h 788298"/>
                <a:gd name="connsiteX275" fmla="*/ 532567 w 788246"/>
                <a:gd name="connsiteY275" fmla="*/ 564046 h 788298"/>
                <a:gd name="connsiteX276" fmla="*/ 532115 w 788246"/>
                <a:gd name="connsiteY276" fmla="*/ 564097 h 788298"/>
                <a:gd name="connsiteX277" fmla="*/ 531546 w 788246"/>
                <a:gd name="connsiteY277" fmla="*/ 564159 h 788298"/>
                <a:gd name="connsiteX278" fmla="*/ 531108 w 788246"/>
                <a:gd name="connsiteY278" fmla="*/ 564199 h 788298"/>
                <a:gd name="connsiteX279" fmla="*/ 530101 w 788246"/>
                <a:gd name="connsiteY279" fmla="*/ 564298 h 788298"/>
                <a:gd name="connsiteX280" fmla="*/ 529508 w 788246"/>
                <a:gd name="connsiteY280" fmla="*/ 564363 h 788298"/>
                <a:gd name="connsiteX281" fmla="*/ 529095 w 788246"/>
                <a:gd name="connsiteY281" fmla="*/ 564400 h 788298"/>
                <a:gd name="connsiteX282" fmla="*/ 528475 w 788246"/>
                <a:gd name="connsiteY282" fmla="*/ 564462 h 788298"/>
                <a:gd name="connsiteX283" fmla="*/ 528074 w 788246"/>
                <a:gd name="connsiteY283" fmla="*/ 564488 h 788298"/>
                <a:gd name="connsiteX284" fmla="*/ 527443 w 788246"/>
                <a:gd name="connsiteY284" fmla="*/ 564550 h 788298"/>
                <a:gd name="connsiteX285" fmla="*/ 527067 w 788246"/>
                <a:gd name="connsiteY285" fmla="*/ 564575 h 788298"/>
                <a:gd name="connsiteX286" fmla="*/ 526425 w 788246"/>
                <a:gd name="connsiteY286" fmla="*/ 564626 h 788298"/>
                <a:gd name="connsiteX287" fmla="*/ 526060 w 788246"/>
                <a:gd name="connsiteY287" fmla="*/ 564651 h 788298"/>
                <a:gd name="connsiteX288" fmla="*/ 525393 w 788246"/>
                <a:gd name="connsiteY288" fmla="*/ 564702 h 788298"/>
                <a:gd name="connsiteX289" fmla="*/ 525054 w 788246"/>
                <a:gd name="connsiteY289" fmla="*/ 564714 h 788298"/>
                <a:gd name="connsiteX290" fmla="*/ 524361 w 788246"/>
                <a:gd name="connsiteY290" fmla="*/ 564764 h 788298"/>
                <a:gd name="connsiteX291" fmla="*/ 524047 w 788246"/>
                <a:gd name="connsiteY291" fmla="*/ 564778 h 788298"/>
                <a:gd name="connsiteX292" fmla="*/ 523317 w 788246"/>
                <a:gd name="connsiteY292" fmla="*/ 564827 h 788298"/>
                <a:gd name="connsiteX293" fmla="*/ 523040 w 788246"/>
                <a:gd name="connsiteY293" fmla="*/ 564841 h 788298"/>
                <a:gd name="connsiteX294" fmla="*/ 522285 w 788246"/>
                <a:gd name="connsiteY294" fmla="*/ 564878 h 788298"/>
                <a:gd name="connsiteX295" fmla="*/ 522020 w 788246"/>
                <a:gd name="connsiteY295" fmla="*/ 564892 h 788298"/>
                <a:gd name="connsiteX296" fmla="*/ 521253 w 788246"/>
                <a:gd name="connsiteY296" fmla="*/ 564928 h 788298"/>
                <a:gd name="connsiteX297" fmla="*/ 521013 w 788246"/>
                <a:gd name="connsiteY297" fmla="*/ 564940 h 788298"/>
                <a:gd name="connsiteX298" fmla="*/ 520207 w 788246"/>
                <a:gd name="connsiteY298" fmla="*/ 564979 h 788298"/>
                <a:gd name="connsiteX299" fmla="*/ 520006 w 788246"/>
                <a:gd name="connsiteY299" fmla="*/ 564979 h 788298"/>
                <a:gd name="connsiteX300" fmla="*/ 519163 w 788246"/>
                <a:gd name="connsiteY300" fmla="*/ 565016 h 788298"/>
                <a:gd name="connsiteX301" fmla="*/ 518988 w 788246"/>
                <a:gd name="connsiteY301" fmla="*/ 565016 h 788298"/>
                <a:gd name="connsiteX302" fmla="*/ 518117 w 788246"/>
                <a:gd name="connsiteY302" fmla="*/ 565042 h 788298"/>
                <a:gd name="connsiteX303" fmla="*/ 517979 w 788246"/>
                <a:gd name="connsiteY303" fmla="*/ 565042 h 788298"/>
                <a:gd name="connsiteX304" fmla="*/ 517085 w 788246"/>
                <a:gd name="connsiteY304" fmla="*/ 565067 h 788298"/>
                <a:gd name="connsiteX305" fmla="*/ 516972 w 788246"/>
                <a:gd name="connsiteY305" fmla="*/ 565067 h 788298"/>
                <a:gd name="connsiteX306" fmla="*/ 516030 w 788246"/>
                <a:gd name="connsiteY306" fmla="*/ 565079 h 788298"/>
                <a:gd name="connsiteX307" fmla="*/ 515965 w 788246"/>
                <a:gd name="connsiteY307" fmla="*/ 565079 h 788298"/>
                <a:gd name="connsiteX308" fmla="*/ 514984 w 788246"/>
                <a:gd name="connsiteY308" fmla="*/ 565092 h 788298"/>
                <a:gd name="connsiteX309" fmla="*/ 514947 w 788246"/>
                <a:gd name="connsiteY309" fmla="*/ 565092 h 788298"/>
                <a:gd name="connsiteX310" fmla="*/ 513940 w 788246"/>
                <a:gd name="connsiteY310" fmla="*/ 565092 h 788298"/>
                <a:gd name="connsiteX311" fmla="*/ 512934 w 788246"/>
                <a:gd name="connsiteY311" fmla="*/ 565092 h 788298"/>
                <a:gd name="connsiteX312" fmla="*/ 512895 w 788246"/>
                <a:gd name="connsiteY312" fmla="*/ 565092 h 788298"/>
                <a:gd name="connsiteX313" fmla="*/ 511913 w 788246"/>
                <a:gd name="connsiteY313" fmla="*/ 565079 h 788298"/>
                <a:gd name="connsiteX314" fmla="*/ 511851 w 788246"/>
                <a:gd name="connsiteY314" fmla="*/ 565079 h 788298"/>
                <a:gd name="connsiteX315" fmla="*/ 510906 w 788246"/>
                <a:gd name="connsiteY315" fmla="*/ 565067 h 788298"/>
                <a:gd name="connsiteX316" fmla="*/ 510793 w 788246"/>
                <a:gd name="connsiteY316" fmla="*/ 565067 h 788298"/>
                <a:gd name="connsiteX317" fmla="*/ 509900 w 788246"/>
                <a:gd name="connsiteY317" fmla="*/ 565042 h 788298"/>
                <a:gd name="connsiteX318" fmla="*/ 509761 w 788246"/>
                <a:gd name="connsiteY318" fmla="*/ 565042 h 788298"/>
                <a:gd name="connsiteX319" fmla="*/ 508893 w 788246"/>
                <a:gd name="connsiteY319" fmla="*/ 565016 h 788298"/>
                <a:gd name="connsiteX320" fmla="*/ 508718 w 788246"/>
                <a:gd name="connsiteY320" fmla="*/ 565016 h 788298"/>
                <a:gd name="connsiteX321" fmla="*/ 507873 w 788246"/>
                <a:gd name="connsiteY321" fmla="*/ 564979 h 788298"/>
                <a:gd name="connsiteX322" fmla="*/ 507672 w 788246"/>
                <a:gd name="connsiteY322" fmla="*/ 564979 h 788298"/>
                <a:gd name="connsiteX323" fmla="*/ 506866 w 788246"/>
                <a:gd name="connsiteY323" fmla="*/ 564940 h 788298"/>
                <a:gd name="connsiteX324" fmla="*/ 506628 w 788246"/>
                <a:gd name="connsiteY324" fmla="*/ 564928 h 788298"/>
                <a:gd name="connsiteX325" fmla="*/ 505859 w 788246"/>
                <a:gd name="connsiteY325" fmla="*/ 564892 h 788298"/>
                <a:gd name="connsiteX326" fmla="*/ 505596 w 788246"/>
                <a:gd name="connsiteY326" fmla="*/ 564878 h 788298"/>
                <a:gd name="connsiteX327" fmla="*/ 504841 w 788246"/>
                <a:gd name="connsiteY327" fmla="*/ 564841 h 788298"/>
                <a:gd name="connsiteX328" fmla="*/ 504564 w 788246"/>
                <a:gd name="connsiteY328" fmla="*/ 564827 h 788298"/>
                <a:gd name="connsiteX329" fmla="*/ 503834 w 788246"/>
                <a:gd name="connsiteY329" fmla="*/ 564778 h 788298"/>
                <a:gd name="connsiteX330" fmla="*/ 503520 w 788246"/>
                <a:gd name="connsiteY330" fmla="*/ 564764 h 788298"/>
                <a:gd name="connsiteX331" fmla="*/ 502827 w 788246"/>
                <a:gd name="connsiteY331" fmla="*/ 564714 h 788298"/>
                <a:gd name="connsiteX332" fmla="*/ 502488 w 788246"/>
                <a:gd name="connsiteY332" fmla="*/ 564702 h 788298"/>
                <a:gd name="connsiteX333" fmla="*/ 501821 w 788246"/>
                <a:gd name="connsiteY333" fmla="*/ 564651 h 788298"/>
                <a:gd name="connsiteX334" fmla="*/ 501456 w 788246"/>
                <a:gd name="connsiteY334" fmla="*/ 564626 h 788298"/>
                <a:gd name="connsiteX335" fmla="*/ 500814 w 788246"/>
                <a:gd name="connsiteY335" fmla="*/ 564575 h 788298"/>
                <a:gd name="connsiteX336" fmla="*/ 500435 w 788246"/>
                <a:gd name="connsiteY336" fmla="*/ 564550 h 788298"/>
                <a:gd name="connsiteX337" fmla="*/ 499808 w 788246"/>
                <a:gd name="connsiteY337" fmla="*/ 564488 h 788298"/>
                <a:gd name="connsiteX338" fmla="*/ 499403 w 788246"/>
                <a:gd name="connsiteY338" fmla="*/ 564462 h 788298"/>
                <a:gd name="connsiteX339" fmla="*/ 498787 w 788246"/>
                <a:gd name="connsiteY339" fmla="*/ 564400 h 788298"/>
                <a:gd name="connsiteX340" fmla="*/ 498371 w 788246"/>
                <a:gd name="connsiteY340" fmla="*/ 564363 h 788298"/>
                <a:gd name="connsiteX341" fmla="*/ 497780 w 788246"/>
                <a:gd name="connsiteY341" fmla="*/ 564298 h 788298"/>
                <a:gd name="connsiteX342" fmla="*/ 496773 w 788246"/>
                <a:gd name="connsiteY342" fmla="*/ 564199 h 788298"/>
                <a:gd name="connsiteX343" fmla="*/ 496332 w 788246"/>
                <a:gd name="connsiteY343" fmla="*/ 564159 h 788298"/>
                <a:gd name="connsiteX344" fmla="*/ 495767 w 788246"/>
                <a:gd name="connsiteY344" fmla="*/ 564097 h 788298"/>
                <a:gd name="connsiteX345" fmla="*/ 495314 w 788246"/>
                <a:gd name="connsiteY345" fmla="*/ 564046 h 788298"/>
                <a:gd name="connsiteX346" fmla="*/ 494760 w 788246"/>
                <a:gd name="connsiteY346" fmla="*/ 563984 h 788298"/>
                <a:gd name="connsiteX347" fmla="*/ 494293 w 788246"/>
                <a:gd name="connsiteY347" fmla="*/ 563933 h 788298"/>
                <a:gd name="connsiteX348" fmla="*/ 493764 w 788246"/>
                <a:gd name="connsiteY348" fmla="*/ 563859 h 788298"/>
                <a:gd name="connsiteX349" fmla="*/ 493275 w 788246"/>
                <a:gd name="connsiteY349" fmla="*/ 563809 h 788298"/>
                <a:gd name="connsiteX350" fmla="*/ 492758 w 788246"/>
                <a:gd name="connsiteY350" fmla="*/ 563732 h 788298"/>
                <a:gd name="connsiteX351" fmla="*/ 483734 w 788246"/>
                <a:gd name="connsiteY351" fmla="*/ 562324 h 788298"/>
                <a:gd name="connsiteX352" fmla="*/ 483206 w 788246"/>
                <a:gd name="connsiteY352" fmla="*/ 562234 h 788298"/>
                <a:gd name="connsiteX353" fmla="*/ 464000 w 788246"/>
                <a:gd name="connsiteY353" fmla="*/ 557401 h 788298"/>
                <a:gd name="connsiteX354" fmla="*/ 463697 w 788246"/>
                <a:gd name="connsiteY354" fmla="*/ 557313 h 788298"/>
                <a:gd name="connsiteX355" fmla="*/ 463019 w 788246"/>
                <a:gd name="connsiteY355" fmla="*/ 557087 h 788298"/>
                <a:gd name="connsiteX356" fmla="*/ 462049 w 788246"/>
                <a:gd name="connsiteY356" fmla="*/ 556773 h 788298"/>
                <a:gd name="connsiteX357" fmla="*/ 461797 w 788246"/>
                <a:gd name="connsiteY357" fmla="*/ 556697 h 788298"/>
                <a:gd name="connsiteX358" fmla="*/ 461079 w 788246"/>
                <a:gd name="connsiteY358" fmla="*/ 556445 h 788298"/>
                <a:gd name="connsiteX359" fmla="*/ 457216 w 788246"/>
                <a:gd name="connsiteY359" fmla="*/ 555099 h 788298"/>
                <a:gd name="connsiteX360" fmla="*/ 457092 w 788246"/>
                <a:gd name="connsiteY360" fmla="*/ 555062 h 788298"/>
                <a:gd name="connsiteX361" fmla="*/ 456260 w 788246"/>
                <a:gd name="connsiteY361" fmla="*/ 554745 h 788298"/>
                <a:gd name="connsiteX362" fmla="*/ 456158 w 788246"/>
                <a:gd name="connsiteY362" fmla="*/ 554720 h 788298"/>
                <a:gd name="connsiteX363" fmla="*/ 455290 w 788246"/>
                <a:gd name="connsiteY363" fmla="*/ 554381 h 788298"/>
                <a:gd name="connsiteX364" fmla="*/ 455228 w 788246"/>
                <a:gd name="connsiteY364" fmla="*/ 554369 h 788298"/>
                <a:gd name="connsiteX365" fmla="*/ 454334 w 788246"/>
                <a:gd name="connsiteY365" fmla="*/ 554016 h 788298"/>
                <a:gd name="connsiteX366" fmla="*/ 454309 w 788246"/>
                <a:gd name="connsiteY366" fmla="*/ 554016 h 788298"/>
                <a:gd name="connsiteX367" fmla="*/ 453379 w 788246"/>
                <a:gd name="connsiteY367" fmla="*/ 553651 h 788298"/>
                <a:gd name="connsiteX368" fmla="*/ 453379 w 788246"/>
                <a:gd name="connsiteY368" fmla="*/ 553639 h 788298"/>
                <a:gd name="connsiteX369" fmla="*/ 452460 w 788246"/>
                <a:gd name="connsiteY369" fmla="*/ 553286 h 788298"/>
                <a:gd name="connsiteX370" fmla="*/ 452420 w 788246"/>
                <a:gd name="connsiteY370" fmla="*/ 553261 h 788298"/>
                <a:gd name="connsiteX371" fmla="*/ 451540 w 788246"/>
                <a:gd name="connsiteY371" fmla="*/ 552921 h 788298"/>
                <a:gd name="connsiteX372" fmla="*/ 451476 w 788246"/>
                <a:gd name="connsiteY372" fmla="*/ 552884 h 788298"/>
                <a:gd name="connsiteX373" fmla="*/ 450621 w 788246"/>
                <a:gd name="connsiteY373" fmla="*/ 552542 h 788298"/>
                <a:gd name="connsiteX374" fmla="*/ 450520 w 788246"/>
                <a:gd name="connsiteY374" fmla="*/ 552494 h 788298"/>
                <a:gd name="connsiteX375" fmla="*/ 449677 w 788246"/>
                <a:gd name="connsiteY375" fmla="*/ 552152 h 788298"/>
                <a:gd name="connsiteX376" fmla="*/ 449601 w 788246"/>
                <a:gd name="connsiteY376" fmla="*/ 552115 h 788298"/>
                <a:gd name="connsiteX377" fmla="*/ 448733 w 788246"/>
                <a:gd name="connsiteY377" fmla="*/ 551751 h 788298"/>
                <a:gd name="connsiteX378" fmla="*/ 448696 w 788246"/>
                <a:gd name="connsiteY378" fmla="*/ 551725 h 788298"/>
                <a:gd name="connsiteX379" fmla="*/ 447788 w 788246"/>
                <a:gd name="connsiteY379" fmla="*/ 551335 h 788298"/>
                <a:gd name="connsiteX380" fmla="*/ 446869 w 788246"/>
                <a:gd name="connsiteY380" fmla="*/ 550933 h 788298"/>
                <a:gd name="connsiteX381" fmla="*/ 446846 w 788246"/>
                <a:gd name="connsiteY381" fmla="*/ 550919 h 788298"/>
                <a:gd name="connsiteX382" fmla="*/ 445964 w 788246"/>
                <a:gd name="connsiteY382" fmla="*/ 550529 h 788298"/>
                <a:gd name="connsiteX383" fmla="*/ 445914 w 788246"/>
                <a:gd name="connsiteY383" fmla="*/ 550504 h 788298"/>
                <a:gd name="connsiteX384" fmla="*/ 445059 w 788246"/>
                <a:gd name="connsiteY384" fmla="*/ 550113 h 788298"/>
                <a:gd name="connsiteX385" fmla="*/ 444983 w 788246"/>
                <a:gd name="connsiteY385" fmla="*/ 550076 h 788298"/>
                <a:gd name="connsiteX386" fmla="*/ 444166 w 788246"/>
                <a:gd name="connsiteY386" fmla="*/ 549698 h 788298"/>
                <a:gd name="connsiteX387" fmla="*/ 444050 w 788246"/>
                <a:gd name="connsiteY387" fmla="*/ 549649 h 788298"/>
                <a:gd name="connsiteX388" fmla="*/ 443258 w 788246"/>
                <a:gd name="connsiteY388" fmla="*/ 549284 h 788298"/>
                <a:gd name="connsiteX389" fmla="*/ 443120 w 788246"/>
                <a:gd name="connsiteY389" fmla="*/ 549220 h 788298"/>
                <a:gd name="connsiteX390" fmla="*/ 442365 w 788246"/>
                <a:gd name="connsiteY390" fmla="*/ 548855 h 788298"/>
                <a:gd name="connsiteX391" fmla="*/ 442201 w 788246"/>
                <a:gd name="connsiteY391" fmla="*/ 548781 h 788298"/>
                <a:gd name="connsiteX392" fmla="*/ 441459 w 788246"/>
                <a:gd name="connsiteY392" fmla="*/ 548414 h 788298"/>
                <a:gd name="connsiteX393" fmla="*/ 441282 w 788246"/>
                <a:gd name="connsiteY393" fmla="*/ 548326 h 788298"/>
                <a:gd name="connsiteX394" fmla="*/ 440566 w 788246"/>
                <a:gd name="connsiteY394" fmla="*/ 547987 h 788298"/>
                <a:gd name="connsiteX395" fmla="*/ 440363 w 788246"/>
                <a:gd name="connsiteY395" fmla="*/ 547874 h 788298"/>
                <a:gd name="connsiteX396" fmla="*/ 439672 w 788246"/>
                <a:gd name="connsiteY396" fmla="*/ 547534 h 788298"/>
                <a:gd name="connsiteX397" fmla="*/ 439444 w 788246"/>
                <a:gd name="connsiteY397" fmla="*/ 547421 h 788298"/>
                <a:gd name="connsiteX398" fmla="*/ 438790 w 788246"/>
                <a:gd name="connsiteY398" fmla="*/ 547081 h 788298"/>
                <a:gd name="connsiteX399" fmla="*/ 438539 w 788246"/>
                <a:gd name="connsiteY399" fmla="*/ 546954 h 788298"/>
                <a:gd name="connsiteX400" fmla="*/ 437897 w 788246"/>
                <a:gd name="connsiteY400" fmla="*/ 546627 h 788298"/>
                <a:gd name="connsiteX401" fmla="*/ 437633 w 788246"/>
                <a:gd name="connsiteY401" fmla="*/ 546490 h 788298"/>
                <a:gd name="connsiteX402" fmla="*/ 437015 w 788246"/>
                <a:gd name="connsiteY402" fmla="*/ 546174 h 788298"/>
                <a:gd name="connsiteX403" fmla="*/ 436726 w 788246"/>
                <a:gd name="connsiteY403" fmla="*/ 546010 h 788298"/>
                <a:gd name="connsiteX404" fmla="*/ 436121 w 788246"/>
                <a:gd name="connsiteY404" fmla="*/ 545696 h 788298"/>
                <a:gd name="connsiteX405" fmla="*/ 435821 w 788246"/>
                <a:gd name="connsiteY405" fmla="*/ 545532 h 788298"/>
                <a:gd name="connsiteX406" fmla="*/ 435241 w 788246"/>
                <a:gd name="connsiteY406" fmla="*/ 545230 h 788298"/>
                <a:gd name="connsiteX407" fmla="*/ 434928 w 788246"/>
                <a:gd name="connsiteY407" fmla="*/ 545054 h 788298"/>
                <a:gd name="connsiteX408" fmla="*/ 434373 w 788246"/>
                <a:gd name="connsiteY408" fmla="*/ 544752 h 788298"/>
                <a:gd name="connsiteX409" fmla="*/ 434034 w 788246"/>
                <a:gd name="connsiteY409" fmla="*/ 544565 h 788298"/>
                <a:gd name="connsiteX410" fmla="*/ 433491 w 788246"/>
                <a:gd name="connsiteY410" fmla="*/ 544262 h 788298"/>
                <a:gd name="connsiteX411" fmla="*/ 433140 w 788246"/>
                <a:gd name="connsiteY411" fmla="*/ 544061 h 788298"/>
                <a:gd name="connsiteX412" fmla="*/ 432611 w 788246"/>
                <a:gd name="connsiteY412" fmla="*/ 543770 h 788298"/>
                <a:gd name="connsiteX413" fmla="*/ 432247 w 788246"/>
                <a:gd name="connsiteY413" fmla="*/ 543556 h 788298"/>
                <a:gd name="connsiteX414" fmla="*/ 431743 w 788246"/>
                <a:gd name="connsiteY414" fmla="*/ 543281 h 788298"/>
                <a:gd name="connsiteX415" fmla="*/ 431364 w 788246"/>
                <a:gd name="connsiteY415" fmla="*/ 543052 h 788298"/>
                <a:gd name="connsiteX416" fmla="*/ 430873 w 788246"/>
                <a:gd name="connsiteY416" fmla="*/ 542777 h 788298"/>
                <a:gd name="connsiteX417" fmla="*/ 430485 w 788246"/>
                <a:gd name="connsiteY417" fmla="*/ 542537 h 788298"/>
                <a:gd name="connsiteX418" fmla="*/ 429603 w 788246"/>
                <a:gd name="connsiteY418" fmla="*/ 542020 h 788298"/>
                <a:gd name="connsiteX419" fmla="*/ 429137 w 788246"/>
                <a:gd name="connsiteY419" fmla="*/ 541757 h 788298"/>
                <a:gd name="connsiteX420" fmla="*/ 428735 w 788246"/>
                <a:gd name="connsiteY420" fmla="*/ 541505 h 788298"/>
                <a:gd name="connsiteX421" fmla="*/ 428282 w 788246"/>
                <a:gd name="connsiteY421" fmla="*/ 541242 h 788298"/>
                <a:gd name="connsiteX422" fmla="*/ 427867 w 788246"/>
                <a:gd name="connsiteY422" fmla="*/ 540976 h 788298"/>
                <a:gd name="connsiteX423" fmla="*/ 427414 w 788246"/>
                <a:gd name="connsiteY423" fmla="*/ 540713 h 788298"/>
                <a:gd name="connsiteX424" fmla="*/ 426999 w 788246"/>
                <a:gd name="connsiteY424" fmla="*/ 540447 h 788298"/>
                <a:gd name="connsiteX425" fmla="*/ 426558 w 788246"/>
                <a:gd name="connsiteY425" fmla="*/ 540184 h 788298"/>
                <a:gd name="connsiteX426" fmla="*/ 426130 w 788246"/>
                <a:gd name="connsiteY426" fmla="*/ 539907 h 788298"/>
                <a:gd name="connsiteX427" fmla="*/ 423563 w 788246"/>
                <a:gd name="connsiteY427" fmla="*/ 538258 h 788298"/>
                <a:gd name="connsiteX428" fmla="*/ 423159 w 788246"/>
                <a:gd name="connsiteY428" fmla="*/ 538007 h 788298"/>
                <a:gd name="connsiteX429" fmla="*/ 422706 w 788246"/>
                <a:gd name="connsiteY429" fmla="*/ 537704 h 788298"/>
                <a:gd name="connsiteX430" fmla="*/ 422316 w 788246"/>
                <a:gd name="connsiteY430" fmla="*/ 537453 h 788298"/>
                <a:gd name="connsiteX431" fmla="*/ 421863 w 788246"/>
                <a:gd name="connsiteY431" fmla="*/ 537139 h 788298"/>
                <a:gd name="connsiteX432" fmla="*/ 421473 w 788246"/>
                <a:gd name="connsiteY432" fmla="*/ 536887 h 788298"/>
                <a:gd name="connsiteX433" fmla="*/ 421021 w 788246"/>
                <a:gd name="connsiteY433" fmla="*/ 536571 h 788298"/>
                <a:gd name="connsiteX434" fmla="*/ 409981 w 788246"/>
                <a:gd name="connsiteY434" fmla="*/ 528389 h 788298"/>
                <a:gd name="connsiteX435" fmla="*/ 409630 w 788246"/>
                <a:gd name="connsiteY435" fmla="*/ 528101 h 788298"/>
                <a:gd name="connsiteX436" fmla="*/ 407589 w 788246"/>
                <a:gd name="connsiteY436" fmla="*/ 526427 h 788298"/>
                <a:gd name="connsiteX437" fmla="*/ 407289 w 788246"/>
                <a:gd name="connsiteY437" fmla="*/ 526161 h 788298"/>
                <a:gd name="connsiteX438" fmla="*/ 406811 w 788246"/>
                <a:gd name="connsiteY438" fmla="*/ 525759 h 788298"/>
                <a:gd name="connsiteX439" fmla="*/ 406520 w 788246"/>
                <a:gd name="connsiteY439" fmla="*/ 525508 h 788298"/>
                <a:gd name="connsiteX440" fmla="*/ 402720 w 788246"/>
                <a:gd name="connsiteY440" fmla="*/ 522159 h 788298"/>
                <a:gd name="connsiteX441" fmla="*/ 402140 w 788246"/>
                <a:gd name="connsiteY441" fmla="*/ 521645 h 788298"/>
                <a:gd name="connsiteX442" fmla="*/ 401976 w 788246"/>
                <a:gd name="connsiteY442" fmla="*/ 521481 h 788298"/>
                <a:gd name="connsiteX443" fmla="*/ 400619 w 788246"/>
                <a:gd name="connsiteY443" fmla="*/ 520222 h 788298"/>
                <a:gd name="connsiteX444" fmla="*/ 400491 w 788246"/>
                <a:gd name="connsiteY444" fmla="*/ 520095 h 788298"/>
                <a:gd name="connsiteX445" fmla="*/ 399850 w 788246"/>
                <a:gd name="connsiteY445" fmla="*/ 519504 h 788298"/>
                <a:gd name="connsiteX446" fmla="*/ 399762 w 788246"/>
                <a:gd name="connsiteY446" fmla="*/ 519403 h 788298"/>
                <a:gd name="connsiteX447" fmla="*/ 398353 w 788246"/>
                <a:gd name="connsiteY447" fmla="*/ 518056 h 788298"/>
                <a:gd name="connsiteX448" fmla="*/ 398302 w 788246"/>
                <a:gd name="connsiteY448" fmla="*/ 517994 h 788298"/>
                <a:gd name="connsiteX449" fmla="*/ 396855 w 788246"/>
                <a:gd name="connsiteY449" fmla="*/ 516583 h 788298"/>
                <a:gd name="connsiteX450" fmla="*/ 395444 w 788246"/>
                <a:gd name="connsiteY450" fmla="*/ 515137 h 788298"/>
                <a:gd name="connsiteX451" fmla="*/ 395381 w 788246"/>
                <a:gd name="connsiteY451" fmla="*/ 515087 h 788298"/>
                <a:gd name="connsiteX452" fmla="*/ 394035 w 788246"/>
                <a:gd name="connsiteY452" fmla="*/ 513676 h 788298"/>
                <a:gd name="connsiteX453" fmla="*/ 393934 w 788246"/>
                <a:gd name="connsiteY453" fmla="*/ 513588 h 788298"/>
                <a:gd name="connsiteX454" fmla="*/ 393343 w 788246"/>
                <a:gd name="connsiteY454" fmla="*/ 512946 h 788298"/>
                <a:gd name="connsiteX455" fmla="*/ 393218 w 788246"/>
                <a:gd name="connsiteY455" fmla="*/ 512822 h 788298"/>
                <a:gd name="connsiteX456" fmla="*/ 385049 w 788246"/>
                <a:gd name="connsiteY456" fmla="*/ 503456 h 788298"/>
                <a:gd name="connsiteX457" fmla="*/ 384710 w 788246"/>
                <a:gd name="connsiteY457" fmla="*/ 503029 h 788298"/>
                <a:gd name="connsiteX458" fmla="*/ 384407 w 788246"/>
                <a:gd name="connsiteY458" fmla="*/ 502664 h 788298"/>
                <a:gd name="connsiteX459" fmla="*/ 384079 w 788246"/>
                <a:gd name="connsiteY459" fmla="*/ 502234 h 788298"/>
                <a:gd name="connsiteX460" fmla="*/ 379196 w 788246"/>
                <a:gd name="connsiteY460" fmla="*/ 495753 h 788298"/>
                <a:gd name="connsiteX461" fmla="*/ 378870 w 788246"/>
                <a:gd name="connsiteY461" fmla="*/ 495314 h 788298"/>
                <a:gd name="connsiteX462" fmla="*/ 378604 w 788246"/>
                <a:gd name="connsiteY462" fmla="*/ 494924 h 788298"/>
                <a:gd name="connsiteX463" fmla="*/ 376868 w 788246"/>
                <a:gd name="connsiteY463" fmla="*/ 492418 h 788298"/>
                <a:gd name="connsiteX464" fmla="*/ 376554 w 788246"/>
                <a:gd name="connsiteY464" fmla="*/ 491966 h 788298"/>
                <a:gd name="connsiteX465" fmla="*/ 376303 w 788246"/>
                <a:gd name="connsiteY465" fmla="*/ 491575 h 788298"/>
                <a:gd name="connsiteX466" fmla="*/ 375737 w 788246"/>
                <a:gd name="connsiteY466" fmla="*/ 490730 h 788298"/>
                <a:gd name="connsiteX467" fmla="*/ 375435 w 788246"/>
                <a:gd name="connsiteY467" fmla="*/ 490278 h 788298"/>
                <a:gd name="connsiteX468" fmla="*/ 375183 w 788246"/>
                <a:gd name="connsiteY468" fmla="*/ 489876 h 788298"/>
                <a:gd name="connsiteX469" fmla="*/ 372463 w 788246"/>
                <a:gd name="connsiteY469" fmla="*/ 485572 h 788298"/>
                <a:gd name="connsiteX470" fmla="*/ 372200 w 788246"/>
                <a:gd name="connsiteY470" fmla="*/ 485156 h 788298"/>
                <a:gd name="connsiteX471" fmla="*/ 371934 w 788246"/>
                <a:gd name="connsiteY471" fmla="*/ 484704 h 788298"/>
                <a:gd name="connsiteX472" fmla="*/ 371682 w 788246"/>
                <a:gd name="connsiteY472" fmla="*/ 484300 h 788298"/>
                <a:gd name="connsiteX473" fmla="*/ 371419 w 788246"/>
                <a:gd name="connsiteY473" fmla="*/ 483833 h 788298"/>
                <a:gd name="connsiteX474" fmla="*/ 370902 w 788246"/>
                <a:gd name="connsiteY474" fmla="*/ 482953 h 788298"/>
                <a:gd name="connsiteX475" fmla="*/ 370664 w 788246"/>
                <a:gd name="connsiteY475" fmla="*/ 482563 h 788298"/>
                <a:gd name="connsiteX476" fmla="*/ 370387 w 788246"/>
                <a:gd name="connsiteY476" fmla="*/ 482071 h 788298"/>
                <a:gd name="connsiteX477" fmla="*/ 370161 w 788246"/>
                <a:gd name="connsiteY477" fmla="*/ 481695 h 788298"/>
                <a:gd name="connsiteX478" fmla="*/ 369884 w 788246"/>
                <a:gd name="connsiteY478" fmla="*/ 481192 h 788298"/>
                <a:gd name="connsiteX479" fmla="*/ 369669 w 788246"/>
                <a:gd name="connsiteY479" fmla="*/ 480827 h 788298"/>
                <a:gd name="connsiteX480" fmla="*/ 369380 w 788246"/>
                <a:gd name="connsiteY480" fmla="*/ 480298 h 788298"/>
                <a:gd name="connsiteX481" fmla="*/ 369180 w 788246"/>
                <a:gd name="connsiteY481" fmla="*/ 479945 h 788298"/>
                <a:gd name="connsiteX482" fmla="*/ 368889 w 788246"/>
                <a:gd name="connsiteY482" fmla="*/ 479404 h 788298"/>
                <a:gd name="connsiteX483" fmla="*/ 367907 w 788246"/>
                <a:gd name="connsiteY483" fmla="*/ 477617 h 788298"/>
                <a:gd name="connsiteX484" fmla="*/ 367743 w 788246"/>
                <a:gd name="connsiteY484" fmla="*/ 477315 h 788298"/>
                <a:gd name="connsiteX485" fmla="*/ 367429 w 788246"/>
                <a:gd name="connsiteY485" fmla="*/ 476710 h 788298"/>
                <a:gd name="connsiteX486" fmla="*/ 367265 w 788246"/>
                <a:gd name="connsiteY486" fmla="*/ 476421 h 788298"/>
                <a:gd name="connsiteX487" fmla="*/ 366951 w 788246"/>
                <a:gd name="connsiteY487" fmla="*/ 475804 h 788298"/>
                <a:gd name="connsiteX488" fmla="*/ 366813 w 788246"/>
                <a:gd name="connsiteY488" fmla="*/ 475539 h 788298"/>
                <a:gd name="connsiteX489" fmla="*/ 366485 w 788246"/>
                <a:gd name="connsiteY489" fmla="*/ 474897 h 788298"/>
                <a:gd name="connsiteX490" fmla="*/ 366360 w 788246"/>
                <a:gd name="connsiteY490" fmla="*/ 474645 h 788298"/>
                <a:gd name="connsiteX491" fmla="*/ 366021 w 788246"/>
                <a:gd name="connsiteY491" fmla="*/ 473978 h 788298"/>
                <a:gd name="connsiteX492" fmla="*/ 365905 w 788246"/>
                <a:gd name="connsiteY492" fmla="*/ 473765 h 788298"/>
                <a:gd name="connsiteX493" fmla="*/ 365566 w 788246"/>
                <a:gd name="connsiteY493" fmla="*/ 473073 h 788298"/>
                <a:gd name="connsiteX494" fmla="*/ 365453 w 788246"/>
                <a:gd name="connsiteY494" fmla="*/ 472872 h 788298"/>
                <a:gd name="connsiteX495" fmla="*/ 365113 w 788246"/>
                <a:gd name="connsiteY495" fmla="*/ 472154 h 788298"/>
                <a:gd name="connsiteX496" fmla="*/ 365026 w 788246"/>
                <a:gd name="connsiteY496" fmla="*/ 471978 h 788298"/>
                <a:gd name="connsiteX497" fmla="*/ 364661 w 788246"/>
                <a:gd name="connsiteY497" fmla="*/ 471235 h 788298"/>
                <a:gd name="connsiteX498" fmla="*/ 364585 w 788246"/>
                <a:gd name="connsiteY498" fmla="*/ 471071 h 788298"/>
                <a:gd name="connsiteX499" fmla="*/ 364220 w 788246"/>
                <a:gd name="connsiteY499" fmla="*/ 470304 h 788298"/>
                <a:gd name="connsiteX500" fmla="*/ 364158 w 788246"/>
                <a:gd name="connsiteY500" fmla="*/ 470177 h 788298"/>
                <a:gd name="connsiteX501" fmla="*/ 363793 w 788246"/>
                <a:gd name="connsiteY501" fmla="*/ 469385 h 788298"/>
                <a:gd name="connsiteX502" fmla="*/ 363742 w 788246"/>
                <a:gd name="connsiteY502" fmla="*/ 469272 h 788298"/>
                <a:gd name="connsiteX503" fmla="*/ 363363 w 788246"/>
                <a:gd name="connsiteY503" fmla="*/ 468455 h 788298"/>
                <a:gd name="connsiteX504" fmla="*/ 363326 w 788246"/>
                <a:gd name="connsiteY504" fmla="*/ 468378 h 788298"/>
                <a:gd name="connsiteX505" fmla="*/ 362936 w 788246"/>
                <a:gd name="connsiteY505" fmla="*/ 467510 h 788298"/>
                <a:gd name="connsiteX506" fmla="*/ 362911 w 788246"/>
                <a:gd name="connsiteY506" fmla="*/ 467471 h 788298"/>
                <a:gd name="connsiteX507" fmla="*/ 362521 w 788246"/>
                <a:gd name="connsiteY507" fmla="*/ 466577 h 788298"/>
                <a:gd name="connsiteX508" fmla="*/ 362509 w 788246"/>
                <a:gd name="connsiteY508" fmla="*/ 466566 h 788298"/>
                <a:gd name="connsiteX509" fmla="*/ 362105 w 788246"/>
                <a:gd name="connsiteY509" fmla="*/ 465647 h 788298"/>
                <a:gd name="connsiteX510" fmla="*/ 362105 w 788246"/>
                <a:gd name="connsiteY510" fmla="*/ 465635 h 788298"/>
                <a:gd name="connsiteX511" fmla="*/ 361715 w 788246"/>
                <a:gd name="connsiteY511" fmla="*/ 464742 h 788298"/>
                <a:gd name="connsiteX512" fmla="*/ 361689 w 788246"/>
                <a:gd name="connsiteY512" fmla="*/ 464691 h 788298"/>
                <a:gd name="connsiteX513" fmla="*/ 361324 w 788246"/>
                <a:gd name="connsiteY513" fmla="*/ 463834 h 788298"/>
                <a:gd name="connsiteX514" fmla="*/ 361287 w 788246"/>
                <a:gd name="connsiteY514" fmla="*/ 463746 h 788298"/>
                <a:gd name="connsiteX515" fmla="*/ 360948 w 788246"/>
                <a:gd name="connsiteY515" fmla="*/ 462915 h 788298"/>
                <a:gd name="connsiteX516" fmla="*/ 360897 w 788246"/>
                <a:gd name="connsiteY516" fmla="*/ 462802 h 788298"/>
                <a:gd name="connsiteX517" fmla="*/ 360558 w 788246"/>
                <a:gd name="connsiteY517" fmla="*/ 461959 h 788298"/>
                <a:gd name="connsiteX518" fmla="*/ 360521 w 788246"/>
                <a:gd name="connsiteY518" fmla="*/ 461883 h 788298"/>
                <a:gd name="connsiteX519" fmla="*/ 360179 w 788246"/>
                <a:gd name="connsiteY519" fmla="*/ 461015 h 788298"/>
                <a:gd name="connsiteX520" fmla="*/ 360154 w 788246"/>
                <a:gd name="connsiteY520" fmla="*/ 460978 h 788298"/>
                <a:gd name="connsiteX521" fmla="*/ 359803 w 788246"/>
                <a:gd name="connsiteY521" fmla="*/ 460059 h 788298"/>
                <a:gd name="connsiteX522" fmla="*/ 359789 w 788246"/>
                <a:gd name="connsiteY522" fmla="*/ 460045 h 788298"/>
                <a:gd name="connsiteX523" fmla="*/ 359438 w 788246"/>
                <a:gd name="connsiteY523" fmla="*/ 459126 h 788298"/>
                <a:gd name="connsiteX524" fmla="*/ 359424 w 788246"/>
                <a:gd name="connsiteY524" fmla="*/ 459103 h 788298"/>
                <a:gd name="connsiteX525" fmla="*/ 359073 w 788246"/>
                <a:gd name="connsiteY525" fmla="*/ 458209 h 788298"/>
                <a:gd name="connsiteX526" fmla="*/ 359059 w 788246"/>
                <a:gd name="connsiteY526" fmla="*/ 458145 h 788298"/>
                <a:gd name="connsiteX527" fmla="*/ 358731 w 788246"/>
                <a:gd name="connsiteY527" fmla="*/ 457276 h 788298"/>
                <a:gd name="connsiteX528" fmla="*/ 358695 w 788246"/>
                <a:gd name="connsiteY528" fmla="*/ 457177 h 788298"/>
                <a:gd name="connsiteX529" fmla="*/ 358392 w 788246"/>
                <a:gd name="connsiteY529" fmla="*/ 456346 h 788298"/>
                <a:gd name="connsiteX530" fmla="*/ 358343 w 788246"/>
                <a:gd name="connsiteY530" fmla="*/ 456219 h 788298"/>
                <a:gd name="connsiteX531" fmla="*/ 358052 w 788246"/>
                <a:gd name="connsiteY531" fmla="*/ 455415 h 788298"/>
                <a:gd name="connsiteX532" fmla="*/ 358002 w 788246"/>
                <a:gd name="connsiteY532" fmla="*/ 455251 h 788298"/>
                <a:gd name="connsiteX533" fmla="*/ 357713 w 788246"/>
                <a:gd name="connsiteY533" fmla="*/ 454471 h 788298"/>
                <a:gd name="connsiteX534" fmla="*/ 357662 w 788246"/>
                <a:gd name="connsiteY534" fmla="*/ 454293 h 788298"/>
                <a:gd name="connsiteX535" fmla="*/ 357399 w 788246"/>
                <a:gd name="connsiteY535" fmla="*/ 453538 h 788298"/>
                <a:gd name="connsiteX536" fmla="*/ 357323 w 788246"/>
                <a:gd name="connsiteY536" fmla="*/ 453326 h 788298"/>
                <a:gd name="connsiteX537" fmla="*/ 357071 w 788246"/>
                <a:gd name="connsiteY537" fmla="*/ 452596 h 788298"/>
                <a:gd name="connsiteX538" fmla="*/ 356995 w 788246"/>
                <a:gd name="connsiteY538" fmla="*/ 452356 h 788298"/>
                <a:gd name="connsiteX539" fmla="*/ 356757 w 788246"/>
                <a:gd name="connsiteY539" fmla="*/ 451651 h 788298"/>
                <a:gd name="connsiteX540" fmla="*/ 356669 w 788246"/>
                <a:gd name="connsiteY540" fmla="*/ 451386 h 788298"/>
                <a:gd name="connsiteX541" fmla="*/ 356441 w 788246"/>
                <a:gd name="connsiteY541" fmla="*/ 450707 h 788298"/>
                <a:gd name="connsiteX542" fmla="*/ 356353 w 788246"/>
                <a:gd name="connsiteY542" fmla="*/ 450418 h 788298"/>
                <a:gd name="connsiteX543" fmla="*/ 356141 w 788246"/>
                <a:gd name="connsiteY543" fmla="*/ 449751 h 788298"/>
                <a:gd name="connsiteX544" fmla="*/ 356039 w 788246"/>
                <a:gd name="connsiteY544" fmla="*/ 449435 h 788298"/>
                <a:gd name="connsiteX545" fmla="*/ 355838 w 788246"/>
                <a:gd name="connsiteY545" fmla="*/ 448807 h 788298"/>
                <a:gd name="connsiteX546" fmla="*/ 355737 w 788246"/>
                <a:gd name="connsiteY546" fmla="*/ 448467 h 788298"/>
                <a:gd name="connsiteX547" fmla="*/ 355547 w 788246"/>
                <a:gd name="connsiteY547" fmla="*/ 447851 h 788298"/>
                <a:gd name="connsiteX548" fmla="*/ 355448 w 788246"/>
                <a:gd name="connsiteY548" fmla="*/ 447483 h 788298"/>
                <a:gd name="connsiteX549" fmla="*/ 355259 w 788246"/>
                <a:gd name="connsiteY549" fmla="*/ 446892 h 788298"/>
                <a:gd name="connsiteX550" fmla="*/ 355145 w 788246"/>
                <a:gd name="connsiteY550" fmla="*/ 446516 h 788298"/>
                <a:gd name="connsiteX551" fmla="*/ 354982 w 788246"/>
                <a:gd name="connsiteY551" fmla="*/ 445936 h 788298"/>
                <a:gd name="connsiteX552" fmla="*/ 354868 w 788246"/>
                <a:gd name="connsiteY552" fmla="*/ 445535 h 788298"/>
                <a:gd name="connsiteX553" fmla="*/ 354704 w 788246"/>
                <a:gd name="connsiteY553" fmla="*/ 444967 h 788298"/>
                <a:gd name="connsiteX554" fmla="*/ 354580 w 788246"/>
                <a:gd name="connsiteY554" fmla="*/ 444551 h 788298"/>
                <a:gd name="connsiteX555" fmla="*/ 354427 w 788246"/>
                <a:gd name="connsiteY555" fmla="*/ 444011 h 788298"/>
                <a:gd name="connsiteX556" fmla="*/ 354314 w 788246"/>
                <a:gd name="connsiteY556" fmla="*/ 443570 h 788298"/>
                <a:gd name="connsiteX557" fmla="*/ 354164 w 788246"/>
                <a:gd name="connsiteY557" fmla="*/ 443041 h 788298"/>
                <a:gd name="connsiteX558" fmla="*/ 354037 w 788246"/>
                <a:gd name="connsiteY558" fmla="*/ 442588 h 788298"/>
                <a:gd name="connsiteX559" fmla="*/ 353912 w 788246"/>
                <a:gd name="connsiteY559" fmla="*/ 442073 h 788298"/>
                <a:gd name="connsiteX560" fmla="*/ 353786 w 788246"/>
                <a:gd name="connsiteY560" fmla="*/ 441607 h 788298"/>
                <a:gd name="connsiteX561" fmla="*/ 353647 w 788246"/>
                <a:gd name="connsiteY561" fmla="*/ 441103 h 788298"/>
                <a:gd name="connsiteX562" fmla="*/ 353522 w 788246"/>
                <a:gd name="connsiteY562" fmla="*/ 440612 h 788298"/>
                <a:gd name="connsiteX563" fmla="*/ 353409 w 788246"/>
                <a:gd name="connsiteY563" fmla="*/ 440122 h 788298"/>
                <a:gd name="connsiteX564" fmla="*/ 353282 w 788246"/>
                <a:gd name="connsiteY564" fmla="*/ 439630 h 788298"/>
                <a:gd name="connsiteX565" fmla="*/ 353157 w 788246"/>
                <a:gd name="connsiteY565" fmla="*/ 439152 h 788298"/>
                <a:gd name="connsiteX566" fmla="*/ 353030 w 788246"/>
                <a:gd name="connsiteY566" fmla="*/ 438637 h 788298"/>
                <a:gd name="connsiteX567" fmla="*/ 352931 w 788246"/>
                <a:gd name="connsiteY567" fmla="*/ 438171 h 788298"/>
                <a:gd name="connsiteX568" fmla="*/ 352793 w 788246"/>
                <a:gd name="connsiteY568" fmla="*/ 437654 h 788298"/>
                <a:gd name="connsiteX569" fmla="*/ 352691 w 788246"/>
                <a:gd name="connsiteY569" fmla="*/ 437190 h 788298"/>
                <a:gd name="connsiteX570" fmla="*/ 352566 w 788246"/>
                <a:gd name="connsiteY570" fmla="*/ 436661 h 788298"/>
                <a:gd name="connsiteX571" fmla="*/ 352465 w 788246"/>
                <a:gd name="connsiteY571" fmla="*/ 436208 h 788298"/>
                <a:gd name="connsiteX572" fmla="*/ 352338 w 788246"/>
                <a:gd name="connsiteY572" fmla="*/ 435665 h 788298"/>
                <a:gd name="connsiteX573" fmla="*/ 352250 w 788246"/>
                <a:gd name="connsiteY573" fmla="*/ 435224 h 788298"/>
                <a:gd name="connsiteX574" fmla="*/ 352125 w 788246"/>
                <a:gd name="connsiteY574" fmla="*/ 434673 h 788298"/>
                <a:gd name="connsiteX575" fmla="*/ 352038 w 788246"/>
                <a:gd name="connsiteY575" fmla="*/ 434232 h 788298"/>
                <a:gd name="connsiteX576" fmla="*/ 351911 w 788246"/>
                <a:gd name="connsiteY576" fmla="*/ 433678 h 788298"/>
                <a:gd name="connsiteX577" fmla="*/ 351834 w 788246"/>
                <a:gd name="connsiteY577" fmla="*/ 433250 h 788298"/>
                <a:gd name="connsiteX578" fmla="*/ 351710 w 788246"/>
                <a:gd name="connsiteY578" fmla="*/ 432682 h 788298"/>
                <a:gd name="connsiteX579" fmla="*/ 351634 w 788246"/>
                <a:gd name="connsiteY579" fmla="*/ 432255 h 788298"/>
                <a:gd name="connsiteX580" fmla="*/ 351509 w 788246"/>
                <a:gd name="connsiteY580" fmla="*/ 431689 h 788298"/>
                <a:gd name="connsiteX581" fmla="*/ 351433 w 788246"/>
                <a:gd name="connsiteY581" fmla="*/ 431260 h 788298"/>
                <a:gd name="connsiteX582" fmla="*/ 350703 w 788246"/>
                <a:gd name="connsiteY582" fmla="*/ 427258 h 788298"/>
                <a:gd name="connsiteX583" fmla="*/ 350601 w 788246"/>
                <a:gd name="connsiteY583" fmla="*/ 426693 h 788298"/>
                <a:gd name="connsiteX584" fmla="*/ 350539 w 788246"/>
                <a:gd name="connsiteY584" fmla="*/ 426251 h 788298"/>
                <a:gd name="connsiteX585" fmla="*/ 348350 w 788246"/>
                <a:gd name="connsiteY585" fmla="*/ 399494 h 788298"/>
                <a:gd name="connsiteX586" fmla="*/ 353282 w 788246"/>
                <a:gd name="connsiteY586" fmla="*/ 359355 h 788298"/>
                <a:gd name="connsiteX587" fmla="*/ 353296 w 788246"/>
                <a:gd name="connsiteY587" fmla="*/ 359343 h 788298"/>
                <a:gd name="connsiteX588" fmla="*/ 353786 w 788246"/>
                <a:gd name="connsiteY588" fmla="*/ 357378 h 788298"/>
                <a:gd name="connsiteX589" fmla="*/ 353799 w 788246"/>
                <a:gd name="connsiteY589" fmla="*/ 357367 h 788298"/>
                <a:gd name="connsiteX590" fmla="*/ 354314 w 788246"/>
                <a:gd name="connsiteY590" fmla="*/ 355415 h 788298"/>
                <a:gd name="connsiteX591" fmla="*/ 354328 w 788246"/>
                <a:gd name="connsiteY591" fmla="*/ 355402 h 788298"/>
                <a:gd name="connsiteX592" fmla="*/ 354868 w 788246"/>
                <a:gd name="connsiteY592" fmla="*/ 353453 h 788298"/>
                <a:gd name="connsiteX593" fmla="*/ 354882 w 788246"/>
                <a:gd name="connsiteY593" fmla="*/ 353439 h 788298"/>
                <a:gd name="connsiteX594" fmla="*/ 355145 w 788246"/>
                <a:gd name="connsiteY594" fmla="*/ 352469 h 788298"/>
                <a:gd name="connsiteX595" fmla="*/ 355157 w 788246"/>
                <a:gd name="connsiteY595" fmla="*/ 352469 h 788298"/>
                <a:gd name="connsiteX596" fmla="*/ 355448 w 788246"/>
                <a:gd name="connsiteY596" fmla="*/ 351501 h 788298"/>
                <a:gd name="connsiteX597" fmla="*/ 355460 w 788246"/>
                <a:gd name="connsiteY597" fmla="*/ 351488 h 788298"/>
                <a:gd name="connsiteX598" fmla="*/ 355737 w 788246"/>
                <a:gd name="connsiteY598" fmla="*/ 350520 h 788298"/>
                <a:gd name="connsiteX599" fmla="*/ 355751 w 788246"/>
                <a:gd name="connsiteY599" fmla="*/ 350506 h 788298"/>
                <a:gd name="connsiteX600" fmla="*/ 356039 w 788246"/>
                <a:gd name="connsiteY600" fmla="*/ 349550 h 788298"/>
                <a:gd name="connsiteX601" fmla="*/ 356050 w 788246"/>
                <a:gd name="connsiteY601" fmla="*/ 349536 h 788298"/>
                <a:gd name="connsiteX602" fmla="*/ 356353 w 788246"/>
                <a:gd name="connsiteY602" fmla="*/ 348569 h 788298"/>
                <a:gd name="connsiteX603" fmla="*/ 356367 w 788246"/>
                <a:gd name="connsiteY603" fmla="*/ 348569 h 788298"/>
                <a:gd name="connsiteX604" fmla="*/ 356669 w 788246"/>
                <a:gd name="connsiteY604" fmla="*/ 347599 h 788298"/>
                <a:gd name="connsiteX605" fmla="*/ 356681 w 788246"/>
                <a:gd name="connsiteY605" fmla="*/ 347599 h 788298"/>
                <a:gd name="connsiteX606" fmla="*/ 356995 w 788246"/>
                <a:gd name="connsiteY606" fmla="*/ 346629 h 788298"/>
                <a:gd name="connsiteX607" fmla="*/ 357009 w 788246"/>
                <a:gd name="connsiteY607" fmla="*/ 346629 h 788298"/>
                <a:gd name="connsiteX608" fmla="*/ 357323 w 788246"/>
                <a:gd name="connsiteY608" fmla="*/ 345662 h 788298"/>
                <a:gd name="connsiteX609" fmla="*/ 357334 w 788246"/>
                <a:gd name="connsiteY609" fmla="*/ 345662 h 788298"/>
                <a:gd name="connsiteX610" fmla="*/ 357662 w 788246"/>
                <a:gd name="connsiteY610" fmla="*/ 344692 h 788298"/>
                <a:gd name="connsiteX611" fmla="*/ 358002 w 788246"/>
                <a:gd name="connsiteY611" fmla="*/ 343736 h 788298"/>
                <a:gd name="connsiteX612" fmla="*/ 358343 w 788246"/>
                <a:gd name="connsiteY612" fmla="*/ 342766 h 788298"/>
                <a:gd name="connsiteX613" fmla="*/ 358355 w 788246"/>
                <a:gd name="connsiteY613" fmla="*/ 342766 h 788298"/>
                <a:gd name="connsiteX614" fmla="*/ 358695 w 788246"/>
                <a:gd name="connsiteY614" fmla="*/ 341810 h 788298"/>
                <a:gd name="connsiteX615" fmla="*/ 358708 w 788246"/>
                <a:gd name="connsiteY615" fmla="*/ 341810 h 788298"/>
                <a:gd name="connsiteX616" fmla="*/ 359059 w 788246"/>
                <a:gd name="connsiteY616" fmla="*/ 340852 h 788298"/>
                <a:gd name="connsiteX617" fmla="*/ 359059 w 788246"/>
                <a:gd name="connsiteY617" fmla="*/ 340840 h 788298"/>
                <a:gd name="connsiteX618" fmla="*/ 359424 w 788246"/>
                <a:gd name="connsiteY618" fmla="*/ 339896 h 788298"/>
                <a:gd name="connsiteX619" fmla="*/ 359424 w 788246"/>
                <a:gd name="connsiteY619" fmla="*/ 339884 h 788298"/>
                <a:gd name="connsiteX620" fmla="*/ 359803 w 788246"/>
                <a:gd name="connsiteY620" fmla="*/ 338940 h 788298"/>
                <a:gd name="connsiteX621" fmla="*/ 359803 w 788246"/>
                <a:gd name="connsiteY621" fmla="*/ 338926 h 788298"/>
                <a:gd name="connsiteX622" fmla="*/ 360179 w 788246"/>
                <a:gd name="connsiteY622" fmla="*/ 337984 h 788298"/>
                <a:gd name="connsiteX623" fmla="*/ 360179 w 788246"/>
                <a:gd name="connsiteY623" fmla="*/ 337970 h 788298"/>
                <a:gd name="connsiteX624" fmla="*/ 360558 w 788246"/>
                <a:gd name="connsiteY624" fmla="*/ 337026 h 788298"/>
                <a:gd name="connsiteX625" fmla="*/ 360948 w 788246"/>
                <a:gd name="connsiteY625" fmla="*/ 336081 h 788298"/>
                <a:gd name="connsiteX626" fmla="*/ 360948 w 788246"/>
                <a:gd name="connsiteY626" fmla="*/ 336070 h 788298"/>
                <a:gd name="connsiteX627" fmla="*/ 361324 w 788246"/>
                <a:gd name="connsiteY627" fmla="*/ 335165 h 788298"/>
                <a:gd name="connsiteX628" fmla="*/ 361324 w 788246"/>
                <a:gd name="connsiteY628" fmla="*/ 335151 h 788298"/>
                <a:gd name="connsiteX629" fmla="*/ 361715 w 788246"/>
                <a:gd name="connsiteY629" fmla="*/ 334257 h 788298"/>
                <a:gd name="connsiteX630" fmla="*/ 361715 w 788246"/>
                <a:gd name="connsiteY630" fmla="*/ 334246 h 788298"/>
                <a:gd name="connsiteX631" fmla="*/ 362105 w 788246"/>
                <a:gd name="connsiteY631" fmla="*/ 333352 h 788298"/>
                <a:gd name="connsiteX632" fmla="*/ 362105 w 788246"/>
                <a:gd name="connsiteY632" fmla="*/ 333338 h 788298"/>
                <a:gd name="connsiteX633" fmla="*/ 362509 w 788246"/>
                <a:gd name="connsiteY633" fmla="*/ 332433 h 788298"/>
                <a:gd name="connsiteX634" fmla="*/ 362509 w 788246"/>
                <a:gd name="connsiteY634" fmla="*/ 332419 h 788298"/>
                <a:gd name="connsiteX635" fmla="*/ 362911 w 788246"/>
                <a:gd name="connsiteY635" fmla="*/ 331525 h 788298"/>
                <a:gd name="connsiteX636" fmla="*/ 362911 w 788246"/>
                <a:gd name="connsiteY636" fmla="*/ 331514 h 788298"/>
                <a:gd name="connsiteX637" fmla="*/ 363326 w 788246"/>
                <a:gd name="connsiteY637" fmla="*/ 330620 h 788298"/>
                <a:gd name="connsiteX638" fmla="*/ 363326 w 788246"/>
                <a:gd name="connsiteY638" fmla="*/ 330607 h 788298"/>
                <a:gd name="connsiteX639" fmla="*/ 363742 w 788246"/>
                <a:gd name="connsiteY639" fmla="*/ 329727 h 788298"/>
                <a:gd name="connsiteX640" fmla="*/ 363742 w 788246"/>
                <a:gd name="connsiteY640" fmla="*/ 329713 h 788298"/>
                <a:gd name="connsiteX641" fmla="*/ 364158 w 788246"/>
                <a:gd name="connsiteY641" fmla="*/ 328819 h 788298"/>
                <a:gd name="connsiteX642" fmla="*/ 364158 w 788246"/>
                <a:gd name="connsiteY642" fmla="*/ 328808 h 788298"/>
                <a:gd name="connsiteX643" fmla="*/ 364585 w 788246"/>
                <a:gd name="connsiteY643" fmla="*/ 327926 h 788298"/>
                <a:gd name="connsiteX644" fmla="*/ 364585 w 788246"/>
                <a:gd name="connsiteY644" fmla="*/ 327914 h 788298"/>
                <a:gd name="connsiteX645" fmla="*/ 365026 w 788246"/>
                <a:gd name="connsiteY645" fmla="*/ 327021 h 788298"/>
                <a:gd name="connsiteX646" fmla="*/ 365026 w 788246"/>
                <a:gd name="connsiteY646" fmla="*/ 327007 h 788298"/>
                <a:gd name="connsiteX647" fmla="*/ 365453 w 788246"/>
                <a:gd name="connsiteY647" fmla="*/ 326127 h 788298"/>
                <a:gd name="connsiteX648" fmla="*/ 365453 w 788246"/>
                <a:gd name="connsiteY648" fmla="*/ 326113 h 788298"/>
                <a:gd name="connsiteX649" fmla="*/ 365905 w 788246"/>
                <a:gd name="connsiteY649" fmla="*/ 325233 h 788298"/>
                <a:gd name="connsiteX650" fmla="*/ 365905 w 788246"/>
                <a:gd name="connsiteY650" fmla="*/ 325219 h 788298"/>
                <a:gd name="connsiteX651" fmla="*/ 366360 w 788246"/>
                <a:gd name="connsiteY651" fmla="*/ 324351 h 788298"/>
                <a:gd name="connsiteX652" fmla="*/ 366360 w 788246"/>
                <a:gd name="connsiteY652" fmla="*/ 324340 h 788298"/>
                <a:gd name="connsiteX653" fmla="*/ 366813 w 788246"/>
                <a:gd name="connsiteY653" fmla="*/ 323458 h 788298"/>
                <a:gd name="connsiteX654" fmla="*/ 366813 w 788246"/>
                <a:gd name="connsiteY654" fmla="*/ 323446 h 788298"/>
                <a:gd name="connsiteX655" fmla="*/ 367265 w 788246"/>
                <a:gd name="connsiteY655" fmla="*/ 322578 h 788298"/>
                <a:gd name="connsiteX656" fmla="*/ 367265 w 788246"/>
                <a:gd name="connsiteY656" fmla="*/ 322564 h 788298"/>
                <a:gd name="connsiteX657" fmla="*/ 367743 w 788246"/>
                <a:gd name="connsiteY657" fmla="*/ 321684 h 788298"/>
                <a:gd name="connsiteX658" fmla="*/ 367743 w 788246"/>
                <a:gd name="connsiteY658" fmla="*/ 321670 h 788298"/>
                <a:gd name="connsiteX659" fmla="*/ 368210 w 788246"/>
                <a:gd name="connsiteY659" fmla="*/ 320802 h 788298"/>
                <a:gd name="connsiteX660" fmla="*/ 368210 w 788246"/>
                <a:gd name="connsiteY660" fmla="*/ 320790 h 788298"/>
                <a:gd name="connsiteX661" fmla="*/ 368688 w 788246"/>
                <a:gd name="connsiteY661" fmla="*/ 319922 h 788298"/>
                <a:gd name="connsiteX662" fmla="*/ 369180 w 788246"/>
                <a:gd name="connsiteY662" fmla="*/ 319054 h 788298"/>
                <a:gd name="connsiteX663" fmla="*/ 369180 w 788246"/>
                <a:gd name="connsiteY663" fmla="*/ 319040 h 788298"/>
                <a:gd name="connsiteX664" fmla="*/ 369669 w 788246"/>
                <a:gd name="connsiteY664" fmla="*/ 318172 h 788298"/>
                <a:gd name="connsiteX665" fmla="*/ 369669 w 788246"/>
                <a:gd name="connsiteY665" fmla="*/ 318160 h 788298"/>
                <a:gd name="connsiteX666" fmla="*/ 370161 w 788246"/>
                <a:gd name="connsiteY666" fmla="*/ 317304 h 788298"/>
                <a:gd name="connsiteX667" fmla="*/ 370161 w 788246"/>
                <a:gd name="connsiteY667" fmla="*/ 317290 h 788298"/>
                <a:gd name="connsiteX668" fmla="*/ 370664 w 788246"/>
                <a:gd name="connsiteY668" fmla="*/ 316436 h 788298"/>
                <a:gd name="connsiteX669" fmla="*/ 370664 w 788246"/>
                <a:gd name="connsiteY669" fmla="*/ 316422 h 788298"/>
                <a:gd name="connsiteX670" fmla="*/ 371167 w 788246"/>
                <a:gd name="connsiteY670" fmla="*/ 315568 h 788298"/>
                <a:gd name="connsiteX671" fmla="*/ 371167 w 788246"/>
                <a:gd name="connsiteY671" fmla="*/ 315554 h 788298"/>
                <a:gd name="connsiteX672" fmla="*/ 371682 w 788246"/>
                <a:gd name="connsiteY672" fmla="*/ 314699 h 788298"/>
                <a:gd name="connsiteX673" fmla="*/ 371682 w 788246"/>
                <a:gd name="connsiteY673" fmla="*/ 314685 h 788298"/>
                <a:gd name="connsiteX674" fmla="*/ 372200 w 788246"/>
                <a:gd name="connsiteY674" fmla="*/ 313829 h 788298"/>
                <a:gd name="connsiteX675" fmla="*/ 372728 w 788246"/>
                <a:gd name="connsiteY675" fmla="*/ 312974 h 788298"/>
                <a:gd name="connsiteX676" fmla="*/ 372728 w 788246"/>
                <a:gd name="connsiteY676" fmla="*/ 312961 h 788298"/>
                <a:gd name="connsiteX677" fmla="*/ 373257 w 788246"/>
                <a:gd name="connsiteY677" fmla="*/ 312118 h 788298"/>
                <a:gd name="connsiteX678" fmla="*/ 373257 w 788246"/>
                <a:gd name="connsiteY678" fmla="*/ 312106 h 788298"/>
                <a:gd name="connsiteX679" fmla="*/ 373786 w 788246"/>
                <a:gd name="connsiteY679" fmla="*/ 311261 h 788298"/>
                <a:gd name="connsiteX680" fmla="*/ 373786 w 788246"/>
                <a:gd name="connsiteY680" fmla="*/ 311249 h 788298"/>
                <a:gd name="connsiteX681" fmla="*/ 374326 w 788246"/>
                <a:gd name="connsiteY681" fmla="*/ 310407 h 788298"/>
                <a:gd name="connsiteX682" fmla="*/ 374326 w 788246"/>
                <a:gd name="connsiteY682" fmla="*/ 310393 h 788298"/>
                <a:gd name="connsiteX683" fmla="*/ 374880 w 788246"/>
                <a:gd name="connsiteY683" fmla="*/ 309550 h 788298"/>
                <a:gd name="connsiteX684" fmla="*/ 375435 w 788246"/>
                <a:gd name="connsiteY684" fmla="*/ 308707 h 788298"/>
                <a:gd name="connsiteX685" fmla="*/ 375989 w 788246"/>
                <a:gd name="connsiteY685" fmla="*/ 307864 h 788298"/>
                <a:gd name="connsiteX686" fmla="*/ 376554 w 788246"/>
                <a:gd name="connsiteY686" fmla="*/ 307021 h 788298"/>
                <a:gd name="connsiteX687" fmla="*/ 377120 w 788246"/>
                <a:gd name="connsiteY687" fmla="*/ 306176 h 788298"/>
                <a:gd name="connsiteX688" fmla="*/ 377699 w 788246"/>
                <a:gd name="connsiteY688" fmla="*/ 305347 h 788298"/>
                <a:gd name="connsiteX689" fmla="*/ 377699 w 788246"/>
                <a:gd name="connsiteY689" fmla="*/ 305334 h 788298"/>
                <a:gd name="connsiteX690" fmla="*/ 378279 w 788246"/>
                <a:gd name="connsiteY690" fmla="*/ 304516 h 788298"/>
                <a:gd name="connsiteX691" fmla="*/ 378279 w 788246"/>
                <a:gd name="connsiteY691" fmla="*/ 304502 h 788298"/>
                <a:gd name="connsiteX692" fmla="*/ 378870 w 788246"/>
                <a:gd name="connsiteY692" fmla="*/ 303685 h 788298"/>
                <a:gd name="connsiteX693" fmla="*/ 378870 w 788246"/>
                <a:gd name="connsiteY693" fmla="*/ 303673 h 788298"/>
                <a:gd name="connsiteX694" fmla="*/ 379461 w 788246"/>
                <a:gd name="connsiteY694" fmla="*/ 302854 h 788298"/>
                <a:gd name="connsiteX695" fmla="*/ 379461 w 788246"/>
                <a:gd name="connsiteY695" fmla="*/ 302842 h 788298"/>
                <a:gd name="connsiteX696" fmla="*/ 380053 w 788246"/>
                <a:gd name="connsiteY696" fmla="*/ 302025 h 788298"/>
                <a:gd name="connsiteX697" fmla="*/ 380657 w 788246"/>
                <a:gd name="connsiteY697" fmla="*/ 301205 h 788298"/>
                <a:gd name="connsiteX698" fmla="*/ 380657 w 788246"/>
                <a:gd name="connsiteY698" fmla="*/ 301193 h 788298"/>
                <a:gd name="connsiteX699" fmla="*/ 381274 w 788246"/>
                <a:gd name="connsiteY699" fmla="*/ 300387 h 788298"/>
                <a:gd name="connsiteX700" fmla="*/ 381274 w 788246"/>
                <a:gd name="connsiteY700" fmla="*/ 300376 h 788298"/>
                <a:gd name="connsiteX701" fmla="*/ 381890 w 788246"/>
                <a:gd name="connsiteY701" fmla="*/ 299570 h 788298"/>
                <a:gd name="connsiteX702" fmla="*/ 381890 w 788246"/>
                <a:gd name="connsiteY702" fmla="*/ 299556 h 788298"/>
                <a:gd name="connsiteX703" fmla="*/ 382507 w 788246"/>
                <a:gd name="connsiteY703" fmla="*/ 298750 h 788298"/>
                <a:gd name="connsiteX704" fmla="*/ 383137 w 788246"/>
                <a:gd name="connsiteY704" fmla="*/ 297947 h 788298"/>
                <a:gd name="connsiteX705" fmla="*/ 383137 w 788246"/>
                <a:gd name="connsiteY705" fmla="*/ 297933 h 788298"/>
                <a:gd name="connsiteX706" fmla="*/ 383765 w 788246"/>
                <a:gd name="connsiteY706" fmla="*/ 297141 h 788298"/>
                <a:gd name="connsiteX707" fmla="*/ 383765 w 788246"/>
                <a:gd name="connsiteY707" fmla="*/ 297127 h 788298"/>
                <a:gd name="connsiteX708" fmla="*/ 384407 w 788246"/>
                <a:gd name="connsiteY708" fmla="*/ 296335 h 788298"/>
                <a:gd name="connsiteX709" fmla="*/ 384407 w 788246"/>
                <a:gd name="connsiteY709" fmla="*/ 296321 h 788298"/>
                <a:gd name="connsiteX710" fmla="*/ 385049 w 788246"/>
                <a:gd name="connsiteY710" fmla="*/ 295529 h 788298"/>
                <a:gd name="connsiteX711" fmla="*/ 385691 w 788246"/>
                <a:gd name="connsiteY711" fmla="*/ 294723 h 788298"/>
                <a:gd name="connsiteX712" fmla="*/ 386347 w 788246"/>
                <a:gd name="connsiteY712" fmla="*/ 293931 h 788298"/>
                <a:gd name="connsiteX713" fmla="*/ 387011 w 788246"/>
                <a:gd name="connsiteY713" fmla="*/ 293137 h 788298"/>
                <a:gd name="connsiteX714" fmla="*/ 387679 w 788246"/>
                <a:gd name="connsiteY714" fmla="*/ 292356 h 788298"/>
                <a:gd name="connsiteX715" fmla="*/ 388346 w 788246"/>
                <a:gd name="connsiteY715" fmla="*/ 291564 h 788298"/>
                <a:gd name="connsiteX716" fmla="*/ 389027 w 788246"/>
                <a:gd name="connsiteY716" fmla="*/ 290784 h 788298"/>
                <a:gd name="connsiteX717" fmla="*/ 389706 w 788246"/>
                <a:gd name="connsiteY717" fmla="*/ 290003 h 788298"/>
                <a:gd name="connsiteX718" fmla="*/ 390399 w 788246"/>
                <a:gd name="connsiteY718" fmla="*/ 289223 h 788298"/>
                <a:gd name="connsiteX719" fmla="*/ 391089 w 788246"/>
                <a:gd name="connsiteY719" fmla="*/ 288456 h 788298"/>
                <a:gd name="connsiteX720" fmla="*/ 391796 w 788246"/>
                <a:gd name="connsiteY720" fmla="*/ 287687 h 788298"/>
                <a:gd name="connsiteX721" fmla="*/ 392500 w 788246"/>
                <a:gd name="connsiteY721" fmla="*/ 286921 h 788298"/>
                <a:gd name="connsiteX722" fmla="*/ 393218 w 788246"/>
                <a:gd name="connsiteY722" fmla="*/ 286166 h 788298"/>
                <a:gd name="connsiteX723" fmla="*/ 393934 w 788246"/>
                <a:gd name="connsiteY723" fmla="*/ 285397 h 788298"/>
                <a:gd name="connsiteX724" fmla="*/ 394652 w 788246"/>
                <a:gd name="connsiteY724" fmla="*/ 284642 h 788298"/>
                <a:gd name="connsiteX725" fmla="*/ 395381 w 788246"/>
                <a:gd name="connsiteY725" fmla="*/ 283898 h 788298"/>
                <a:gd name="connsiteX726" fmla="*/ 396111 w 788246"/>
                <a:gd name="connsiteY726" fmla="*/ 283143 h 788298"/>
                <a:gd name="connsiteX727" fmla="*/ 396855 w 788246"/>
                <a:gd name="connsiteY727" fmla="*/ 282402 h 788298"/>
                <a:gd name="connsiteX728" fmla="*/ 397598 w 788246"/>
                <a:gd name="connsiteY728" fmla="*/ 281658 h 788298"/>
                <a:gd name="connsiteX729" fmla="*/ 399208 w 788246"/>
                <a:gd name="connsiteY729" fmla="*/ 280047 h 788298"/>
                <a:gd name="connsiteX730" fmla="*/ 399233 w 788246"/>
                <a:gd name="connsiteY730" fmla="*/ 280072 h 788298"/>
                <a:gd name="connsiteX731" fmla="*/ 450520 w 788246"/>
                <a:gd name="connsiteY731" fmla="*/ 246493 h 788298"/>
                <a:gd name="connsiteX732" fmla="*/ 513940 w 788246"/>
                <a:gd name="connsiteY732" fmla="*/ 233892 h 788298"/>
                <a:gd name="connsiteX733" fmla="*/ 513940 w 788246"/>
                <a:gd name="connsiteY733" fmla="*/ 240564 h 788298"/>
                <a:gd name="connsiteX734" fmla="*/ 453037 w 788246"/>
                <a:gd name="connsiteY734" fmla="*/ 252636 h 788298"/>
                <a:gd name="connsiteX735" fmla="*/ 403941 w 788246"/>
                <a:gd name="connsiteY735" fmla="*/ 284780 h 788298"/>
                <a:gd name="connsiteX736" fmla="*/ 445599 w 788246"/>
                <a:gd name="connsiteY736" fmla="*/ 326441 h 788298"/>
                <a:gd name="connsiteX737" fmla="*/ 475630 w 788246"/>
                <a:gd name="connsiteY737" fmla="*/ 307058 h 788298"/>
                <a:gd name="connsiteX738" fmla="*/ 513940 w 788246"/>
                <a:gd name="connsiteY738" fmla="*/ 299443 h 788298"/>
                <a:gd name="connsiteX739" fmla="*/ 513940 w 788246"/>
                <a:gd name="connsiteY739" fmla="*/ 306114 h 788298"/>
                <a:gd name="connsiteX740" fmla="*/ 478172 w 788246"/>
                <a:gd name="connsiteY740" fmla="*/ 313201 h 788298"/>
                <a:gd name="connsiteX741" fmla="*/ 448758 w 788246"/>
                <a:gd name="connsiteY741" fmla="*/ 332634 h 788298"/>
                <a:gd name="connsiteX742" fmla="*/ 448331 w 788246"/>
                <a:gd name="connsiteY742" fmla="*/ 333050 h 788298"/>
                <a:gd name="connsiteX743" fmla="*/ 447916 w 788246"/>
                <a:gd name="connsiteY743" fmla="*/ 333465 h 788298"/>
                <a:gd name="connsiteX744" fmla="*/ 427652 w 788246"/>
                <a:gd name="connsiteY744" fmla="*/ 363698 h 788298"/>
                <a:gd name="connsiteX745" fmla="*/ 420566 w 788246"/>
                <a:gd name="connsiteY745" fmla="*/ 399494 h 788298"/>
                <a:gd name="connsiteX746" fmla="*/ 420566 w 788246"/>
                <a:gd name="connsiteY746" fmla="*/ 400059 h 788298"/>
                <a:gd name="connsiteX747" fmla="*/ 420566 w 788246"/>
                <a:gd name="connsiteY747" fmla="*/ 400085 h 788298"/>
                <a:gd name="connsiteX748" fmla="*/ 420580 w 788246"/>
                <a:gd name="connsiteY748" fmla="*/ 400639 h 788298"/>
                <a:gd name="connsiteX749" fmla="*/ 420580 w 788246"/>
                <a:gd name="connsiteY749" fmla="*/ 400676 h 788298"/>
                <a:gd name="connsiteX750" fmla="*/ 420580 w 788246"/>
                <a:gd name="connsiteY750" fmla="*/ 401205 h 788298"/>
                <a:gd name="connsiteX751" fmla="*/ 420580 w 788246"/>
                <a:gd name="connsiteY751" fmla="*/ 401267 h 788298"/>
                <a:gd name="connsiteX752" fmla="*/ 420591 w 788246"/>
                <a:gd name="connsiteY752" fmla="*/ 401784 h 788298"/>
                <a:gd name="connsiteX753" fmla="*/ 420591 w 788246"/>
                <a:gd name="connsiteY753" fmla="*/ 401858 h 788298"/>
                <a:gd name="connsiteX754" fmla="*/ 420605 w 788246"/>
                <a:gd name="connsiteY754" fmla="*/ 402350 h 788298"/>
                <a:gd name="connsiteX755" fmla="*/ 420616 w 788246"/>
                <a:gd name="connsiteY755" fmla="*/ 402452 h 788298"/>
                <a:gd name="connsiteX756" fmla="*/ 420630 w 788246"/>
                <a:gd name="connsiteY756" fmla="*/ 402916 h 788298"/>
                <a:gd name="connsiteX757" fmla="*/ 420630 w 788246"/>
                <a:gd name="connsiteY757" fmla="*/ 403043 h 788298"/>
                <a:gd name="connsiteX758" fmla="*/ 420653 w 788246"/>
                <a:gd name="connsiteY758" fmla="*/ 403495 h 788298"/>
                <a:gd name="connsiteX759" fmla="*/ 420653 w 788246"/>
                <a:gd name="connsiteY759" fmla="*/ 403620 h 788298"/>
                <a:gd name="connsiteX760" fmla="*/ 420679 w 788246"/>
                <a:gd name="connsiteY760" fmla="*/ 404061 h 788298"/>
                <a:gd name="connsiteX761" fmla="*/ 420679 w 788246"/>
                <a:gd name="connsiteY761" fmla="*/ 404213 h 788298"/>
                <a:gd name="connsiteX762" fmla="*/ 420704 w 788246"/>
                <a:gd name="connsiteY762" fmla="*/ 404641 h 788298"/>
                <a:gd name="connsiteX763" fmla="*/ 420718 w 788246"/>
                <a:gd name="connsiteY763" fmla="*/ 404805 h 788298"/>
                <a:gd name="connsiteX764" fmla="*/ 420743 w 788246"/>
                <a:gd name="connsiteY764" fmla="*/ 405206 h 788298"/>
                <a:gd name="connsiteX765" fmla="*/ 420743 w 788246"/>
                <a:gd name="connsiteY765" fmla="*/ 405384 h 788298"/>
                <a:gd name="connsiteX766" fmla="*/ 420780 w 788246"/>
                <a:gd name="connsiteY766" fmla="*/ 405774 h 788298"/>
                <a:gd name="connsiteX767" fmla="*/ 420792 w 788246"/>
                <a:gd name="connsiteY767" fmla="*/ 405961 h 788298"/>
                <a:gd name="connsiteX768" fmla="*/ 420817 w 788246"/>
                <a:gd name="connsiteY768" fmla="*/ 406352 h 788298"/>
                <a:gd name="connsiteX769" fmla="*/ 420831 w 788246"/>
                <a:gd name="connsiteY769" fmla="*/ 406552 h 788298"/>
                <a:gd name="connsiteX770" fmla="*/ 420856 w 788246"/>
                <a:gd name="connsiteY770" fmla="*/ 406920 h 788298"/>
                <a:gd name="connsiteX771" fmla="*/ 420868 w 788246"/>
                <a:gd name="connsiteY771" fmla="*/ 407132 h 788298"/>
                <a:gd name="connsiteX772" fmla="*/ 420905 w 788246"/>
                <a:gd name="connsiteY772" fmla="*/ 407485 h 788298"/>
                <a:gd name="connsiteX773" fmla="*/ 420919 w 788246"/>
                <a:gd name="connsiteY773" fmla="*/ 407712 h 788298"/>
                <a:gd name="connsiteX774" fmla="*/ 420956 w 788246"/>
                <a:gd name="connsiteY774" fmla="*/ 408051 h 788298"/>
                <a:gd name="connsiteX775" fmla="*/ 420970 w 788246"/>
                <a:gd name="connsiteY775" fmla="*/ 408291 h 788298"/>
                <a:gd name="connsiteX776" fmla="*/ 421007 w 788246"/>
                <a:gd name="connsiteY776" fmla="*/ 408631 h 788298"/>
                <a:gd name="connsiteX777" fmla="*/ 421032 w 788246"/>
                <a:gd name="connsiteY777" fmla="*/ 408869 h 788298"/>
                <a:gd name="connsiteX778" fmla="*/ 421069 w 788246"/>
                <a:gd name="connsiteY778" fmla="*/ 409196 h 788298"/>
                <a:gd name="connsiteX779" fmla="*/ 421095 w 788246"/>
                <a:gd name="connsiteY779" fmla="*/ 409448 h 788298"/>
                <a:gd name="connsiteX780" fmla="*/ 421134 w 788246"/>
                <a:gd name="connsiteY780" fmla="*/ 409762 h 788298"/>
                <a:gd name="connsiteX781" fmla="*/ 421157 w 788246"/>
                <a:gd name="connsiteY781" fmla="*/ 410028 h 788298"/>
                <a:gd name="connsiteX782" fmla="*/ 421196 w 788246"/>
                <a:gd name="connsiteY782" fmla="*/ 410330 h 788298"/>
                <a:gd name="connsiteX783" fmla="*/ 421221 w 788246"/>
                <a:gd name="connsiteY783" fmla="*/ 410607 h 788298"/>
                <a:gd name="connsiteX784" fmla="*/ 421258 w 788246"/>
                <a:gd name="connsiteY784" fmla="*/ 410896 h 788298"/>
                <a:gd name="connsiteX785" fmla="*/ 421284 w 788246"/>
                <a:gd name="connsiteY785" fmla="*/ 411173 h 788298"/>
                <a:gd name="connsiteX786" fmla="*/ 421334 w 788246"/>
                <a:gd name="connsiteY786" fmla="*/ 411462 h 788298"/>
                <a:gd name="connsiteX787" fmla="*/ 421485 w 788246"/>
                <a:gd name="connsiteY787" fmla="*/ 412595 h 788298"/>
                <a:gd name="connsiteX788" fmla="*/ 421524 w 788246"/>
                <a:gd name="connsiteY788" fmla="*/ 412898 h 788298"/>
                <a:gd name="connsiteX789" fmla="*/ 421649 w 788246"/>
                <a:gd name="connsiteY789" fmla="*/ 413727 h 788298"/>
                <a:gd name="connsiteX790" fmla="*/ 421685 w 788246"/>
                <a:gd name="connsiteY790" fmla="*/ 414029 h 788298"/>
                <a:gd name="connsiteX791" fmla="*/ 421736 w 788246"/>
                <a:gd name="connsiteY791" fmla="*/ 414295 h 788298"/>
                <a:gd name="connsiteX792" fmla="*/ 421875 w 788246"/>
                <a:gd name="connsiteY792" fmla="*/ 415163 h 788298"/>
                <a:gd name="connsiteX793" fmla="*/ 421926 w 788246"/>
                <a:gd name="connsiteY793" fmla="*/ 415426 h 788298"/>
                <a:gd name="connsiteX794" fmla="*/ 421977 w 788246"/>
                <a:gd name="connsiteY794" fmla="*/ 415729 h 788298"/>
                <a:gd name="connsiteX795" fmla="*/ 422027 w 788246"/>
                <a:gd name="connsiteY795" fmla="*/ 415994 h 788298"/>
                <a:gd name="connsiteX796" fmla="*/ 422076 w 788246"/>
                <a:gd name="connsiteY796" fmla="*/ 416295 h 788298"/>
                <a:gd name="connsiteX797" fmla="*/ 422126 w 788246"/>
                <a:gd name="connsiteY797" fmla="*/ 416560 h 788298"/>
                <a:gd name="connsiteX798" fmla="*/ 422177 w 788246"/>
                <a:gd name="connsiteY798" fmla="*/ 416863 h 788298"/>
                <a:gd name="connsiteX799" fmla="*/ 422341 w 788246"/>
                <a:gd name="connsiteY799" fmla="*/ 417680 h 788298"/>
                <a:gd name="connsiteX800" fmla="*/ 422392 w 788246"/>
                <a:gd name="connsiteY800" fmla="*/ 417982 h 788298"/>
                <a:gd name="connsiteX801" fmla="*/ 422454 w 788246"/>
                <a:gd name="connsiteY801" fmla="*/ 418246 h 788298"/>
                <a:gd name="connsiteX802" fmla="*/ 422505 w 788246"/>
                <a:gd name="connsiteY802" fmla="*/ 418537 h 788298"/>
                <a:gd name="connsiteX803" fmla="*/ 422567 w 788246"/>
                <a:gd name="connsiteY803" fmla="*/ 418800 h 788298"/>
                <a:gd name="connsiteX804" fmla="*/ 422944 w 788246"/>
                <a:gd name="connsiteY804" fmla="*/ 420488 h 788298"/>
                <a:gd name="connsiteX805" fmla="*/ 422994 w 788246"/>
                <a:gd name="connsiteY805" fmla="*/ 420763 h 788298"/>
                <a:gd name="connsiteX806" fmla="*/ 423071 w 788246"/>
                <a:gd name="connsiteY806" fmla="*/ 421040 h 788298"/>
                <a:gd name="connsiteX807" fmla="*/ 423537 w 788246"/>
                <a:gd name="connsiteY807" fmla="*/ 422965 h 788298"/>
                <a:gd name="connsiteX808" fmla="*/ 423625 w 788246"/>
                <a:gd name="connsiteY808" fmla="*/ 423268 h 788298"/>
                <a:gd name="connsiteX809" fmla="*/ 424078 w 788246"/>
                <a:gd name="connsiteY809" fmla="*/ 424930 h 788298"/>
                <a:gd name="connsiteX810" fmla="*/ 424128 w 788246"/>
                <a:gd name="connsiteY810" fmla="*/ 425157 h 788298"/>
                <a:gd name="connsiteX811" fmla="*/ 424228 w 788246"/>
                <a:gd name="connsiteY811" fmla="*/ 425482 h 788298"/>
                <a:gd name="connsiteX812" fmla="*/ 424278 w 788246"/>
                <a:gd name="connsiteY812" fmla="*/ 425697 h 788298"/>
                <a:gd name="connsiteX813" fmla="*/ 424392 w 788246"/>
                <a:gd name="connsiteY813" fmla="*/ 426037 h 788298"/>
                <a:gd name="connsiteX814" fmla="*/ 424443 w 788246"/>
                <a:gd name="connsiteY814" fmla="*/ 426240 h 788298"/>
                <a:gd name="connsiteX815" fmla="*/ 424556 w 788246"/>
                <a:gd name="connsiteY815" fmla="*/ 426591 h 788298"/>
                <a:gd name="connsiteX816" fmla="*/ 424606 w 788246"/>
                <a:gd name="connsiteY816" fmla="*/ 426780 h 788298"/>
                <a:gd name="connsiteX817" fmla="*/ 424895 w 788246"/>
                <a:gd name="connsiteY817" fmla="*/ 427685 h 788298"/>
                <a:gd name="connsiteX818" fmla="*/ 424946 w 788246"/>
                <a:gd name="connsiteY818" fmla="*/ 427849 h 788298"/>
                <a:gd name="connsiteX819" fmla="*/ 425073 w 788246"/>
                <a:gd name="connsiteY819" fmla="*/ 428239 h 788298"/>
                <a:gd name="connsiteX820" fmla="*/ 425110 w 788246"/>
                <a:gd name="connsiteY820" fmla="*/ 428392 h 788298"/>
                <a:gd name="connsiteX821" fmla="*/ 425248 w 788246"/>
                <a:gd name="connsiteY821" fmla="*/ 428782 h 788298"/>
                <a:gd name="connsiteX822" fmla="*/ 425285 w 788246"/>
                <a:gd name="connsiteY822" fmla="*/ 428921 h 788298"/>
                <a:gd name="connsiteX823" fmla="*/ 425437 w 788246"/>
                <a:gd name="connsiteY823" fmla="*/ 429334 h 788298"/>
                <a:gd name="connsiteX824" fmla="*/ 425463 w 788246"/>
                <a:gd name="connsiteY824" fmla="*/ 429447 h 788298"/>
                <a:gd name="connsiteX825" fmla="*/ 425613 w 788246"/>
                <a:gd name="connsiteY825" fmla="*/ 429877 h 788298"/>
                <a:gd name="connsiteX826" fmla="*/ 425650 w 788246"/>
                <a:gd name="connsiteY826" fmla="*/ 429990 h 788298"/>
                <a:gd name="connsiteX827" fmla="*/ 425802 w 788246"/>
                <a:gd name="connsiteY827" fmla="*/ 430417 h 788298"/>
                <a:gd name="connsiteX828" fmla="*/ 425828 w 788246"/>
                <a:gd name="connsiteY828" fmla="*/ 430519 h 788298"/>
                <a:gd name="connsiteX829" fmla="*/ 425992 w 788246"/>
                <a:gd name="connsiteY829" fmla="*/ 430960 h 788298"/>
                <a:gd name="connsiteX830" fmla="*/ 426015 w 788246"/>
                <a:gd name="connsiteY830" fmla="*/ 431047 h 788298"/>
                <a:gd name="connsiteX831" fmla="*/ 426193 w 788246"/>
                <a:gd name="connsiteY831" fmla="*/ 431511 h 788298"/>
                <a:gd name="connsiteX832" fmla="*/ 426204 w 788246"/>
                <a:gd name="connsiteY832" fmla="*/ 431576 h 788298"/>
                <a:gd name="connsiteX833" fmla="*/ 426393 w 788246"/>
                <a:gd name="connsiteY833" fmla="*/ 432054 h 788298"/>
                <a:gd name="connsiteX834" fmla="*/ 426405 w 788246"/>
                <a:gd name="connsiteY834" fmla="*/ 432091 h 788298"/>
                <a:gd name="connsiteX835" fmla="*/ 426595 w 788246"/>
                <a:gd name="connsiteY835" fmla="*/ 432594 h 788298"/>
                <a:gd name="connsiteX836" fmla="*/ 426595 w 788246"/>
                <a:gd name="connsiteY836" fmla="*/ 432620 h 788298"/>
                <a:gd name="connsiteX837" fmla="*/ 426795 w 788246"/>
                <a:gd name="connsiteY837" fmla="*/ 433123 h 788298"/>
                <a:gd name="connsiteX838" fmla="*/ 426795 w 788246"/>
                <a:gd name="connsiteY838" fmla="*/ 433137 h 788298"/>
                <a:gd name="connsiteX839" fmla="*/ 426999 w 788246"/>
                <a:gd name="connsiteY839" fmla="*/ 433666 h 788298"/>
                <a:gd name="connsiteX840" fmla="*/ 427010 w 788246"/>
                <a:gd name="connsiteY840" fmla="*/ 433666 h 788298"/>
                <a:gd name="connsiteX841" fmla="*/ 427211 w 788246"/>
                <a:gd name="connsiteY841" fmla="*/ 434181 h 788298"/>
                <a:gd name="connsiteX842" fmla="*/ 427211 w 788246"/>
                <a:gd name="connsiteY842" fmla="*/ 434206 h 788298"/>
                <a:gd name="connsiteX843" fmla="*/ 427414 w 788246"/>
                <a:gd name="connsiteY843" fmla="*/ 434696 h 788298"/>
                <a:gd name="connsiteX844" fmla="*/ 427437 w 788246"/>
                <a:gd name="connsiteY844" fmla="*/ 434735 h 788298"/>
                <a:gd name="connsiteX845" fmla="*/ 427626 w 788246"/>
                <a:gd name="connsiteY845" fmla="*/ 435213 h 788298"/>
                <a:gd name="connsiteX846" fmla="*/ 427652 w 788246"/>
                <a:gd name="connsiteY846" fmla="*/ 435275 h 788298"/>
                <a:gd name="connsiteX847" fmla="*/ 427853 w 788246"/>
                <a:gd name="connsiteY847" fmla="*/ 435742 h 788298"/>
                <a:gd name="connsiteX848" fmla="*/ 427867 w 788246"/>
                <a:gd name="connsiteY848" fmla="*/ 435792 h 788298"/>
                <a:gd name="connsiteX849" fmla="*/ 428079 w 788246"/>
                <a:gd name="connsiteY849" fmla="*/ 436282 h 788298"/>
                <a:gd name="connsiteX850" fmla="*/ 428079 w 788246"/>
                <a:gd name="connsiteY850" fmla="*/ 436307 h 788298"/>
                <a:gd name="connsiteX851" fmla="*/ 428308 w 788246"/>
                <a:gd name="connsiteY851" fmla="*/ 436811 h 788298"/>
                <a:gd name="connsiteX852" fmla="*/ 428534 w 788246"/>
                <a:gd name="connsiteY852" fmla="*/ 437328 h 788298"/>
                <a:gd name="connsiteX853" fmla="*/ 428545 w 788246"/>
                <a:gd name="connsiteY853" fmla="*/ 437340 h 788298"/>
                <a:gd name="connsiteX854" fmla="*/ 428760 w 788246"/>
                <a:gd name="connsiteY854" fmla="*/ 437831 h 788298"/>
                <a:gd name="connsiteX855" fmla="*/ 428772 w 788246"/>
                <a:gd name="connsiteY855" fmla="*/ 437868 h 788298"/>
                <a:gd name="connsiteX856" fmla="*/ 428987 w 788246"/>
                <a:gd name="connsiteY856" fmla="*/ 438346 h 788298"/>
                <a:gd name="connsiteX857" fmla="*/ 429012 w 788246"/>
                <a:gd name="connsiteY857" fmla="*/ 438397 h 788298"/>
                <a:gd name="connsiteX858" fmla="*/ 429224 w 788246"/>
                <a:gd name="connsiteY858" fmla="*/ 438850 h 788298"/>
                <a:gd name="connsiteX859" fmla="*/ 429263 w 788246"/>
                <a:gd name="connsiteY859" fmla="*/ 438914 h 788298"/>
                <a:gd name="connsiteX860" fmla="*/ 429465 w 788246"/>
                <a:gd name="connsiteY860" fmla="*/ 439353 h 788298"/>
                <a:gd name="connsiteX861" fmla="*/ 429502 w 788246"/>
                <a:gd name="connsiteY861" fmla="*/ 439441 h 788298"/>
                <a:gd name="connsiteX862" fmla="*/ 429704 w 788246"/>
                <a:gd name="connsiteY862" fmla="*/ 439870 h 788298"/>
                <a:gd name="connsiteX863" fmla="*/ 429753 w 788246"/>
                <a:gd name="connsiteY863" fmla="*/ 439958 h 788298"/>
                <a:gd name="connsiteX864" fmla="*/ 429956 w 788246"/>
                <a:gd name="connsiteY864" fmla="*/ 440374 h 788298"/>
                <a:gd name="connsiteX865" fmla="*/ 430005 w 788246"/>
                <a:gd name="connsiteY865" fmla="*/ 440487 h 788298"/>
                <a:gd name="connsiteX866" fmla="*/ 430194 w 788246"/>
                <a:gd name="connsiteY866" fmla="*/ 440877 h 788298"/>
                <a:gd name="connsiteX867" fmla="*/ 430256 w 788246"/>
                <a:gd name="connsiteY867" fmla="*/ 441002 h 788298"/>
                <a:gd name="connsiteX868" fmla="*/ 430446 w 788246"/>
                <a:gd name="connsiteY868" fmla="*/ 441380 h 788298"/>
                <a:gd name="connsiteX869" fmla="*/ 430522 w 788246"/>
                <a:gd name="connsiteY869" fmla="*/ 441519 h 788298"/>
                <a:gd name="connsiteX870" fmla="*/ 430698 w 788246"/>
                <a:gd name="connsiteY870" fmla="*/ 441870 h 788298"/>
                <a:gd name="connsiteX871" fmla="*/ 430785 w 788246"/>
                <a:gd name="connsiteY871" fmla="*/ 442022 h 788298"/>
                <a:gd name="connsiteX872" fmla="*/ 430963 w 788246"/>
                <a:gd name="connsiteY872" fmla="*/ 442373 h 788298"/>
                <a:gd name="connsiteX873" fmla="*/ 431051 w 788246"/>
                <a:gd name="connsiteY873" fmla="*/ 442537 h 788298"/>
                <a:gd name="connsiteX874" fmla="*/ 431215 w 788246"/>
                <a:gd name="connsiteY874" fmla="*/ 442879 h 788298"/>
                <a:gd name="connsiteX875" fmla="*/ 431314 w 788246"/>
                <a:gd name="connsiteY875" fmla="*/ 443055 h 788298"/>
                <a:gd name="connsiteX876" fmla="*/ 431478 w 788246"/>
                <a:gd name="connsiteY876" fmla="*/ 443369 h 788298"/>
                <a:gd name="connsiteX877" fmla="*/ 431580 w 788246"/>
                <a:gd name="connsiteY877" fmla="*/ 443558 h 788298"/>
                <a:gd name="connsiteX878" fmla="*/ 431743 w 788246"/>
                <a:gd name="connsiteY878" fmla="*/ 443872 h 788298"/>
                <a:gd name="connsiteX879" fmla="*/ 431856 w 788246"/>
                <a:gd name="connsiteY879" fmla="*/ 444061 h 788298"/>
                <a:gd name="connsiteX880" fmla="*/ 432021 w 788246"/>
                <a:gd name="connsiteY880" fmla="*/ 444364 h 788298"/>
                <a:gd name="connsiteX881" fmla="*/ 432133 w 788246"/>
                <a:gd name="connsiteY881" fmla="*/ 444565 h 788298"/>
                <a:gd name="connsiteX882" fmla="*/ 432295 w 788246"/>
                <a:gd name="connsiteY882" fmla="*/ 444853 h 788298"/>
                <a:gd name="connsiteX883" fmla="*/ 432408 w 788246"/>
                <a:gd name="connsiteY883" fmla="*/ 445068 h 788298"/>
                <a:gd name="connsiteX884" fmla="*/ 432572 w 788246"/>
                <a:gd name="connsiteY884" fmla="*/ 445357 h 788298"/>
                <a:gd name="connsiteX885" fmla="*/ 432699 w 788246"/>
                <a:gd name="connsiteY885" fmla="*/ 445572 h 788298"/>
                <a:gd name="connsiteX886" fmla="*/ 432850 w 788246"/>
                <a:gd name="connsiteY886" fmla="*/ 445849 h 788298"/>
                <a:gd name="connsiteX887" fmla="*/ 432976 w 788246"/>
                <a:gd name="connsiteY887" fmla="*/ 446075 h 788298"/>
                <a:gd name="connsiteX888" fmla="*/ 433126 w 788246"/>
                <a:gd name="connsiteY888" fmla="*/ 446338 h 788298"/>
                <a:gd name="connsiteX889" fmla="*/ 433265 w 788246"/>
                <a:gd name="connsiteY889" fmla="*/ 446567 h 788298"/>
                <a:gd name="connsiteX890" fmla="*/ 433417 w 788246"/>
                <a:gd name="connsiteY890" fmla="*/ 446818 h 788298"/>
                <a:gd name="connsiteX891" fmla="*/ 433556 w 788246"/>
                <a:gd name="connsiteY891" fmla="*/ 447056 h 788298"/>
                <a:gd name="connsiteX892" fmla="*/ 433706 w 788246"/>
                <a:gd name="connsiteY892" fmla="*/ 447308 h 788298"/>
                <a:gd name="connsiteX893" fmla="*/ 433856 w 788246"/>
                <a:gd name="connsiteY893" fmla="*/ 447560 h 788298"/>
                <a:gd name="connsiteX894" fmla="*/ 433995 w 788246"/>
                <a:gd name="connsiteY894" fmla="*/ 447800 h 788298"/>
                <a:gd name="connsiteX895" fmla="*/ 434159 w 788246"/>
                <a:gd name="connsiteY895" fmla="*/ 448052 h 788298"/>
                <a:gd name="connsiteX896" fmla="*/ 434297 w 788246"/>
                <a:gd name="connsiteY896" fmla="*/ 448278 h 788298"/>
                <a:gd name="connsiteX897" fmla="*/ 434450 w 788246"/>
                <a:gd name="connsiteY897" fmla="*/ 448541 h 788298"/>
                <a:gd name="connsiteX898" fmla="*/ 434600 w 788246"/>
                <a:gd name="connsiteY898" fmla="*/ 448767 h 788298"/>
                <a:gd name="connsiteX899" fmla="*/ 434749 w 788246"/>
                <a:gd name="connsiteY899" fmla="*/ 449019 h 788298"/>
                <a:gd name="connsiteX900" fmla="*/ 434902 w 788246"/>
                <a:gd name="connsiteY900" fmla="*/ 449248 h 788298"/>
                <a:gd name="connsiteX901" fmla="*/ 435066 w 788246"/>
                <a:gd name="connsiteY901" fmla="*/ 449511 h 788298"/>
                <a:gd name="connsiteX902" fmla="*/ 435205 w 788246"/>
                <a:gd name="connsiteY902" fmla="*/ 449726 h 788298"/>
                <a:gd name="connsiteX903" fmla="*/ 435366 w 788246"/>
                <a:gd name="connsiteY903" fmla="*/ 449989 h 788298"/>
                <a:gd name="connsiteX904" fmla="*/ 435505 w 788246"/>
                <a:gd name="connsiteY904" fmla="*/ 450204 h 788298"/>
                <a:gd name="connsiteX905" fmla="*/ 435683 w 788246"/>
                <a:gd name="connsiteY905" fmla="*/ 450467 h 788298"/>
                <a:gd name="connsiteX906" fmla="*/ 435821 w 788246"/>
                <a:gd name="connsiteY906" fmla="*/ 450682 h 788298"/>
                <a:gd name="connsiteX907" fmla="*/ 435996 w 788246"/>
                <a:gd name="connsiteY907" fmla="*/ 450945 h 788298"/>
                <a:gd name="connsiteX908" fmla="*/ 436135 w 788246"/>
                <a:gd name="connsiteY908" fmla="*/ 451160 h 788298"/>
                <a:gd name="connsiteX909" fmla="*/ 436311 w 788246"/>
                <a:gd name="connsiteY909" fmla="*/ 451425 h 788298"/>
                <a:gd name="connsiteX910" fmla="*/ 436449 w 788246"/>
                <a:gd name="connsiteY910" fmla="*/ 451637 h 788298"/>
                <a:gd name="connsiteX911" fmla="*/ 436639 w 788246"/>
                <a:gd name="connsiteY911" fmla="*/ 451903 h 788298"/>
                <a:gd name="connsiteX912" fmla="*/ 436777 w 788246"/>
                <a:gd name="connsiteY912" fmla="*/ 452104 h 788298"/>
                <a:gd name="connsiteX913" fmla="*/ 436966 w 788246"/>
                <a:gd name="connsiteY913" fmla="*/ 452381 h 788298"/>
                <a:gd name="connsiteX914" fmla="*/ 437105 w 788246"/>
                <a:gd name="connsiteY914" fmla="*/ 452582 h 788298"/>
                <a:gd name="connsiteX915" fmla="*/ 437280 w 788246"/>
                <a:gd name="connsiteY915" fmla="*/ 452847 h 788298"/>
                <a:gd name="connsiteX916" fmla="*/ 437431 w 788246"/>
                <a:gd name="connsiteY916" fmla="*/ 453048 h 788298"/>
                <a:gd name="connsiteX917" fmla="*/ 437620 w 788246"/>
                <a:gd name="connsiteY917" fmla="*/ 453312 h 788298"/>
                <a:gd name="connsiteX918" fmla="*/ 437758 w 788246"/>
                <a:gd name="connsiteY918" fmla="*/ 453512 h 788298"/>
                <a:gd name="connsiteX919" fmla="*/ 437948 w 788246"/>
                <a:gd name="connsiteY919" fmla="*/ 453778 h 788298"/>
                <a:gd name="connsiteX920" fmla="*/ 438097 w 788246"/>
                <a:gd name="connsiteY920" fmla="*/ 453979 h 788298"/>
                <a:gd name="connsiteX921" fmla="*/ 439647 w 788246"/>
                <a:gd name="connsiteY921" fmla="*/ 456080 h 788298"/>
                <a:gd name="connsiteX922" fmla="*/ 439811 w 788246"/>
                <a:gd name="connsiteY922" fmla="*/ 456295 h 788298"/>
                <a:gd name="connsiteX923" fmla="*/ 439998 w 788246"/>
                <a:gd name="connsiteY923" fmla="*/ 456535 h 788298"/>
                <a:gd name="connsiteX924" fmla="*/ 440162 w 788246"/>
                <a:gd name="connsiteY924" fmla="*/ 456747 h 788298"/>
                <a:gd name="connsiteX925" fmla="*/ 440705 w 788246"/>
                <a:gd name="connsiteY925" fmla="*/ 457440 h 788298"/>
                <a:gd name="connsiteX926" fmla="*/ 440880 w 788246"/>
                <a:gd name="connsiteY926" fmla="*/ 457655 h 788298"/>
                <a:gd name="connsiteX927" fmla="*/ 441055 w 788246"/>
                <a:gd name="connsiteY927" fmla="*/ 457881 h 788298"/>
                <a:gd name="connsiteX928" fmla="*/ 441245 w 788246"/>
                <a:gd name="connsiteY928" fmla="*/ 458108 h 788298"/>
                <a:gd name="connsiteX929" fmla="*/ 441409 w 788246"/>
                <a:gd name="connsiteY929" fmla="*/ 458322 h 788298"/>
                <a:gd name="connsiteX930" fmla="*/ 441610 w 788246"/>
                <a:gd name="connsiteY930" fmla="*/ 458560 h 788298"/>
                <a:gd name="connsiteX931" fmla="*/ 441773 w 788246"/>
                <a:gd name="connsiteY931" fmla="*/ 458775 h 788298"/>
                <a:gd name="connsiteX932" fmla="*/ 441988 w 788246"/>
                <a:gd name="connsiteY932" fmla="*/ 459013 h 788298"/>
                <a:gd name="connsiteX933" fmla="*/ 442138 w 788246"/>
                <a:gd name="connsiteY933" fmla="*/ 459216 h 788298"/>
                <a:gd name="connsiteX934" fmla="*/ 442353 w 788246"/>
                <a:gd name="connsiteY934" fmla="*/ 459454 h 788298"/>
                <a:gd name="connsiteX935" fmla="*/ 442503 w 788246"/>
                <a:gd name="connsiteY935" fmla="*/ 459643 h 788298"/>
                <a:gd name="connsiteX936" fmla="*/ 442729 w 788246"/>
                <a:gd name="connsiteY936" fmla="*/ 459906 h 788298"/>
                <a:gd name="connsiteX937" fmla="*/ 442868 w 788246"/>
                <a:gd name="connsiteY937" fmla="*/ 460084 h 788298"/>
                <a:gd name="connsiteX938" fmla="*/ 443108 w 788246"/>
                <a:gd name="connsiteY938" fmla="*/ 460348 h 788298"/>
                <a:gd name="connsiteX939" fmla="*/ 443247 w 788246"/>
                <a:gd name="connsiteY939" fmla="*/ 460511 h 788298"/>
                <a:gd name="connsiteX940" fmla="*/ 443498 w 788246"/>
                <a:gd name="connsiteY940" fmla="*/ 460788 h 788298"/>
                <a:gd name="connsiteX941" fmla="*/ 443623 w 788246"/>
                <a:gd name="connsiteY941" fmla="*/ 460939 h 788298"/>
                <a:gd name="connsiteX942" fmla="*/ 443875 w 788246"/>
                <a:gd name="connsiteY942" fmla="*/ 461229 h 788298"/>
                <a:gd name="connsiteX943" fmla="*/ 444002 w 788246"/>
                <a:gd name="connsiteY943" fmla="*/ 461368 h 788298"/>
                <a:gd name="connsiteX944" fmla="*/ 444265 w 788246"/>
                <a:gd name="connsiteY944" fmla="*/ 461670 h 788298"/>
                <a:gd name="connsiteX945" fmla="*/ 444378 w 788246"/>
                <a:gd name="connsiteY945" fmla="*/ 461795 h 788298"/>
                <a:gd name="connsiteX946" fmla="*/ 445059 w 788246"/>
                <a:gd name="connsiteY946" fmla="*/ 462539 h 788298"/>
                <a:gd name="connsiteX947" fmla="*/ 445147 w 788246"/>
                <a:gd name="connsiteY947" fmla="*/ 462638 h 788298"/>
                <a:gd name="connsiteX948" fmla="*/ 446669 w 788246"/>
                <a:gd name="connsiteY948" fmla="*/ 464250 h 788298"/>
                <a:gd name="connsiteX949" fmla="*/ 446708 w 788246"/>
                <a:gd name="connsiteY949" fmla="*/ 464300 h 788298"/>
                <a:gd name="connsiteX950" fmla="*/ 447500 w 788246"/>
                <a:gd name="connsiteY950" fmla="*/ 465106 h 788298"/>
                <a:gd name="connsiteX951" fmla="*/ 447500 w 788246"/>
                <a:gd name="connsiteY951" fmla="*/ 465118 h 788298"/>
                <a:gd name="connsiteX952" fmla="*/ 447902 w 788246"/>
                <a:gd name="connsiteY952" fmla="*/ 465520 h 788298"/>
                <a:gd name="connsiteX953" fmla="*/ 447916 w 788246"/>
                <a:gd name="connsiteY953" fmla="*/ 465520 h 788298"/>
                <a:gd name="connsiteX954" fmla="*/ 448306 w 788246"/>
                <a:gd name="connsiteY954" fmla="*/ 465924 h 788298"/>
                <a:gd name="connsiteX955" fmla="*/ 448331 w 788246"/>
                <a:gd name="connsiteY955" fmla="*/ 465935 h 788298"/>
                <a:gd name="connsiteX956" fmla="*/ 449123 w 788246"/>
                <a:gd name="connsiteY956" fmla="*/ 466716 h 788298"/>
                <a:gd name="connsiteX957" fmla="*/ 449186 w 788246"/>
                <a:gd name="connsiteY957" fmla="*/ 466767 h 788298"/>
                <a:gd name="connsiteX958" fmla="*/ 450786 w 788246"/>
                <a:gd name="connsiteY958" fmla="*/ 468277 h 788298"/>
                <a:gd name="connsiteX959" fmla="*/ 450899 w 788246"/>
                <a:gd name="connsiteY959" fmla="*/ 468378 h 788298"/>
                <a:gd name="connsiteX960" fmla="*/ 451201 w 788246"/>
                <a:gd name="connsiteY960" fmla="*/ 468667 h 788298"/>
                <a:gd name="connsiteX961" fmla="*/ 451326 w 788246"/>
                <a:gd name="connsiteY961" fmla="*/ 468769 h 788298"/>
                <a:gd name="connsiteX962" fmla="*/ 451628 w 788246"/>
                <a:gd name="connsiteY962" fmla="*/ 469046 h 788298"/>
                <a:gd name="connsiteX963" fmla="*/ 451767 w 788246"/>
                <a:gd name="connsiteY963" fmla="*/ 469159 h 788298"/>
                <a:gd name="connsiteX964" fmla="*/ 452056 w 788246"/>
                <a:gd name="connsiteY964" fmla="*/ 469422 h 788298"/>
                <a:gd name="connsiteX965" fmla="*/ 452208 w 788246"/>
                <a:gd name="connsiteY965" fmla="*/ 469549 h 788298"/>
                <a:gd name="connsiteX966" fmla="*/ 452485 w 788246"/>
                <a:gd name="connsiteY966" fmla="*/ 469801 h 788298"/>
                <a:gd name="connsiteX967" fmla="*/ 452647 w 788246"/>
                <a:gd name="connsiteY967" fmla="*/ 469939 h 788298"/>
                <a:gd name="connsiteX968" fmla="*/ 452912 w 788246"/>
                <a:gd name="connsiteY968" fmla="*/ 470177 h 788298"/>
                <a:gd name="connsiteX969" fmla="*/ 453780 w 788246"/>
                <a:gd name="connsiteY969" fmla="*/ 470921 h 788298"/>
                <a:gd name="connsiteX970" fmla="*/ 453969 w 788246"/>
                <a:gd name="connsiteY970" fmla="*/ 471071 h 788298"/>
                <a:gd name="connsiteX971" fmla="*/ 454208 w 788246"/>
                <a:gd name="connsiteY971" fmla="*/ 471285 h 788298"/>
                <a:gd name="connsiteX972" fmla="*/ 454422 w 788246"/>
                <a:gd name="connsiteY972" fmla="*/ 471449 h 788298"/>
                <a:gd name="connsiteX973" fmla="*/ 455101 w 788246"/>
                <a:gd name="connsiteY973" fmla="*/ 472015 h 788298"/>
                <a:gd name="connsiteX974" fmla="*/ 455316 w 788246"/>
                <a:gd name="connsiteY974" fmla="*/ 472179 h 788298"/>
                <a:gd name="connsiteX975" fmla="*/ 455542 w 788246"/>
                <a:gd name="connsiteY975" fmla="*/ 472369 h 788298"/>
                <a:gd name="connsiteX976" fmla="*/ 455768 w 788246"/>
                <a:gd name="connsiteY976" fmla="*/ 472544 h 788298"/>
                <a:gd name="connsiteX977" fmla="*/ 456221 w 788246"/>
                <a:gd name="connsiteY977" fmla="*/ 472909 h 788298"/>
                <a:gd name="connsiteX978" fmla="*/ 456435 w 788246"/>
                <a:gd name="connsiteY978" fmla="*/ 473084 h 788298"/>
                <a:gd name="connsiteX979" fmla="*/ 457140 w 788246"/>
                <a:gd name="connsiteY979" fmla="*/ 473613 h 788298"/>
                <a:gd name="connsiteX980" fmla="*/ 457343 w 788246"/>
                <a:gd name="connsiteY980" fmla="*/ 473777 h 788298"/>
                <a:gd name="connsiteX981" fmla="*/ 457595 w 788246"/>
                <a:gd name="connsiteY981" fmla="*/ 473966 h 788298"/>
                <a:gd name="connsiteX982" fmla="*/ 457795 w 788246"/>
                <a:gd name="connsiteY982" fmla="*/ 474130 h 788298"/>
                <a:gd name="connsiteX983" fmla="*/ 458059 w 788246"/>
                <a:gd name="connsiteY983" fmla="*/ 474320 h 788298"/>
                <a:gd name="connsiteX984" fmla="*/ 458260 w 788246"/>
                <a:gd name="connsiteY984" fmla="*/ 474470 h 788298"/>
                <a:gd name="connsiteX985" fmla="*/ 458525 w 788246"/>
                <a:gd name="connsiteY985" fmla="*/ 474659 h 788298"/>
                <a:gd name="connsiteX986" fmla="*/ 458715 w 788246"/>
                <a:gd name="connsiteY986" fmla="*/ 474809 h 788298"/>
                <a:gd name="connsiteX987" fmla="*/ 458991 w 788246"/>
                <a:gd name="connsiteY987" fmla="*/ 474999 h 788298"/>
                <a:gd name="connsiteX988" fmla="*/ 459179 w 788246"/>
                <a:gd name="connsiteY988" fmla="*/ 475149 h 788298"/>
                <a:gd name="connsiteX989" fmla="*/ 459455 w 788246"/>
                <a:gd name="connsiteY989" fmla="*/ 475338 h 788298"/>
                <a:gd name="connsiteX990" fmla="*/ 459645 w 788246"/>
                <a:gd name="connsiteY990" fmla="*/ 475477 h 788298"/>
                <a:gd name="connsiteX991" fmla="*/ 459922 w 788246"/>
                <a:gd name="connsiteY991" fmla="*/ 475666 h 788298"/>
                <a:gd name="connsiteX992" fmla="*/ 460111 w 788246"/>
                <a:gd name="connsiteY992" fmla="*/ 475816 h 788298"/>
                <a:gd name="connsiteX993" fmla="*/ 460389 w 788246"/>
                <a:gd name="connsiteY993" fmla="*/ 476005 h 788298"/>
                <a:gd name="connsiteX994" fmla="*/ 460576 w 788246"/>
                <a:gd name="connsiteY994" fmla="*/ 476144 h 788298"/>
                <a:gd name="connsiteX995" fmla="*/ 460853 w 788246"/>
                <a:gd name="connsiteY995" fmla="*/ 476333 h 788298"/>
                <a:gd name="connsiteX996" fmla="*/ 461042 w 788246"/>
                <a:gd name="connsiteY996" fmla="*/ 476472 h 788298"/>
                <a:gd name="connsiteX997" fmla="*/ 461331 w 788246"/>
                <a:gd name="connsiteY997" fmla="*/ 476659 h 788298"/>
                <a:gd name="connsiteX998" fmla="*/ 461520 w 788246"/>
                <a:gd name="connsiteY998" fmla="*/ 476797 h 788298"/>
                <a:gd name="connsiteX999" fmla="*/ 461811 w 788246"/>
                <a:gd name="connsiteY999" fmla="*/ 476975 h 788298"/>
                <a:gd name="connsiteX1000" fmla="*/ 461998 w 788246"/>
                <a:gd name="connsiteY1000" fmla="*/ 477114 h 788298"/>
                <a:gd name="connsiteX1001" fmla="*/ 462275 w 788246"/>
                <a:gd name="connsiteY1001" fmla="*/ 477301 h 788298"/>
                <a:gd name="connsiteX1002" fmla="*/ 462476 w 788246"/>
                <a:gd name="connsiteY1002" fmla="*/ 477428 h 788298"/>
                <a:gd name="connsiteX1003" fmla="*/ 462753 w 788246"/>
                <a:gd name="connsiteY1003" fmla="*/ 477617 h 788298"/>
                <a:gd name="connsiteX1004" fmla="*/ 462956 w 788246"/>
                <a:gd name="connsiteY1004" fmla="*/ 477742 h 788298"/>
                <a:gd name="connsiteX1005" fmla="*/ 463231 w 788246"/>
                <a:gd name="connsiteY1005" fmla="*/ 477920 h 788298"/>
                <a:gd name="connsiteX1006" fmla="*/ 463434 w 788246"/>
                <a:gd name="connsiteY1006" fmla="*/ 478056 h 788298"/>
                <a:gd name="connsiteX1007" fmla="*/ 463711 w 788246"/>
                <a:gd name="connsiteY1007" fmla="*/ 478234 h 788298"/>
                <a:gd name="connsiteX1008" fmla="*/ 463912 w 788246"/>
                <a:gd name="connsiteY1008" fmla="*/ 478372 h 788298"/>
                <a:gd name="connsiteX1009" fmla="*/ 464189 w 788246"/>
                <a:gd name="connsiteY1009" fmla="*/ 478536 h 788298"/>
                <a:gd name="connsiteX1010" fmla="*/ 464401 w 788246"/>
                <a:gd name="connsiteY1010" fmla="*/ 478675 h 788298"/>
                <a:gd name="connsiteX1011" fmla="*/ 464679 w 788246"/>
                <a:gd name="connsiteY1011" fmla="*/ 478836 h 788298"/>
                <a:gd name="connsiteX1012" fmla="*/ 464893 w 788246"/>
                <a:gd name="connsiteY1012" fmla="*/ 478975 h 788298"/>
                <a:gd name="connsiteX1013" fmla="*/ 465157 w 788246"/>
                <a:gd name="connsiteY1013" fmla="*/ 479139 h 788298"/>
                <a:gd name="connsiteX1014" fmla="*/ 465385 w 788246"/>
                <a:gd name="connsiteY1014" fmla="*/ 479277 h 788298"/>
                <a:gd name="connsiteX1015" fmla="*/ 465648 w 788246"/>
                <a:gd name="connsiteY1015" fmla="*/ 479430 h 788298"/>
                <a:gd name="connsiteX1016" fmla="*/ 465875 w 788246"/>
                <a:gd name="connsiteY1016" fmla="*/ 479580 h 788298"/>
                <a:gd name="connsiteX1017" fmla="*/ 466126 w 788246"/>
                <a:gd name="connsiteY1017" fmla="*/ 479730 h 788298"/>
                <a:gd name="connsiteX1018" fmla="*/ 466367 w 788246"/>
                <a:gd name="connsiteY1018" fmla="*/ 479868 h 788298"/>
                <a:gd name="connsiteX1019" fmla="*/ 466618 w 788246"/>
                <a:gd name="connsiteY1019" fmla="*/ 480021 h 788298"/>
                <a:gd name="connsiteX1020" fmla="*/ 466856 w 788246"/>
                <a:gd name="connsiteY1020" fmla="*/ 480159 h 788298"/>
                <a:gd name="connsiteX1021" fmla="*/ 467108 w 788246"/>
                <a:gd name="connsiteY1021" fmla="*/ 480298 h 788298"/>
                <a:gd name="connsiteX1022" fmla="*/ 467359 w 788246"/>
                <a:gd name="connsiteY1022" fmla="*/ 480448 h 788298"/>
                <a:gd name="connsiteX1023" fmla="*/ 467600 w 788246"/>
                <a:gd name="connsiteY1023" fmla="*/ 480587 h 788298"/>
                <a:gd name="connsiteX1024" fmla="*/ 467851 w 788246"/>
                <a:gd name="connsiteY1024" fmla="*/ 480739 h 788298"/>
                <a:gd name="connsiteX1025" fmla="*/ 468091 w 788246"/>
                <a:gd name="connsiteY1025" fmla="*/ 480864 h 788298"/>
                <a:gd name="connsiteX1026" fmla="*/ 468581 w 788246"/>
                <a:gd name="connsiteY1026" fmla="*/ 481141 h 788298"/>
                <a:gd name="connsiteX1027" fmla="*/ 468858 w 788246"/>
                <a:gd name="connsiteY1027" fmla="*/ 481305 h 788298"/>
                <a:gd name="connsiteX1028" fmla="*/ 469072 w 788246"/>
                <a:gd name="connsiteY1028" fmla="*/ 481418 h 788298"/>
                <a:gd name="connsiteX1029" fmla="*/ 469361 w 788246"/>
                <a:gd name="connsiteY1029" fmla="*/ 481582 h 788298"/>
                <a:gd name="connsiteX1030" fmla="*/ 469864 w 788246"/>
                <a:gd name="connsiteY1030" fmla="*/ 481859 h 788298"/>
                <a:gd name="connsiteX1031" fmla="*/ 470065 w 788246"/>
                <a:gd name="connsiteY1031" fmla="*/ 481958 h 788298"/>
                <a:gd name="connsiteX1032" fmla="*/ 470382 w 788246"/>
                <a:gd name="connsiteY1032" fmla="*/ 482122 h 788298"/>
                <a:gd name="connsiteX1033" fmla="*/ 470569 w 788246"/>
                <a:gd name="connsiteY1033" fmla="*/ 482224 h 788298"/>
                <a:gd name="connsiteX1034" fmla="*/ 470885 w 788246"/>
                <a:gd name="connsiteY1034" fmla="*/ 482388 h 788298"/>
                <a:gd name="connsiteX1035" fmla="*/ 471072 w 788246"/>
                <a:gd name="connsiteY1035" fmla="*/ 482475 h 788298"/>
                <a:gd name="connsiteX1036" fmla="*/ 471400 w 788246"/>
                <a:gd name="connsiteY1036" fmla="*/ 482651 h 788298"/>
                <a:gd name="connsiteX1037" fmla="*/ 471564 w 788246"/>
                <a:gd name="connsiteY1037" fmla="*/ 482739 h 788298"/>
                <a:gd name="connsiteX1038" fmla="*/ 471917 w 788246"/>
                <a:gd name="connsiteY1038" fmla="*/ 482916 h 788298"/>
                <a:gd name="connsiteX1039" fmla="*/ 472067 w 788246"/>
                <a:gd name="connsiteY1039" fmla="*/ 482990 h 788298"/>
                <a:gd name="connsiteX1040" fmla="*/ 472432 w 788246"/>
                <a:gd name="connsiteY1040" fmla="*/ 483180 h 788298"/>
                <a:gd name="connsiteX1041" fmla="*/ 472571 w 788246"/>
                <a:gd name="connsiteY1041" fmla="*/ 483242 h 788298"/>
                <a:gd name="connsiteX1042" fmla="*/ 472949 w 788246"/>
                <a:gd name="connsiteY1042" fmla="*/ 483431 h 788298"/>
                <a:gd name="connsiteX1043" fmla="*/ 473074 w 788246"/>
                <a:gd name="connsiteY1043" fmla="*/ 483482 h 788298"/>
                <a:gd name="connsiteX1044" fmla="*/ 473464 w 788246"/>
                <a:gd name="connsiteY1044" fmla="*/ 483683 h 788298"/>
                <a:gd name="connsiteX1045" fmla="*/ 473577 w 788246"/>
                <a:gd name="connsiteY1045" fmla="*/ 483734 h 788298"/>
                <a:gd name="connsiteX1046" fmla="*/ 473993 w 788246"/>
                <a:gd name="connsiteY1046" fmla="*/ 483935 h 788298"/>
                <a:gd name="connsiteX1047" fmla="*/ 474080 w 788246"/>
                <a:gd name="connsiteY1047" fmla="*/ 483972 h 788298"/>
                <a:gd name="connsiteX1048" fmla="*/ 474508 w 788246"/>
                <a:gd name="connsiteY1048" fmla="*/ 484175 h 788298"/>
                <a:gd name="connsiteX1049" fmla="*/ 474598 w 788246"/>
                <a:gd name="connsiteY1049" fmla="*/ 484212 h 788298"/>
                <a:gd name="connsiteX1050" fmla="*/ 475037 w 788246"/>
                <a:gd name="connsiteY1050" fmla="*/ 484427 h 788298"/>
                <a:gd name="connsiteX1051" fmla="*/ 475101 w 788246"/>
                <a:gd name="connsiteY1051" fmla="*/ 484452 h 788298"/>
                <a:gd name="connsiteX1052" fmla="*/ 475566 w 788246"/>
                <a:gd name="connsiteY1052" fmla="*/ 484664 h 788298"/>
                <a:gd name="connsiteX1053" fmla="*/ 475616 w 788246"/>
                <a:gd name="connsiteY1053" fmla="*/ 484678 h 788298"/>
                <a:gd name="connsiteX1054" fmla="*/ 476094 w 788246"/>
                <a:gd name="connsiteY1054" fmla="*/ 484891 h 788298"/>
                <a:gd name="connsiteX1055" fmla="*/ 476119 w 788246"/>
                <a:gd name="connsiteY1055" fmla="*/ 484905 h 788298"/>
                <a:gd name="connsiteX1056" fmla="*/ 476623 w 788246"/>
                <a:gd name="connsiteY1056" fmla="*/ 485131 h 788298"/>
                <a:gd name="connsiteX1057" fmla="*/ 476637 w 788246"/>
                <a:gd name="connsiteY1057" fmla="*/ 485131 h 788298"/>
                <a:gd name="connsiteX1058" fmla="*/ 477140 w 788246"/>
                <a:gd name="connsiteY1058" fmla="*/ 485357 h 788298"/>
                <a:gd name="connsiteX1059" fmla="*/ 477152 w 788246"/>
                <a:gd name="connsiteY1059" fmla="*/ 485357 h 788298"/>
                <a:gd name="connsiteX1060" fmla="*/ 477655 w 788246"/>
                <a:gd name="connsiteY1060" fmla="*/ 485572 h 788298"/>
                <a:gd name="connsiteX1061" fmla="*/ 477692 w 788246"/>
                <a:gd name="connsiteY1061" fmla="*/ 485583 h 788298"/>
                <a:gd name="connsiteX1062" fmla="*/ 478172 w 788246"/>
                <a:gd name="connsiteY1062" fmla="*/ 485784 h 788298"/>
                <a:gd name="connsiteX1063" fmla="*/ 478221 w 788246"/>
                <a:gd name="connsiteY1063" fmla="*/ 485810 h 788298"/>
                <a:gd name="connsiteX1064" fmla="*/ 478701 w 788246"/>
                <a:gd name="connsiteY1064" fmla="*/ 485999 h 788298"/>
                <a:gd name="connsiteX1065" fmla="*/ 478738 w 788246"/>
                <a:gd name="connsiteY1065" fmla="*/ 486024 h 788298"/>
                <a:gd name="connsiteX1066" fmla="*/ 479241 w 788246"/>
                <a:gd name="connsiteY1066" fmla="*/ 486225 h 788298"/>
                <a:gd name="connsiteX1067" fmla="*/ 479253 w 788246"/>
                <a:gd name="connsiteY1067" fmla="*/ 486225 h 788298"/>
                <a:gd name="connsiteX1068" fmla="*/ 479366 w 788246"/>
                <a:gd name="connsiteY1068" fmla="*/ 486276 h 788298"/>
                <a:gd name="connsiteX1069" fmla="*/ 480299 w 788246"/>
                <a:gd name="connsiteY1069" fmla="*/ 486641 h 788298"/>
                <a:gd name="connsiteX1070" fmla="*/ 480310 w 788246"/>
                <a:gd name="connsiteY1070" fmla="*/ 486641 h 788298"/>
                <a:gd name="connsiteX1071" fmla="*/ 481342 w 788246"/>
                <a:gd name="connsiteY1071" fmla="*/ 487031 h 788298"/>
                <a:gd name="connsiteX1072" fmla="*/ 481393 w 788246"/>
                <a:gd name="connsiteY1072" fmla="*/ 487043 h 788298"/>
                <a:gd name="connsiteX1073" fmla="*/ 482388 w 788246"/>
                <a:gd name="connsiteY1073" fmla="*/ 487422 h 788298"/>
                <a:gd name="connsiteX1074" fmla="*/ 482476 w 788246"/>
                <a:gd name="connsiteY1074" fmla="*/ 487447 h 788298"/>
                <a:gd name="connsiteX1075" fmla="*/ 482917 w 788246"/>
                <a:gd name="connsiteY1075" fmla="*/ 487611 h 788298"/>
                <a:gd name="connsiteX1076" fmla="*/ 483016 w 788246"/>
                <a:gd name="connsiteY1076" fmla="*/ 487636 h 788298"/>
                <a:gd name="connsiteX1077" fmla="*/ 483444 w 788246"/>
                <a:gd name="connsiteY1077" fmla="*/ 487786 h 788298"/>
                <a:gd name="connsiteX1078" fmla="*/ 483571 w 788246"/>
                <a:gd name="connsiteY1078" fmla="*/ 487823 h 788298"/>
                <a:gd name="connsiteX1079" fmla="*/ 484515 w 788246"/>
                <a:gd name="connsiteY1079" fmla="*/ 488151 h 788298"/>
                <a:gd name="connsiteX1080" fmla="*/ 484654 w 788246"/>
                <a:gd name="connsiteY1080" fmla="*/ 488188 h 788298"/>
                <a:gd name="connsiteX1081" fmla="*/ 485208 w 788246"/>
                <a:gd name="connsiteY1081" fmla="*/ 488366 h 788298"/>
                <a:gd name="connsiteX1082" fmla="*/ 485573 w 788246"/>
                <a:gd name="connsiteY1082" fmla="*/ 488491 h 788298"/>
                <a:gd name="connsiteX1083" fmla="*/ 485748 w 788246"/>
                <a:gd name="connsiteY1083" fmla="*/ 488541 h 788298"/>
                <a:gd name="connsiteX1084" fmla="*/ 486856 w 788246"/>
                <a:gd name="connsiteY1084" fmla="*/ 488881 h 788298"/>
                <a:gd name="connsiteX1085" fmla="*/ 487196 w 788246"/>
                <a:gd name="connsiteY1085" fmla="*/ 488994 h 788298"/>
                <a:gd name="connsiteX1086" fmla="*/ 487397 w 788246"/>
                <a:gd name="connsiteY1086" fmla="*/ 489045 h 788298"/>
                <a:gd name="connsiteX1087" fmla="*/ 487736 w 788246"/>
                <a:gd name="connsiteY1087" fmla="*/ 489158 h 788298"/>
                <a:gd name="connsiteX1088" fmla="*/ 487951 w 788246"/>
                <a:gd name="connsiteY1088" fmla="*/ 489209 h 788298"/>
                <a:gd name="connsiteX1089" fmla="*/ 488278 w 788246"/>
                <a:gd name="connsiteY1089" fmla="*/ 489310 h 788298"/>
                <a:gd name="connsiteX1090" fmla="*/ 488505 w 788246"/>
                <a:gd name="connsiteY1090" fmla="*/ 489359 h 788298"/>
                <a:gd name="connsiteX1091" fmla="*/ 494633 w 788246"/>
                <a:gd name="connsiteY1091" fmla="*/ 490869 h 788298"/>
                <a:gd name="connsiteX1092" fmla="*/ 494885 w 788246"/>
                <a:gd name="connsiteY1092" fmla="*/ 490934 h 788298"/>
                <a:gd name="connsiteX1093" fmla="*/ 495187 w 788246"/>
                <a:gd name="connsiteY1093" fmla="*/ 490982 h 788298"/>
                <a:gd name="connsiteX1094" fmla="*/ 495452 w 788246"/>
                <a:gd name="connsiteY1094" fmla="*/ 491047 h 788298"/>
                <a:gd name="connsiteX1095" fmla="*/ 495753 w 788246"/>
                <a:gd name="connsiteY1095" fmla="*/ 491098 h 788298"/>
                <a:gd name="connsiteX1096" fmla="*/ 496572 w 788246"/>
                <a:gd name="connsiteY1096" fmla="*/ 491259 h 788298"/>
                <a:gd name="connsiteX1097" fmla="*/ 496873 w 788246"/>
                <a:gd name="connsiteY1097" fmla="*/ 491310 h 788298"/>
                <a:gd name="connsiteX1098" fmla="*/ 497138 w 788246"/>
                <a:gd name="connsiteY1098" fmla="*/ 491361 h 788298"/>
                <a:gd name="connsiteX1099" fmla="*/ 497441 w 788246"/>
                <a:gd name="connsiteY1099" fmla="*/ 491412 h 788298"/>
                <a:gd name="connsiteX1100" fmla="*/ 497704 w 788246"/>
                <a:gd name="connsiteY1100" fmla="*/ 491463 h 788298"/>
                <a:gd name="connsiteX1101" fmla="*/ 498006 w 788246"/>
                <a:gd name="connsiteY1101" fmla="*/ 491511 h 788298"/>
                <a:gd name="connsiteX1102" fmla="*/ 498258 w 788246"/>
                <a:gd name="connsiteY1102" fmla="*/ 491562 h 788298"/>
                <a:gd name="connsiteX1103" fmla="*/ 499140 w 788246"/>
                <a:gd name="connsiteY1103" fmla="*/ 491700 h 788298"/>
                <a:gd name="connsiteX1104" fmla="*/ 499403 w 788246"/>
                <a:gd name="connsiteY1104" fmla="*/ 491751 h 788298"/>
                <a:gd name="connsiteX1105" fmla="*/ 499706 w 788246"/>
                <a:gd name="connsiteY1105" fmla="*/ 491788 h 788298"/>
                <a:gd name="connsiteX1106" fmla="*/ 500537 w 788246"/>
                <a:gd name="connsiteY1106" fmla="*/ 491915 h 788298"/>
                <a:gd name="connsiteX1107" fmla="*/ 500837 w 788246"/>
                <a:gd name="connsiteY1107" fmla="*/ 491952 h 788298"/>
                <a:gd name="connsiteX1108" fmla="*/ 501971 w 788246"/>
                <a:gd name="connsiteY1108" fmla="*/ 492104 h 788298"/>
                <a:gd name="connsiteX1109" fmla="*/ 502259 w 788246"/>
                <a:gd name="connsiteY1109" fmla="*/ 492153 h 788298"/>
                <a:gd name="connsiteX1110" fmla="*/ 502536 w 788246"/>
                <a:gd name="connsiteY1110" fmla="*/ 492178 h 788298"/>
                <a:gd name="connsiteX1111" fmla="*/ 502827 w 788246"/>
                <a:gd name="connsiteY1111" fmla="*/ 492217 h 788298"/>
                <a:gd name="connsiteX1112" fmla="*/ 503105 w 788246"/>
                <a:gd name="connsiteY1112" fmla="*/ 492243 h 788298"/>
                <a:gd name="connsiteX1113" fmla="*/ 503404 w 788246"/>
                <a:gd name="connsiteY1113" fmla="*/ 492280 h 788298"/>
                <a:gd name="connsiteX1114" fmla="*/ 503670 w 788246"/>
                <a:gd name="connsiteY1114" fmla="*/ 492305 h 788298"/>
                <a:gd name="connsiteX1115" fmla="*/ 503984 w 788246"/>
                <a:gd name="connsiteY1115" fmla="*/ 492342 h 788298"/>
                <a:gd name="connsiteX1116" fmla="*/ 504236 w 788246"/>
                <a:gd name="connsiteY1116" fmla="*/ 492368 h 788298"/>
                <a:gd name="connsiteX1117" fmla="*/ 504564 w 788246"/>
                <a:gd name="connsiteY1117" fmla="*/ 492404 h 788298"/>
                <a:gd name="connsiteX1118" fmla="*/ 504802 w 788246"/>
                <a:gd name="connsiteY1118" fmla="*/ 492430 h 788298"/>
                <a:gd name="connsiteX1119" fmla="*/ 505143 w 788246"/>
                <a:gd name="connsiteY1119" fmla="*/ 492469 h 788298"/>
                <a:gd name="connsiteX1120" fmla="*/ 505381 w 788246"/>
                <a:gd name="connsiteY1120" fmla="*/ 492481 h 788298"/>
                <a:gd name="connsiteX1121" fmla="*/ 505721 w 788246"/>
                <a:gd name="connsiteY1121" fmla="*/ 492518 h 788298"/>
                <a:gd name="connsiteX1122" fmla="*/ 505949 w 788246"/>
                <a:gd name="connsiteY1122" fmla="*/ 492532 h 788298"/>
                <a:gd name="connsiteX1123" fmla="*/ 506300 w 788246"/>
                <a:gd name="connsiteY1123" fmla="*/ 492568 h 788298"/>
                <a:gd name="connsiteX1124" fmla="*/ 506515 w 788246"/>
                <a:gd name="connsiteY1124" fmla="*/ 492582 h 788298"/>
                <a:gd name="connsiteX1125" fmla="*/ 506880 w 788246"/>
                <a:gd name="connsiteY1125" fmla="*/ 492608 h 788298"/>
                <a:gd name="connsiteX1126" fmla="*/ 507081 w 788246"/>
                <a:gd name="connsiteY1126" fmla="*/ 492619 h 788298"/>
                <a:gd name="connsiteX1127" fmla="*/ 507471 w 788246"/>
                <a:gd name="connsiteY1127" fmla="*/ 492645 h 788298"/>
                <a:gd name="connsiteX1128" fmla="*/ 507660 w 788246"/>
                <a:gd name="connsiteY1128" fmla="*/ 492656 h 788298"/>
                <a:gd name="connsiteX1129" fmla="*/ 508050 w 788246"/>
                <a:gd name="connsiteY1129" fmla="*/ 492696 h 788298"/>
                <a:gd name="connsiteX1130" fmla="*/ 508226 w 788246"/>
                <a:gd name="connsiteY1130" fmla="*/ 492696 h 788298"/>
                <a:gd name="connsiteX1131" fmla="*/ 508630 w 788246"/>
                <a:gd name="connsiteY1131" fmla="*/ 492721 h 788298"/>
                <a:gd name="connsiteX1132" fmla="*/ 508791 w 788246"/>
                <a:gd name="connsiteY1132" fmla="*/ 492733 h 788298"/>
                <a:gd name="connsiteX1133" fmla="*/ 509221 w 788246"/>
                <a:gd name="connsiteY1133" fmla="*/ 492758 h 788298"/>
                <a:gd name="connsiteX1134" fmla="*/ 509371 w 788246"/>
                <a:gd name="connsiteY1134" fmla="*/ 492758 h 788298"/>
                <a:gd name="connsiteX1135" fmla="*/ 509812 w 788246"/>
                <a:gd name="connsiteY1135" fmla="*/ 492783 h 788298"/>
                <a:gd name="connsiteX1136" fmla="*/ 509937 w 788246"/>
                <a:gd name="connsiteY1136" fmla="*/ 492783 h 788298"/>
                <a:gd name="connsiteX1137" fmla="*/ 510392 w 788246"/>
                <a:gd name="connsiteY1137" fmla="*/ 492808 h 788298"/>
                <a:gd name="connsiteX1138" fmla="*/ 510516 w 788246"/>
                <a:gd name="connsiteY1138" fmla="*/ 492808 h 788298"/>
                <a:gd name="connsiteX1139" fmla="*/ 510983 w 788246"/>
                <a:gd name="connsiteY1139" fmla="*/ 492820 h 788298"/>
                <a:gd name="connsiteX1140" fmla="*/ 511082 w 788246"/>
                <a:gd name="connsiteY1140" fmla="*/ 492834 h 788298"/>
                <a:gd name="connsiteX1141" fmla="*/ 511574 w 788246"/>
                <a:gd name="connsiteY1141" fmla="*/ 492845 h 788298"/>
                <a:gd name="connsiteX1142" fmla="*/ 511650 w 788246"/>
                <a:gd name="connsiteY1142" fmla="*/ 492845 h 788298"/>
                <a:gd name="connsiteX1143" fmla="*/ 512165 w 788246"/>
                <a:gd name="connsiteY1143" fmla="*/ 492859 h 788298"/>
                <a:gd name="connsiteX1144" fmla="*/ 512227 w 788246"/>
                <a:gd name="connsiteY1144" fmla="*/ 492859 h 788298"/>
                <a:gd name="connsiteX1145" fmla="*/ 512756 w 788246"/>
                <a:gd name="connsiteY1145" fmla="*/ 492859 h 788298"/>
                <a:gd name="connsiteX1146" fmla="*/ 512795 w 788246"/>
                <a:gd name="connsiteY1146" fmla="*/ 492859 h 788298"/>
                <a:gd name="connsiteX1147" fmla="*/ 513349 w 788246"/>
                <a:gd name="connsiteY1147" fmla="*/ 492871 h 788298"/>
                <a:gd name="connsiteX1148" fmla="*/ 513373 w 788246"/>
                <a:gd name="connsiteY1148" fmla="*/ 492871 h 788298"/>
                <a:gd name="connsiteX1149" fmla="*/ 513940 w 788246"/>
                <a:gd name="connsiteY1149" fmla="*/ 492871 h 788298"/>
                <a:gd name="connsiteX1150" fmla="*/ 514506 w 788246"/>
                <a:gd name="connsiteY1150" fmla="*/ 492871 h 788298"/>
                <a:gd name="connsiteX1151" fmla="*/ 514532 w 788246"/>
                <a:gd name="connsiteY1151" fmla="*/ 492871 h 788298"/>
                <a:gd name="connsiteX1152" fmla="*/ 515086 w 788246"/>
                <a:gd name="connsiteY1152" fmla="*/ 492859 h 788298"/>
                <a:gd name="connsiteX1153" fmla="*/ 515122 w 788246"/>
                <a:gd name="connsiteY1153" fmla="*/ 492859 h 788298"/>
                <a:gd name="connsiteX1154" fmla="*/ 515651 w 788246"/>
                <a:gd name="connsiteY1154" fmla="*/ 492859 h 788298"/>
                <a:gd name="connsiteX1155" fmla="*/ 515714 w 788246"/>
                <a:gd name="connsiteY1155" fmla="*/ 492859 h 788298"/>
                <a:gd name="connsiteX1156" fmla="*/ 516231 w 788246"/>
                <a:gd name="connsiteY1156" fmla="*/ 492845 h 788298"/>
                <a:gd name="connsiteX1157" fmla="*/ 516307 w 788246"/>
                <a:gd name="connsiteY1157" fmla="*/ 492845 h 788298"/>
                <a:gd name="connsiteX1158" fmla="*/ 516797 w 788246"/>
                <a:gd name="connsiteY1158" fmla="*/ 492834 h 788298"/>
                <a:gd name="connsiteX1159" fmla="*/ 516898 w 788246"/>
                <a:gd name="connsiteY1159" fmla="*/ 492820 h 788298"/>
                <a:gd name="connsiteX1160" fmla="*/ 517362 w 788246"/>
                <a:gd name="connsiteY1160" fmla="*/ 492808 h 788298"/>
                <a:gd name="connsiteX1161" fmla="*/ 517489 w 788246"/>
                <a:gd name="connsiteY1161" fmla="*/ 492808 h 788298"/>
                <a:gd name="connsiteX1162" fmla="*/ 517942 w 788246"/>
                <a:gd name="connsiteY1162" fmla="*/ 492783 h 788298"/>
                <a:gd name="connsiteX1163" fmla="*/ 518069 w 788246"/>
                <a:gd name="connsiteY1163" fmla="*/ 492783 h 788298"/>
                <a:gd name="connsiteX1164" fmla="*/ 518507 w 788246"/>
                <a:gd name="connsiteY1164" fmla="*/ 492758 h 788298"/>
                <a:gd name="connsiteX1165" fmla="*/ 518660 w 788246"/>
                <a:gd name="connsiteY1165" fmla="*/ 492758 h 788298"/>
                <a:gd name="connsiteX1166" fmla="*/ 519087 w 788246"/>
                <a:gd name="connsiteY1166" fmla="*/ 492733 h 788298"/>
                <a:gd name="connsiteX1167" fmla="*/ 519251 w 788246"/>
                <a:gd name="connsiteY1167" fmla="*/ 492721 h 788298"/>
                <a:gd name="connsiteX1168" fmla="*/ 519653 w 788246"/>
                <a:gd name="connsiteY1168" fmla="*/ 492696 h 788298"/>
                <a:gd name="connsiteX1169" fmla="*/ 519831 w 788246"/>
                <a:gd name="connsiteY1169" fmla="*/ 492696 h 788298"/>
                <a:gd name="connsiteX1170" fmla="*/ 520221 w 788246"/>
                <a:gd name="connsiteY1170" fmla="*/ 492656 h 788298"/>
                <a:gd name="connsiteX1171" fmla="*/ 520408 w 788246"/>
                <a:gd name="connsiteY1171" fmla="*/ 492645 h 788298"/>
                <a:gd name="connsiteX1172" fmla="*/ 520798 w 788246"/>
                <a:gd name="connsiteY1172" fmla="*/ 492619 h 788298"/>
                <a:gd name="connsiteX1173" fmla="*/ 521001 w 788246"/>
                <a:gd name="connsiteY1173" fmla="*/ 492608 h 788298"/>
                <a:gd name="connsiteX1174" fmla="*/ 521366 w 788246"/>
                <a:gd name="connsiteY1174" fmla="*/ 492582 h 788298"/>
                <a:gd name="connsiteX1175" fmla="*/ 521579 w 788246"/>
                <a:gd name="connsiteY1175" fmla="*/ 492568 h 788298"/>
                <a:gd name="connsiteX1176" fmla="*/ 521932 w 788246"/>
                <a:gd name="connsiteY1176" fmla="*/ 492532 h 788298"/>
                <a:gd name="connsiteX1177" fmla="*/ 522158 w 788246"/>
                <a:gd name="connsiteY1177" fmla="*/ 492518 h 788298"/>
                <a:gd name="connsiteX1178" fmla="*/ 522498 w 788246"/>
                <a:gd name="connsiteY1178" fmla="*/ 492481 h 788298"/>
                <a:gd name="connsiteX1179" fmla="*/ 522738 w 788246"/>
                <a:gd name="connsiteY1179" fmla="*/ 492469 h 788298"/>
                <a:gd name="connsiteX1180" fmla="*/ 523077 w 788246"/>
                <a:gd name="connsiteY1180" fmla="*/ 492430 h 788298"/>
                <a:gd name="connsiteX1181" fmla="*/ 523317 w 788246"/>
                <a:gd name="connsiteY1181" fmla="*/ 492404 h 788298"/>
                <a:gd name="connsiteX1182" fmla="*/ 523643 w 788246"/>
                <a:gd name="connsiteY1182" fmla="*/ 492368 h 788298"/>
                <a:gd name="connsiteX1183" fmla="*/ 523894 w 788246"/>
                <a:gd name="connsiteY1183" fmla="*/ 492342 h 788298"/>
                <a:gd name="connsiteX1184" fmla="*/ 524211 w 788246"/>
                <a:gd name="connsiteY1184" fmla="*/ 492305 h 788298"/>
                <a:gd name="connsiteX1185" fmla="*/ 524474 w 788246"/>
                <a:gd name="connsiteY1185" fmla="*/ 492280 h 788298"/>
                <a:gd name="connsiteX1186" fmla="*/ 524776 w 788246"/>
                <a:gd name="connsiteY1186" fmla="*/ 492243 h 788298"/>
                <a:gd name="connsiteX1187" fmla="*/ 525054 w 788246"/>
                <a:gd name="connsiteY1187" fmla="*/ 492217 h 788298"/>
                <a:gd name="connsiteX1188" fmla="*/ 525342 w 788246"/>
                <a:gd name="connsiteY1188" fmla="*/ 492178 h 788298"/>
                <a:gd name="connsiteX1189" fmla="*/ 525619 w 788246"/>
                <a:gd name="connsiteY1189" fmla="*/ 492153 h 788298"/>
                <a:gd name="connsiteX1190" fmla="*/ 525908 w 788246"/>
                <a:gd name="connsiteY1190" fmla="*/ 492104 h 788298"/>
                <a:gd name="connsiteX1191" fmla="*/ 527042 w 788246"/>
                <a:gd name="connsiteY1191" fmla="*/ 491952 h 788298"/>
                <a:gd name="connsiteX1192" fmla="*/ 527344 w 788246"/>
                <a:gd name="connsiteY1192" fmla="*/ 491915 h 788298"/>
                <a:gd name="connsiteX1193" fmla="*/ 528175 w 788246"/>
                <a:gd name="connsiteY1193" fmla="*/ 491788 h 788298"/>
                <a:gd name="connsiteX1194" fmla="*/ 528475 w 788246"/>
                <a:gd name="connsiteY1194" fmla="*/ 491751 h 788298"/>
                <a:gd name="connsiteX1195" fmla="*/ 528741 w 788246"/>
                <a:gd name="connsiteY1195" fmla="*/ 491700 h 788298"/>
                <a:gd name="connsiteX1196" fmla="*/ 529621 w 788246"/>
                <a:gd name="connsiteY1196" fmla="*/ 491562 h 788298"/>
                <a:gd name="connsiteX1197" fmla="*/ 529872 w 788246"/>
                <a:gd name="connsiteY1197" fmla="*/ 491511 h 788298"/>
                <a:gd name="connsiteX1198" fmla="*/ 530175 w 788246"/>
                <a:gd name="connsiteY1198" fmla="*/ 491463 h 788298"/>
                <a:gd name="connsiteX1199" fmla="*/ 530441 w 788246"/>
                <a:gd name="connsiteY1199" fmla="*/ 491412 h 788298"/>
                <a:gd name="connsiteX1200" fmla="*/ 530743 w 788246"/>
                <a:gd name="connsiteY1200" fmla="*/ 491361 h 788298"/>
                <a:gd name="connsiteX1201" fmla="*/ 531006 w 788246"/>
                <a:gd name="connsiteY1201" fmla="*/ 491310 h 788298"/>
                <a:gd name="connsiteX1202" fmla="*/ 531309 w 788246"/>
                <a:gd name="connsiteY1202" fmla="*/ 491259 h 788298"/>
                <a:gd name="connsiteX1203" fmla="*/ 532126 w 788246"/>
                <a:gd name="connsiteY1203" fmla="*/ 491098 h 788298"/>
                <a:gd name="connsiteX1204" fmla="*/ 532429 w 788246"/>
                <a:gd name="connsiteY1204" fmla="*/ 491047 h 788298"/>
                <a:gd name="connsiteX1205" fmla="*/ 532692 w 788246"/>
                <a:gd name="connsiteY1205" fmla="*/ 490982 h 788298"/>
                <a:gd name="connsiteX1206" fmla="*/ 532994 w 788246"/>
                <a:gd name="connsiteY1206" fmla="*/ 490934 h 788298"/>
                <a:gd name="connsiteX1207" fmla="*/ 533246 w 788246"/>
                <a:gd name="connsiteY1207" fmla="*/ 490869 h 788298"/>
                <a:gd name="connsiteX1208" fmla="*/ 539376 w 788246"/>
                <a:gd name="connsiteY1208" fmla="*/ 489359 h 788298"/>
                <a:gd name="connsiteX1209" fmla="*/ 539603 w 788246"/>
                <a:gd name="connsiteY1209" fmla="*/ 489310 h 788298"/>
                <a:gd name="connsiteX1210" fmla="*/ 539930 w 788246"/>
                <a:gd name="connsiteY1210" fmla="*/ 489209 h 788298"/>
                <a:gd name="connsiteX1211" fmla="*/ 540143 w 788246"/>
                <a:gd name="connsiteY1211" fmla="*/ 489158 h 788298"/>
                <a:gd name="connsiteX1212" fmla="*/ 540485 w 788246"/>
                <a:gd name="connsiteY1212" fmla="*/ 489045 h 788298"/>
                <a:gd name="connsiteX1213" fmla="*/ 540685 w 788246"/>
                <a:gd name="connsiteY1213" fmla="*/ 488994 h 788298"/>
                <a:gd name="connsiteX1214" fmla="*/ 541025 w 788246"/>
                <a:gd name="connsiteY1214" fmla="*/ 488881 h 788298"/>
                <a:gd name="connsiteX1215" fmla="*/ 542133 w 788246"/>
                <a:gd name="connsiteY1215" fmla="*/ 488541 h 788298"/>
                <a:gd name="connsiteX1216" fmla="*/ 542308 w 788246"/>
                <a:gd name="connsiteY1216" fmla="*/ 488491 h 788298"/>
                <a:gd name="connsiteX1217" fmla="*/ 542673 w 788246"/>
                <a:gd name="connsiteY1217" fmla="*/ 488366 h 788298"/>
                <a:gd name="connsiteX1218" fmla="*/ 543227 w 788246"/>
                <a:gd name="connsiteY1218" fmla="*/ 488188 h 788298"/>
                <a:gd name="connsiteX1219" fmla="*/ 543366 w 788246"/>
                <a:gd name="connsiteY1219" fmla="*/ 488151 h 788298"/>
                <a:gd name="connsiteX1220" fmla="*/ 544310 w 788246"/>
                <a:gd name="connsiteY1220" fmla="*/ 487823 h 788298"/>
                <a:gd name="connsiteX1221" fmla="*/ 544435 w 788246"/>
                <a:gd name="connsiteY1221" fmla="*/ 487786 h 788298"/>
                <a:gd name="connsiteX1222" fmla="*/ 544862 w 788246"/>
                <a:gd name="connsiteY1222" fmla="*/ 487636 h 788298"/>
                <a:gd name="connsiteX1223" fmla="*/ 544964 w 788246"/>
                <a:gd name="connsiteY1223" fmla="*/ 487611 h 788298"/>
                <a:gd name="connsiteX1224" fmla="*/ 545405 w 788246"/>
                <a:gd name="connsiteY1224" fmla="*/ 487447 h 788298"/>
                <a:gd name="connsiteX1225" fmla="*/ 545493 w 788246"/>
                <a:gd name="connsiteY1225" fmla="*/ 487422 h 788298"/>
                <a:gd name="connsiteX1226" fmla="*/ 546488 w 788246"/>
                <a:gd name="connsiteY1226" fmla="*/ 487043 h 788298"/>
                <a:gd name="connsiteX1227" fmla="*/ 546536 w 788246"/>
                <a:gd name="connsiteY1227" fmla="*/ 487031 h 788298"/>
                <a:gd name="connsiteX1228" fmla="*/ 547569 w 788246"/>
                <a:gd name="connsiteY1228" fmla="*/ 486641 h 788298"/>
                <a:gd name="connsiteX1229" fmla="*/ 547582 w 788246"/>
                <a:gd name="connsiteY1229" fmla="*/ 486641 h 788298"/>
                <a:gd name="connsiteX1230" fmla="*/ 548513 w 788246"/>
                <a:gd name="connsiteY1230" fmla="*/ 486276 h 788298"/>
                <a:gd name="connsiteX1231" fmla="*/ 548626 w 788246"/>
                <a:gd name="connsiteY1231" fmla="*/ 486225 h 788298"/>
                <a:gd name="connsiteX1232" fmla="*/ 548640 w 788246"/>
                <a:gd name="connsiteY1232" fmla="*/ 486225 h 788298"/>
                <a:gd name="connsiteX1233" fmla="*/ 549143 w 788246"/>
                <a:gd name="connsiteY1233" fmla="*/ 486024 h 788298"/>
                <a:gd name="connsiteX1234" fmla="*/ 549180 w 788246"/>
                <a:gd name="connsiteY1234" fmla="*/ 485999 h 788298"/>
                <a:gd name="connsiteX1235" fmla="*/ 549658 w 788246"/>
                <a:gd name="connsiteY1235" fmla="*/ 485810 h 788298"/>
                <a:gd name="connsiteX1236" fmla="*/ 549709 w 788246"/>
                <a:gd name="connsiteY1236" fmla="*/ 485784 h 788298"/>
                <a:gd name="connsiteX1237" fmla="*/ 550187 w 788246"/>
                <a:gd name="connsiteY1237" fmla="*/ 485583 h 788298"/>
                <a:gd name="connsiteX1238" fmla="*/ 550224 w 788246"/>
                <a:gd name="connsiteY1238" fmla="*/ 485572 h 788298"/>
                <a:gd name="connsiteX1239" fmla="*/ 550715 w 788246"/>
                <a:gd name="connsiteY1239" fmla="*/ 485357 h 788298"/>
                <a:gd name="connsiteX1240" fmla="*/ 550741 w 788246"/>
                <a:gd name="connsiteY1240" fmla="*/ 485357 h 788298"/>
                <a:gd name="connsiteX1241" fmla="*/ 551244 w 788246"/>
                <a:gd name="connsiteY1241" fmla="*/ 485131 h 788298"/>
                <a:gd name="connsiteX1242" fmla="*/ 551256 w 788246"/>
                <a:gd name="connsiteY1242" fmla="*/ 485131 h 788298"/>
                <a:gd name="connsiteX1243" fmla="*/ 551759 w 788246"/>
                <a:gd name="connsiteY1243" fmla="*/ 484905 h 788298"/>
                <a:gd name="connsiteX1244" fmla="*/ 551773 w 788246"/>
                <a:gd name="connsiteY1244" fmla="*/ 484905 h 788298"/>
                <a:gd name="connsiteX1245" fmla="*/ 552263 w 788246"/>
                <a:gd name="connsiteY1245" fmla="*/ 484678 h 788298"/>
                <a:gd name="connsiteX1246" fmla="*/ 552302 w 788246"/>
                <a:gd name="connsiteY1246" fmla="*/ 484664 h 788298"/>
                <a:gd name="connsiteX1247" fmla="*/ 552780 w 788246"/>
                <a:gd name="connsiteY1247" fmla="*/ 484452 h 788298"/>
                <a:gd name="connsiteX1248" fmla="*/ 552830 w 788246"/>
                <a:gd name="connsiteY1248" fmla="*/ 484427 h 788298"/>
                <a:gd name="connsiteX1249" fmla="*/ 553283 w 788246"/>
                <a:gd name="connsiteY1249" fmla="*/ 484212 h 788298"/>
                <a:gd name="connsiteX1250" fmla="*/ 553359 w 788246"/>
                <a:gd name="connsiteY1250" fmla="*/ 484186 h 788298"/>
                <a:gd name="connsiteX1251" fmla="*/ 553798 w 788246"/>
                <a:gd name="connsiteY1251" fmla="*/ 483972 h 788298"/>
                <a:gd name="connsiteX1252" fmla="*/ 553874 w 788246"/>
                <a:gd name="connsiteY1252" fmla="*/ 483935 h 788298"/>
                <a:gd name="connsiteX1253" fmla="*/ 554302 w 788246"/>
                <a:gd name="connsiteY1253" fmla="*/ 483734 h 788298"/>
                <a:gd name="connsiteX1254" fmla="*/ 554391 w 788246"/>
                <a:gd name="connsiteY1254" fmla="*/ 483695 h 788298"/>
                <a:gd name="connsiteX1255" fmla="*/ 554807 w 788246"/>
                <a:gd name="connsiteY1255" fmla="*/ 483482 h 788298"/>
                <a:gd name="connsiteX1256" fmla="*/ 554906 w 788246"/>
                <a:gd name="connsiteY1256" fmla="*/ 483443 h 788298"/>
                <a:gd name="connsiteX1257" fmla="*/ 555310 w 788246"/>
                <a:gd name="connsiteY1257" fmla="*/ 483242 h 788298"/>
                <a:gd name="connsiteX1258" fmla="*/ 555424 w 788246"/>
                <a:gd name="connsiteY1258" fmla="*/ 483191 h 788298"/>
                <a:gd name="connsiteX1259" fmla="*/ 555814 w 788246"/>
                <a:gd name="connsiteY1259" fmla="*/ 482990 h 788298"/>
                <a:gd name="connsiteX1260" fmla="*/ 555939 w 788246"/>
                <a:gd name="connsiteY1260" fmla="*/ 482928 h 788298"/>
                <a:gd name="connsiteX1261" fmla="*/ 556317 w 788246"/>
                <a:gd name="connsiteY1261" fmla="*/ 482739 h 788298"/>
                <a:gd name="connsiteX1262" fmla="*/ 556456 w 788246"/>
                <a:gd name="connsiteY1262" fmla="*/ 482662 h 788298"/>
                <a:gd name="connsiteX1263" fmla="*/ 556807 w 788246"/>
                <a:gd name="connsiteY1263" fmla="*/ 482475 h 788298"/>
                <a:gd name="connsiteX1264" fmla="*/ 556970 w 788246"/>
                <a:gd name="connsiteY1264" fmla="*/ 482399 h 788298"/>
                <a:gd name="connsiteX1265" fmla="*/ 557310 w 788246"/>
                <a:gd name="connsiteY1265" fmla="*/ 482224 h 788298"/>
                <a:gd name="connsiteX1266" fmla="*/ 557474 w 788246"/>
                <a:gd name="connsiteY1266" fmla="*/ 482136 h 788298"/>
                <a:gd name="connsiteX1267" fmla="*/ 557813 w 788246"/>
                <a:gd name="connsiteY1267" fmla="*/ 481958 h 788298"/>
                <a:gd name="connsiteX1268" fmla="*/ 557977 w 788246"/>
                <a:gd name="connsiteY1268" fmla="*/ 481871 h 788298"/>
                <a:gd name="connsiteX1269" fmla="*/ 558305 w 788246"/>
                <a:gd name="connsiteY1269" fmla="*/ 481681 h 788298"/>
                <a:gd name="connsiteX1270" fmla="*/ 558481 w 788246"/>
                <a:gd name="connsiteY1270" fmla="*/ 481593 h 788298"/>
                <a:gd name="connsiteX1271" fmla="*/ 558809 w 788246"/>
                <a:gd name="connsiteY1271" fmla="*/ 481418 h 788298"/>
                <a:gd name="connsiteX1272" fmla="*/ 558984 w 788246"/>
                <a:gd name="connsiteY1272" fmla="*/ 481316 h 788298"/>
                <a:gd name="connsiteX1273" fmla="*/ 559298 w 788246"/>
                <a:gd name="connsiteY1273" fmla="*/ 481141 h 788298"/>
                <a:gd name="connsiteX1274" fmla="*/ 559487 w 788246"/>
                <a:gd name="connsiteY1274" fmla="*/ 481039 h 788298"/>
                <a:gd name="connsiteX1275" fmla="*/ 559790 w 788246"/>
                <a:gd name="connsiteY1275" fmla="*/ 480864 h 788298"/>
                <a:gd name="connsiteX1276" fmla="*/ 559991 w 788246"/>
                <a:gd name="connsiteY1276" fmla="*/ 480750 h 788298"/>
                <a:gd name="connsiteX1277" fmla="*/ 560281 w 788246"/>
                <a:gd name="connsiteY1277" fmla="*/ 480587 h 788298"/>
                <a:gd name="connsiteX1278" fmla="*/ 560494 w 788246"/>
                <a:gd name="connsiteY1278" fmla="*/ 480473 h 788298"/>
                <a:gd name="connsiteX1279" fmla="*/ 560771 w 788246"/>
                <a:gd name="connsiteY1279" fmla="*/ 480298 h 788298"/>
                <a:gd name="connsiteX1280" fmla="*/ 560986 w 788246"/>
                <a:gd name="connsiteY1280" fmla="*/ 480185 h 788298"/>
                <a:gd name="connsiteX1281" fmla="*/ 561263 w 788246"/>
                <a:gd name="connsiteY1281" fmla="*/ 480021 h 788298"/>
                <a:gd name="connsiteX1282" fmla="*/ 561475 w 788246"/>
                <a:gd name="connsiteY1282" fmla="*/ 479894 h 788298"/>
                <a:gd name="connsiteX1283" fmla="*/ 561752 w 788246"/>
                <a:gd name="connsiteY1283" fmla="*/ 479730 h 788298"/>
                <a:gd name="connsiteX1284" fmla="*/ 561979 w 788246"/>
                <a:gd name="connsiteY1284" fmla="*/ 479591 h 788298"/>
                <a:gd name="connsiteX1285" fmla="*/ 562722 w 788246"/>
                <a:gd name="connsiteY1285" fmla="*/ 479139 h 788298"/>
                <a:gd name="connsiteX1286" fmla="*/ 562948 w 788246"/>
                <a:gd name="connsiteY1286" fmla="*/ 479000 h 788298"/>
                <a:gd name="connsiteX1287" fmla="*/ 563200 w 788246"/>
                <a:gd name="connsiteY1287" fmla="*/ 478836 h 788298"/>
                <a:gd name="connsiteX1288" fmla="*/ 563440 w 788246"/>
                <a:gd name="connsiteY1288" fmla="*/ 478698 h 788298"/>
                <a:gd name="connsiteX1289" fmla="*/ 563692 w 788246"/>
                <a:gd name="connsiteY1289" fmla="*/ 478536 h 788298"/>
                <a:gd name="connsiteX1290" fmla="*/ 563930 w 788246"/>
                <a:gd name="connsiteY1290" fmla="*/ 478384 h 788298"/>
                <a:gd name="connsiteX1291" fmla="*/ 564170 w 788246"/>
                <a:gd name="connsiteY1291" fmla="*/ 478234 h 788298"/>
                <a:gd name="connsiteX1292" fmla="*/ 564408 w 788246"/>
                <a:gd name="connsiteY1292" fmla="*/ 478081 h 788298"/>
                <a:gd name="connsiteX1293" fmla="*/ 564648 w 788246"/>
                <a:gd name="connsiteY1293" fmla="*/ 477920 h 788298"/>
                <a:gd name="connsiteX1294" fmla="*/ 564888 w 788246"/>
                <a:gd name="connsiteY1294" fmla="*/ 477767 h 788298"/>
                <a:gd name="connsiteX1295" fmla="*/ 565126 w 788246"/>
                <a:gd name="connsiteY1295" fmla="*/ 477617 h 788298"/>
                <a:gd name="connsiteX1296" fmla="*/ 565366 w 788246"/>
                <a:gd name="connsiteY1296" fmla="*/ 477453 h 788298"/>
                <a:gd name="connsiteX1297" fmla="*/ 565604 w 788246"/>
                <a:gd name="connsiteY1297" fmla="*/ 477301 h 788298"/>
                <a:gd name="connsiteX1298" fmla="*/ 565844 w 788246"/>
                <a:gd name="connsiteY1298" fmla="*/ 477139 h 788298"/>
                <a:gd name="connsiteX1299" fmla="*/ 566070 w 788246"/>
                <a:gd name="connsiteY1299" fmla="*/ 476975 h 788298"/>
                <a:gd name="connsiteX1300" fmla="*/ 566322 w 788246"/>
                <a:gd name="connsiteY1300" fmla="*/ 476811 h 788298"/>
                <a:gd name="connsiteX1301" fmla="*/ 566548 w 788246"/>
                <a:gd name="connsiteY1301" fmla="*/ 476659 h 788298"/>
                <a:gd name="connsiteX1302" fmla="*/ 566788 w 788246"/>
                <a:gd name="connsiteY1302" fmla="*/ 476483 h 788298"/>
                <a:gd name="connsiteX1303" fmla="*/ 567026 w 788246"/>
                <a:gd name="connsiteY1303" fmla="*/ 476333 h 788298"/>
                <a:gd name="connsiteX1304" fmla="*/ 567266 w 788246"/>
                <a:gd name="connsiteY1304" fmla="*/ 476156 h 788298"/>
                <a:gd name="connsiteX1305" fmla="*/ 567492 w 788246"/>
                <a:gd name="connsiteY1305" fmla="*/ 476005 h 788298"/>
                <a:gd name="connsiteX1306" fmla="*/ 567733 w 788246"/>
                <a:gd name="connsiteY1306" fmla="*/ 475830 h 788298"/>
                <a:gd name="connsiteX1307" fmla="*/ 567959 w 788246"/>
                <a:gd name="connsiteY1307" fmla="*/ 475666 h 788298"/>
                <a:gd name="connsiteX1308" fmla="*/ 568197 w 788246"/>
                <a:gd name="connsiteY1308" fmla="*/ 475502 h 788298"/>
                <a:gd name="connsiteX1309" fmla="*/ 568423 w 788246"/>
                <a:gd name="connsiteY1309" fmla="*/ 475338 h 788298"/>
                <a:gd name="connsiteX1310" fmla="*/ 568663 w 788246"/>
                <a:gd name="connsiteY1310" fmla="*/ 475162 h 788298"/>
                <a:gd name="connsiteX1311" fmla="*/ 568890 w 788246"/>
                <a:gd name="connsiteY1311" fmla="*/ 474999 h 788298"/>
                <a:gd name="connsiteX1312" fmla="*/ 569129 w 788246"/>
                <a:gd name="connsiteY1312" fmla="*/ 474835 h 788298"/>
                <a:gd name="connsiteX1313" fmla="*/ 569356 w 788246"/>
                <a:gd name="connsiteY1313" fmla="*/ 474659 h 788298"/>
                <a:gd name="connsiteX1314" fmla="*/ 569582 w 788246"/>
                <a:gd name="connsiteY1314" fmla="*/ 474481 h 788298"/>
                <a:gd name="connsiteX1315" fmla="*/ 569820 w 788246"/>
                <a:gd name="connsiteY1315" fmla="*/ 474320 h 788298"/>
                <a:gd name="connsiteX1316" fmla="*/ 570046 w 788246"/>
                <a:gd name="connsiteY1316" fmla="*/ 474142 h 788298"/>
                <a:gd name="connsiteX1317" fmla="*/ 570286 w 788246"/>
                <a:gd name="connsiteY1317" fmla="*/ 473966 h 788298"/>
                <a:gd name="connsiteX1318" fmla="*/ 570501 w 788246"/>
                <a:gd name="connsiteY1318" fmla="*/ 473802 h 788298"/>
                <a:gd name="connsiteX1319" fmla="*/ 570739 w 788246"/>
                <a:gd name="connsiteY1319" fmla="*/ 473613 h 788298"/>
                <a:gd name="connsiteX1320" fmla="*/ 570954 w 788246"/>
                <a:gd name="connsiteY1320" fmla="*/ 473452 h 788298"/>
                <a:gd name="connsiteX1321" fmla="*/ 571191 w 788246"/>
                <a:gd name="connsiteY1321" fmla="*/ 473262 h 788298"/>
                <a:gd name="connsiteX1322" fmla="*/ 571406 w 788246"/>
                <a:gd name="connsiteY1322" fmla="*/ 473098 h 788298"/>
                <a:gd name="connsiteX1323" fmla="*/ 571658 w 788246"/>
                <a:gd name="connsiteY1323" fmla="*/ 472909 h 788298"/>
                <a:gd name="connsiteX1324" fmla="*/ 571859 w 788246"/>
                <a:gd name="connsiteY1324" fmla="*/ 472745 h 788298"/>
                <a:gd name="connsiteX1325" fmla="*/ 572110 w 788246"/>
                <a:gd name="connsiteY1325" fmla="*/ 472544 h 788298"/>
                <a:gd name="connsiteX1326" fmla="*/ 572300 w 788246"/>
                <a:gd name="connsiteY1326" fmla="*/ 472394 h 788298"/>
                <a:gd name="connsiteX1327" fmla="*/ 572565 w 788246"/>
                <a:gd name="connsiteY1327" fmla="*/ 472179 h 788298"/>
                <a:gd name="connsiteX1328" fmla="*/ 572753 w 788246"/>
                <a:gd name="connsiteY1328" fmla="*/ 472029 h 788298"/>
                <a:gd name="connsiteX1329" fmla="*/ 573004 w 788246"/>
                <a:gd name="connsiteY1329" fmla="*/ 471814 h 788298"/>
                <a:gd name="connsiteX1330" fmla="*/ 573193 w 788246"/>
                <a:gd name="connsiteY1330" fmla="*/ 471662 h 788298"/>
                <a:gd name="connsiteX1331" fmla="*/ 573459 w 788246"/>
                <a:gd name="connsiteY1331" fmla="*/ 471449 h 788298"/>
                <a:gd name="connsiteX1332" fmla="*/ 573634 w 788246"/>
                <a:gd name="connsiteY1332" fmla="*/ 471297 h 788298"/>
                <a:gd name="connsiteX1333" fmla="*/ 573912 w 788246"/>
                <a:gd name="connsiteY1333" fmla="*/ 471071 h 788298"/>
                <a:gd name="connsiteX1334" fmla="*/ 574075 w 788246"/>
                <a:gd name="connsiteY1334" fmla="*/ 470932 h 788298"/>
                <a:gd name="connsiteX1335" fmla="*/ 574353 w 788246"/>
                <a:gd name="connsiteY1335" fmla="*/ 470694 h 788298"/>
                <a:gd name="connsiteX1336" fmla="*/ 574503 w 788246"/>
                <a:gd name="connsiteY1336" fmla="*/ 470567 h 788298"/>
                <a:gd name="connsiteX1337" fmla="*/ 574791 w 788246"/>
                <a:gd name="connsiteY1337" fmla="*/ 470316 h 788298"/>
                <a:gd name="connsiteX1338" fmla="*/ 574943 w 788246"/>
                <a:gd name="connsiteY1338" fmla="*/ 470191 h 788298"/>
                <a:gd name="connsiteX1339" fmla="*/ 575232 w 788246"/>
                <a:gd name="connsiteY1339" fmla="*/ 469939 h 788298"/>
                <a:gd name="connsiteX1340" fmla="*/ 575371 w 788246"/>
                <a:gd name="connsiteY1340" fmla="*/ 469812 h 788298"/>
                <a:gd name="connsiteX1341" fmla="*/ 575673 w 788246"/>
                <a:gd name="connsiteY1341" fmla="*/ 469549 h 788298"/>
                <a:gd name="connsiteX1342" fmla="*/ 575798 w 788246"/>
                <a:gd name="connsiteY1342" fmla="*/ 469436 h 788298"/>
                <a:gd name="connsiteX1343" fmla="*/ 576114 w 788246"/>
                <a:gd name="connsiteY1343" fmla="*/ 469159 h 788298"/>
                <a:gd name="connsiteX1344" fmla="*/ 576227 w 788246"/>
                <a:gd name="connsiteY1344" fmla="*/ 469057 h 788298"/>
                <a:gd name="connsiteX1345" fmla="*/ 576555 w 788246"/>
                <a:gd name="connsiteY1345" fmla="*/ 468769 h 788298"/>
                <a:gd name="connsiteX1346" fmla="*/ 576654 w 788246"/>
                <a:gd name="connsiteY1346" fmla="*/ 468681 h 788298"/>
                <a:gd name="connsiteX1347" fmla="*/ 576982 w 788246"/>
                <a:gd name="connsiteY1347" fmla="*/ 468378 h 788298"/>
                <a:gd name="connsiteX1348" fmla="*/ 577070 w 788246"/>
                <a:gd name="connsiteY1348" fmla="*/ 468291 h 788298"/>
                <a:gd name="connsiteX1349" fmla="*/ 577410 w 788246"/>
                <a:gd name="connsiteY1349" fmla="*/ 467974 h 788298"/>
                <a:gd name="connsiteX1350" fmla="*/ 577497 w 788246"/>
                <a:gd name="connsiteY1350" fmla="*/ 467901 h 788298"/>
                <a:gd name="connsiteX1351" fmla="*/ 577851 w 788246"/>
                <a:gd name="connsiteY1351" fmla="*/ 467572 h 788298"/>
                <a:gd name="connsiteX1352" fmla="*/ 577913 w 788246"/>
                <a:gd name="connsiteY1352" fmla="*/ 467510 h 788298"/>
                <a:gd name="connsiteX1353" fmla="*/ 578278 w 788246"/>
                <a:gd name="connsiteY1353" fmla="*/ 467171 h 788298"/>
                <a:gd name="connsiteX1354" fmla="*/ 578328 w 788246"/>
                <a:gd name="connsiteY1354" fmla="*/ 467120 h 788298"/>
                <a:gd name="connsiteX1355" fmla="*/ 578693 w 788246"/>
                <a:gd name="connsiteY1355" fmla="*/ 466767 h 788298"/>
                <a:gd name="connsiteX1356" fmla="*/ 578744 w 788246"/>
                <a:gd name="connsiteY1356" fmla="*/ 466716 h 788298"/>
                <a:gd name="connsiteX1357" fmla="*/ 579121 w 788246"/>
                <a:gd name="connsiteY1357" fmla="*/ 466351 h 788298"/>
                <a:gd name="connsiteX1358" fmla="*/ 579146 w 788246"/>
                <a:gd name="connsiteY1358" fmla="*/ 466326 h 788298"/>
                <a:gd name="connsiteX1359" fmla="*/ 579550 w 788246"/>
                <a:gd name="connsiteY1359" fmla="*/ 465935 h 788298"/>
                <a:gd name="connsiteX1360" fmla="*/ 579561 w 788246"/>
                <a:gd name="connsiteY1360" fmla="*/ 465924 h 788298"/>
                <a:gd name="connsiteX1361" fmla="*/ 579965 w 788246"/>
                <a:gd name="connsiteY1361" fmla="*/ 465520 h 788298"/>
                <a:gd name="connsiteX1362" fmla="*/ 580367 w 788246"/>
                <a:gd name="connsiteY1362" fmla="*/ 465118 h 788298"/>
                <a:gd name="connsiteX1363" fmla="*/ 580381 w 788246"/>
                <a:gd name="connsiteY1363" fmla="*/ 465106 h 788298"/>
                <a:gd name="connsiteX1364" fmla="*/ 580771 w 788246"/>
                <a:gd name="connsiteY1364" fmla="*/ 464716 h 788298"/>
                <a:gd name="connsiteX1365" fmla="*/ 580795 w 788246"/>
                <a:gd name="connsiteY1365" fmla="*/ 464677 h 788298"/>
                <a:gd name="connsiteX1366" fmla="*/ 581162 w 788246"/>
                <a:gd name="connsiteY1366" fmla="*/ 464300 h 788298"/>
                <a:gd name="connsiteX1367" fmla="*/ 581210 w 788246"/>
                <a:gd name="connsiteY1367" fmla="*/ 464250 h 788298"/>
                <a:gd name="connsiteX1368" fmla="*/ 582420 w 788246"/>
                <a:gd name="connsiteY1368" fmla="*/ 462966 h 788298"/>
                <a:gd name="connsiteX1369" fmla="*/ 582734 w 788246"/>
                <a:gd name="connsiteY1369" fmla="*/ 462638 h 788298"/>
                <a:gd name="connsiteX1370" fmla="*/ 582822 w 788246"/>
                <a:gd name="connsiteY1370" fmla="*/ 462539 h 788298"/>
                <a:gd name="connsiteX1371" fmla="*/ 583111 w 788246"/>
                <a:gd name="connsiteY1371" fmla="*/ 462222 h 788298"/>
                <a:gd name="connsiteX1372" fmla="*/ 583224 w 788246"/>
                <a:gd name="connsiteY1372" fmla="*/ 462098 h 788298"/>
                <a:gd name="connsiteX1373" fmla="*/ 583501 w 788246"/>
                <a:gd name="connsiteY1373" fmla="*/ 461795 h 788298"/>
                <a:gd name="connsiteX1374" fmla="*/ 583614 w 788246"/>
                <a:gd name="connsiteY1374" fmla="*/ 461670 h 788298"/>
                <a:gd name="connsiteX1375" fmla="*/ 583879 w 788246"/>
                <a:gd name="connsiteY1375" fmla="*/ 461368 h 788298"/>
                <a:gd name="connsiteX1376" fmla="*/ 584004 w 788246"/>
                <a:gd name="connsiteY1376" fmla="*/ 461229 h 788298"/>
                <a:gd name="connsiteX1377" fmla="*/ 584256 w 788246"/>
                <a:gd name="connsiteY1377" fmla="*/ 460939 h 788298"/>
                <a:gd name="connsiteX1378" fmla="*/ 584383 w 788246"/>
                <a:gd name="connsiteY1378" fmla="*/ 460788 h 788298"/>
                <a:gd name="connsiteX1379" fmla="*/ 584634 w 788246"/>
                <a:gd name="connsiteY1379" fmla="*/ 460511 h 788298"/>
                <a:gd name="connsiteX1380" fmla="*/ 584773 w 788246"/>
                <a:gd name="connsiteY1380" fmla="*/ 460348 h 788298"/>
                <a:gd name="connsiteX1381" fmla="*/ 584999 w 788246"/>
                <a:gd name="connsiteY1381" fmla="*/ 460084 h 788298"/>
                <a:gd name="connsiteX1382" fmla="*/ 585149 w 788246"/>
                <a:gd name="connsiteY1382" fmla="*/ 459906 h 788298"/>
                <a:gd name="connsiteX1383" fmla="*/ 585364 w 788246"/>
                <a:gd name="connsiteY1383" fmla="*/ 459643 h 788298"/>
                <a:gd name="connsiteX1384" fmla="*/ 585528 w 788246"/>
                <a:gd name="connsiteY1384" fmla="*/ 459454 h 788298"/>
                <a:gd name="connsiteX1385" fmla="*/ 585743 w 788246"/>
                <a:gd name="connsiteY1385" fmla="*/ 459216 h 788298"/>
                <a:gd name="connsiteX1386" fmla="*/ 585893 w 788246"/>
                <a:gd name="connsiteY1386" fmla="*/ 459013 h 788298"/>
                <a:gd name="connsiteX1387" fmla="*/ 586108 w 788246"/>
                <a:gd name="connsiteY1387" fmla="*/ 458775 h 788298"/>
                <a:gd name="connsiteX1388" fmla="*/ 586271 w 788246"/>
                <a:gd name="connsiteY1388" fmla="*/ 458560 h 788298"/>
                <a:gd name="connsiteX1389" fmla="*/ 586459 w 788246"/>
                <a:gd name="connsiteY1389" fmla="*/ 458322 h 788298"/>
                <a:gd name="connsiteX1390" fmla="*/ 586636 w 788246"/>
                <a:gd name="connsiteY1390" fmla="*/ 458119 h 788298"/>
                <a:gd name="connsiteX1391" fmla="*/ 586823 w 788246"/>
                <a:gd name="connsiteY1391" fmla="*/ 457881 h 788298"/>
                <a:gd name="connsiteX1392" fmla="*/ 587001 w 788246"/>
                <a:gd name="connsiteY1392" fmla="*/ 457667 h 788298"/>
                <a:gd name="connsiteX1393" fmla="*/ 587176 w 788246"/>
                <a:gd name="connsiteY1393" fmla="*/ 457440 h 788298"/>
                <a:gd name="connsiteX1394" fmla="*/ 587352 w 788246"/>
                <a:gd name="connsiteY1394" fmla="*/ 457214 h 788298"/>
                <a:gd name="connsiteX1395" fmla="*/ 587530 w 788246"/>
                <a:gd name="connsiteY1395" fmla="*/ 456988 h 788298"/>
                <a:gd name="connsiteX1396" fmla="*/ 587717 w 788246"/>
                <a:gd name="connsiteY1396" fmla="*/ 456747 h 788298"/>
                <a:gd name="connsiteX1397" fmla="*/ 587881 w 788246"/>
                <a:gd name="connsiteY1397" fmla="*/ 456535 h 788298"/>
                <a:gd name="connsiteX1398" fmla="*/ 588070 w 788246"/>
                <a:gd name="connsiteY1398" fmla="*/ 456295 h 788298"/>
                <a:gd name="connsiteX1399" fmla="*/ 588234 w 788246"/>
                <a:gd name="connsiteY1399" fmla="*/ 456080 h 788298"/>
                <a:gd name="connsiteX1400" fmla="*/ 588423 w 788246"/>
                <a:gd name="connsiteY1400" fmla="*/ 455842 h 788298"/>
                <a:gd name="connsiteX1401" fmla="*/ 588574 w 788246"/>
                <a:gd name="connsiteY1401" fmla="*/ 455628 h 788298"/>
                <a:gd name="connsiteX1402" fmla="*/ 588763 w 788246"/>
                <a:gd name="connsiteY1402" fmla="*/ 455376 h 788298"/>
                <a:gd name="connsiteX1403" fmla="*/ 588913 w 788246"/>
                <a:gd name="connsiteY1403" fmla="*/ 455175 h 788298"/>
                <a:gd name="connsiteX1404" fmla="*/ 589114 w 788246"/>
                <a:gd name="connsiteY1404" fmla="*/ 454909 h 788298"/>
                <a:gd name="connsiteX1405" fmla="*/ 589266 w 788246"/>
                <a:gd name="connsiteY1405" fmla="*/ 454708 h 788298"/>
                <a:gd name="connsiteX1406" fmla="*/ 589456 w 788246"/>
                <a:gd name="connsiteY1406" fmla="*/ 454457 h 788298"/>
                <a:gd name="connsiteX1407" fmla="*/ 589933 w 788246"/>
                <a:gd name="connsiteY1407" fmla="*/ 453778 h 788298"/>
                <a:gd name="connsiteX1408" fmla="*/ 590120 w 788246"/>
                <a:gd name="connsiteY1408" fmla="*/ 453526 h 788298"/>
                <a:gd name="connsiteX1409" fmla="*/ 590259 w 788246"/>
                <a:gd name="connsiteY1409" fmla="*/ 453312 h 788298"/>
                <a:gd name="connsiteX1410" fmla="*/ 590915 w 788246"/>
                <a:gd name="connsiteY1410" fmla="*/ 452381 h 788298"/>
                <a:gd name="connsiteX1411" fmla="*/ 591104 w 788246"/>
                <a:gd name="connsiteY1411" fmla="*/ 452116 h 788298"/>
                <a:gd name="connsiteX1412" fmla="*/ 591243 w 788246"/>
                <a:gd name="connsiteY1412" fmla="*/ 451903 h 788298"/>
                <a:gd name="connsiteX1413" fmla="*/ 591430 w 788246"/>
                <a:gd name="connsiteY1413" fmla="*/ 451637 h 788298"/>
                <a:gd name="connsiteX1414" fmla="*/ 591568 w 788246"/>
                <a:gd name="connsiteY1414" fmla="*/ 451425 h 788298"/>
                <a:gd name="connsiteX1415" fmla="*/ 591746 w 788246"/>
                <a:gd name="connsiteY1415" fmla="*/ 451160 h 788298"/>
                <a:gd name="connsiteX1416" fmla="*/ 591885 w 788246"/>
                <a:gd name="connsiteY1416" fmla="*/ 450945 h 788298"/>
                <a:gd name="connsiteX1417" fmla="*/ 592060 w 788246"/>
                <a:gd name="connsiteY1417" fmla="*/ 450693 h 788298"/>
                <a:gd name="connsiteX1418" fmla="*/ 592198 w 788246"/>
                <a:gd name="connsiteY1418" fmla="*/ 450467 h 788298"/>
                <a:gd name="connsiteX1419" fmla="*/ 592374 w 788246"/>
                <a:gd name="connsiteY1419" fmla="*/ 450215 h 788298"/>
                <a:gd name="connsiteX1420" fmla="*/ 592513 w 788246"/>
                <a:gd name="connsiteY1420" fmla="*/ 449989 h 788298"/>
                <a:gd name="connsiteX1421" fmla="*/ 592815 w 788246"/>
                <a:gd name="connsiteY1421" fmla="*/ 449511 h 788298"/>
                <a:gd name="connsiteX1422" fmla="*/ 592990 w 788246"/>
                <a:gd name="connsiteY1422" fmla="*/ 449248 h 788298"/>
                <a:gd name="connsiteX1423" fmla="*/ 593293 w 788246"/>
                <a:gd name="connsiteY1423" fmla="*/ 448767 h 788298"/>
                <a:gd name="connsiteX1424" fmla="*/ 593431 w 788246"/>
                <a:gd name="connsiteY1424" fmla="*/ 448541 h 788298"/>
                <a:gd name="connsiteX1425" fmla="*/ 593884 w 788246"/>
                <a:gd name="connsiteY1425" fmla="*/ 447800 h 788298"/>
                <a:gd name="connsiteX1426" fmla="*/ 594023 w 788246"/>
                <a:gd name="connsiteY1426" fmla="*/ 447560 h 788298"/>
                <a:gd name="connsiteX1427" fmla="*/ 594175 w 788246"/>
                <a:gd name="connsiteY1427" fmla="*/ 447322 h 788298"/>
                <a:gd name="connsiteX1428" fmla="*/ 594464 w 788246"/>
                <a:gd name="connsiteY1428" fmla="*/ 446830 h 788298"/>
                <a:gd name="connsiteX1429" fmla="*/ 594614 w 788246"/>
                <a:gd name="connsiteY1429" fmla="*/ 446567 h 788298"/>
                <a:gd name="connsiteX1430" fmla="*/ 594752 w 788246"/>
                <a:gd name="connsiteY1430" fmla="*/ 446338 h 788298"/>
                <a:gd name="connsiteX1431" fmla="*/ 594905 w 788246"/>
                <a:gd name="connsiteY1431" fmla="*/ 446075 h 788298"/>
                <a:gd name="connsiteX1432" fmla="*/ 595043 w 788246"/>
                <a:gd name="connsiteY1432" fmla="*/ 445849 h 788298"/>
                <a:gd name="connsiteX1433" fmla="*/ 595748 w 788246"/>
                <a:gd name="connsiteY1433" fmla="*/ 444565 h 788298"/>
                <a:gd name="connsiteX1434" fmla="*/ 595861 w 788246"/>
                <a:gd name="connsiteY1434" fmla="*/ 444375 h 788298"/>
                <a:gd name="connsiteX1435" fmla="*/ 596025 w 788246"/>
                <a:gd name="connsiteY1435" fmla="*/ 444061 h 788298"/>
                <a:gd name="connsiteX1436" fmla="*/ 596301 w 788246"/>
                <a:gd name="connsiteY1436" fmla="*/ 443558 h 788298"/>
                <a:gd name="connsiteX1437" fmla="*/ 596401 w 788246"/>
                <a:gd name="connsiteY1437" fmla="*/ 443382 h 788298"/>
                <a:gd name="connsiteX1438" fmla="*/ 596565 w 788246"/>
                <a:gd name="connsiteY1438" fmla="*/ 443055 h 788298"/>
                <a:gd name="connsiteX1439" fmla="*/ 597359 w 788246"/>
                <a:gd name="connsiteY1439" fmla="*/ 441519 h 788298"/>
                <a:gd name="connsiteX1440" fmla="*/ 597433 w 788246"/>
                <a:gd name="connsiteY1440" fmla="*/ 441392 h 788298"/>
                <a:gd name="connsiteX1441" fmla="*/ 597622 w 788246"/>
                <a:gd name="connsiteY1441" fmla="*/ 441002 h 788298"/>
                <a:gd name="connsiteX1442" fmla="*/ 597685 w 788246"/>
                <a:gd name="connsiteY1442" fmla="*/ 440889 h 788298"/>
                <a:gd name="connsiteX1443" fmla="*/ 597874 w 788246"/>
                <a:gd name="connsiteY1443" fmla="*/ 440487 h 788298"/>
                <a:gd name="connsiteX1444" fmla="*/ 598177 w 788246"/>
                <a:gd name="connsiteY1444" fmla="*/ 439882 h 788298"/>
                <a:gd name="connsiteX1445" fmla="*/ 598377 w 788246"/>
                <a:gd name="connsiteY1445" fmla="*/ 439441 h 788298"/>
                <a:gd name="connsiteX1446" fmla="*/ 598416 w 788246"/>
                <a:gd name="connsiteY1446" fmla="*/ 439367 h 788298"/>
                <a:gd name="connsiteX1447" fmla="*/ 598618 w 788246"/>
                <a:gd name="connsiteY1447" fmla="*/ 438914 h 788298"/>
                <a:gd name="connsiteX1448" fmla="*/ 598655 w 788246"/>
                <a:gd name="connsiteY1448" fmla="*/ 438864 h 788298"/>
                <a:gd name="connsiteX1449" fmla="*/ 598869 w 788246"/>
                <a:gd name="connsiteY1449" fmla="*/ 438397 h 788298"/>
                <a:gd name="connsiteX1450" fmla="*/ 598894 w 788246"/>
                <a:gd name="connsiteY1450" fmla="*/ 438360 h 788298"/>
                <a:gd name="connsiteX1451" fmla="*/ 599107 w 788246"/>
                <a:gd name="connsiteY1451" fmla="*/ 437868 h 788298"/>
                <a:gd name="connsiteX1452" fmla="*/ 599121 w 788246"/>
                <a:gd name="connsiteY1452" fmla="*/ 437843 h 788298"/>
                <a:gd name="connsiteX1453" fmla="*/ 599333 w 788246"/>
                <a:gd name="connsiteY1453" fmla="*/ 437340 h 788298"/>
                <a:gd name="connsiteX1454" fmla="*/ 599347 w 788246"/>
                <a:gd name="connsiteY1454" fmla="*/ 437340 h 788298"/>
                <a:gd name="connsiteX1455" fmla="*/ 599573 w 788246"/>
                <a:gd name="connsiteY1455" fmla="*/ 436825 h 788298"/>
                <a:gd name="connsiteX1456" fmla="*/ 599573 w 788246"/>
                <a:gd name="connsiteY1456" fmla="*/ 436811 h 788298"/>
                <a:gd name="connsiteX1457" fmla="*/ 600026 w 788246"/>
                <a:gd name="connsiteY1457" fmla="*/ 435742 h 788298"/>
                <a:gd name="connsiteX1458" fmla="*/ 600227 w 788246"/>
                <a:gd name="connsiteY1458" fmla="*/ 435289 h 788298"/>
                <a:gd name="connsiteX1459" fmla="*/ 600252 w 788246"/>
                <a:gd name="connsiteY1459" fmla="*/ 435213 h 788298"/>
                <a:gd name="connsiteX1460" fmla="*/ 600442 w 788246"/>
                <a:gd name="connsiteY1460" fmla="*/ 434760 h 788298"/>
                <a:gd name="connsiteX1461" fmla="*/ 600467 w 788246"/>
                <a:gd name="connsiteY1461" fmla="*/ 434696 h 788298"/>
                <a:gd name="connsiteX1462" fmla="*/ 600807 w 788246"/>
                <a:gd name="connsiteY1462" fmla="*/ 433853 h 788298"/>
                <a:gd name="connsiteX1463" fmla="*/ 600869 w 788246"/>
                <a:gd name="connsiteY1463" fmla="*/ 433678 h 788298"/>
                <a:gd name="connsiteX1464" fmla="*/ 600883 w 788246"/>
                <a:gd name="connsiteY1464" fmla="*/ 433666 h 788298"/>
                <a:gd name="connsiteX1465" fmla="*/ 601084 w 788246"/>
                <a:gd name="connsiteY1465" fmla="*/ 433149 h 788298"/>
                <a:gd name="connsiteX1466" fmla="*/ 601084 w 788246"/>
                <a:gd name="connsiteY1466" fmla="*/ 433137 h 788298"/>
                <a:gd name="connsiteX1467" fmla="*/ 601284 w 788246"/>
                <a:gd name="connsiteY1467" fmla="*/ 432620 h 788298"/>
                <a:gd name="connsiteX1468" fmla="*/ 601284 w 788246"/>
                <a:gd name="connsiteY1468" fmla="*/ 432608 h 788298"/>
                <a:gd name="connsiteX1469" fmla="*/ 601474 w 788246"/>
                <a:gd name="connsiteY1469" fmla="*/ 432091 h 788298"/>
                <a:gd name="connsiteX1470" fmla="*/ 601488 w 788246"/>
                <a:gd name="connsiteY1470" fmla="*/ 432066 h 788298"/>
                <a:gd name="connsiteX1471" fmla="*/ 601675 w 788246"/>
                <a:gd name="connsiteY1471" fmla="*/ 431576 h 788298"/>
                <a:gd name="connsiteX1472" fmla="*/ 601688 w 788246"/>
                <a:gd name="connsiteY1472" fmla="*/ 431525 h 788298"/>
                <a:gd name="connsiteX1473" fmla="*/ 601864 w 788246"/>
                <a:gd name="connsiteY1473" fmla="*/ 431047 h 788298"/>
                <a:gd name="connsiteX1474" fmla="*/ 601889 w 788246"/>
                <a:gd name="connsiteY1474" fmla="*/ 430983 h 788298"/>
                <a:gd name="connsiteX1475" fmla="*/ 602053 w 788246"/>
                <a:gd name="connsiteY1475" fmla="*/ 430519 h 788298"/>
                <a:gd name="connsiteX1476" fmla="*/ 602079 w 788246"/>
                <a:gd name="connsiteY1476" fmla="*/ 430442 h 788298"/>
                <a:gd name="connsiteX1477" fmla="*/ 602229 w 788246"/>
                <a:gd name="connsiteY1477" fmla="*/ 429990 h 788298"/>
                <a:gd name="connsiteX1478" fmla="*/ 602268 w 788246"/>
                <a:gd name="connsiteY1478" fmla="*/ 429888 h 788298"/>
                <a:gd name="connsiteX1479" fmla="*/ 602418 w 788246"/>
                <a:gd name="connsiteY1479" fmla="*/ 429447 h 788298"/>
                <a:gd name="connsiteX1480" fmla="*/ 602444 w 788246"/>
                <a:gd name="connsiteY1480" fmla="*/ 429348 h 788298"/>
                <a:gd name="connsiteX1481" fmla="*/ 602593 w 788246"/>
                <a:gd name="connsiteY1481" fmla="*/ 428921 h 788298"/>
                <a:gd name="connsiteX1482" fmla="*/ 602633 w 788246"/>
                <a:gd name="connsiteY1482" fmla="*/ 428807 h 788298"/>
                <a:gd name="connsiteX1483" fmla="*/ 602772 w 788246"/>
                <a:gd name="connsiteY1483" fmla="*/ 428392 h 788298"/>
                <a:gd name="connsiteX1484" fmla="*/ 602808 w 788246"/>
                <a:gd name="connsiteY1484" fmla="*/ 428253 h 788298"/>
                <a:gd name="connsiteX1485" fmla="*/ 602933 w 788246"/>
                <a:gd name="connsiteY1485" fmla="*/ 427849 h 788298"/>
                <a:gd name="connsiteX1486" fmla="*/ 602984 w 788246"/>
                <a:gd name="connsiteY1486" fmla="*/ 427699 h 788298"/>
                <a:gd name="connsiteX1487" fmla="*/ 603111 w 788246"/>
                <a:gd name="connsiteY1487" fmla="*/ 427321 h 788298"/>
                <a:gd name="connsiteX1488" fmla="*/ 603148 w 788246"/>
                <a:gd name="connsiteY1488" fmla="*/ 427157 h 788298"/>
                <a:gd name="connsiteX1489" fmla="*/ 603275 w 788246"/>
                <a:gd name="connsiteY1489" fmla="*/ 426780 h 788298"/>
                <a:gd name="connsiteX1490" fmla="*/ 603323 w 788246"/>
                <a:gd name="connsiteY1490" fmla="*/ 426605 h 788298"/>
                <a:gd name="connsiteX1491" fmla="*/ 603436 w 788246"/>
                <a:gd name="connsiteY1491" fmla="*/ 426240 h 788298"/>
                <a:gd name="connsiteX1492" fmla="*/ 603487 w 788246"/>
                <a:gd name="connsiteY1492" fmla="*/ 426051 h 788298"/>
                <a:gd name="connsiteX1493" fmla="*/ 603600 w 788246"/>
                <a:gd name="connsiteY1493" fmla="*/ 425697 h 788298"/>
                <a:gd name="connsiteX1494" fmla="*/ 603651 w 788246"/>
                <a:gd name="connsiteY1494" fmla="*/ 425496 h 788298"/>
                <a:gd name="connsiteX1495" fmla="*/ 603753 w 788246"/>
                <a:gd name="connsiteY1495" fmla="*/ 425157 h 788298"/>
                <a:gd name="connsiteX1496" fmla="*/ 603801 w 788246"/>
                <a:gd name="connsiteY1496" fmla="*/ 424956 h 788298"/>
                <a:gd name="connsiteX1497" fmla="*/ 603903 w 788246"/>
                <a:gd name="connsiteY1497" fmla="*/ 424614 h 788298"/>
                <a:gd name="connsiteX1498" fmla="*/ 603953 w 788246"/>
                <a:gd name="connsiteY1498" fmla="*/ 424402 h 788298"/>
                <a:gd name="connsiteX1499" fmla="*/ 604055 w 788246"/>
                <a:gd name="connsiteY1499" fmla="*/ 424062 h 788298"/>
                <a:gd name="connsiteX1500" fmla="*/ 604104 w 788246"/>
                <a:gd name="connsiteY1500" fmla="*/ 423834 h 788298"/>
                <a:gd name="connsiteX1501" fmla="*/ 604256 w 788246"/>
                <a:gd name="connsiteY1501" fmla="*/ 423282 h 788298"/>
                <a:gd name="connsiteX1502" fmla="*/ 604344 w 788246"/>
                <a:gd name="connsiteY1502" fmla="*/ 422965 h 788298"/>
                <a:gd name="connsiteX1503" fmla="*/ 604395 w 788246"/>
                <a:gd name="connsiteY1503" fmla="*/ 422728 h 788298"/>
                <a:gd name="connsiteX1504" fmla="*/ 604482 w 788246"/>
                <a:gd name="connsiteY1504" fmla="*/ 422425 h 788298"/>
                <a:gd name="connsiteX1505" fmla="*/ 604533 w 788246"/>
                <a:gd name="connsiteY1505" fmla="*/ 422174 h 788298"/>
                <a:gd name="connsiteX1506" fmla="*/ 604621 w 788246"/>
                <a:gd name="connsiteY1506" fmla="*/ 421871 h 788298"/>
                <a:gd name="connsiteX1507" fmla="*/ 604671 w 788246"/>
                <a:gd name="connsiteY1507" fmla="*/ 421619 h 788298"/>
                <a:gd name="connsiteX1508" fmla="*/ 604810 w 788246"/>
                <a:gd name="connsiteY1508" fmla="*/ 421053 h 788298"/>
                <a:gd name="connsiteX1509" fmla="*/ 604884 w 788246"/>
                <a:gd name="connsiteY1509" fmla="*/ 420763 h 788298"/>
                <a:gd name="connsiteX1510" fmla="*/ 604935 w 788246"/>
                <a:gd name="connsiteY1510" fmla="*/ 420499 h 788298"/>
                <a:gd name="connsiteX1511" fmla="*/ 605011 w 788246"/>
                <a:gd name="connsiteY1511" fmla="*/ 420211 h 788298"/>
                <a:gd name="connsiteX1512" fmla="*/ 605062 w 788246"/>
                <a:gd name="connsiteY1512" fmla="*/ 419934 h 788298"/>
                <a:gd name="connsiteX1513" fmla="*/ 605136 w 788246"/>
                <a:gd name="connsiteY1513" fmla="*/ 419657 h 788298"/>
                <a:gd name="connsiteX1514" fmla="*/ 605186 w 788246"/>
                <a:gd name="connsiteY1514" fmla="*/ 419379 h 788298"/>
                <a:gd name="connsiteX1515" fmla="*/ 605314 w 788246"/>
                <a:gd name="connsiteY1515" fmla="*/ 418814 h 788298"/>
                <a:gd name="connsiteX1516" fmla="*/ 605376 w 788246"/>
                <a:gd name="connsiteY1516" fmla="*/ 418537 h 788298"/>
                <a:gd name="connsiteX1517" fmla="*/ 605427 w 788246"/>
                <a:gd name="connsiteY1517" fmla="*/ 418260 h 788298"/>
                <a:gd name="connsiteX1518" fmla="*/ 605489 w 788246"/>
                <a:gd name="connsiteY1518" fmla="*/ 417982 h 788298"/>
                <a:gd name="connsiteX1519" fmla="*/ 605540 w 788246"/>
                <a:gd name="connsiteY1519" fmla="*/ 417692 h 788298"/>
                <a:gd name="connsiteX1520" fmla="*/ 605704 w 788246"/>
                <a:gd name="connsiteY1520" fmla="*/ 416863 h 788298"/>
                <a:gd name="connsiteX1521" fmla="*/ 605752 w 788246"/>
                <a:gd name="connsiteY1521" fmla="*/ 416572 h 788298"/>
                <a:gd name="connsiteX1522" fmla="*/ 605803 w 788246"/>
                <a:gd name="connsiteY1522" fmla="*/ 416295 h 788298"/>
                <a:gd name="connsiteX1523" fmla="*/ 605854 w 788246"/>
                <a:gd name="connsiteY1523" fmla="*/ 416006 h 788298"/>
                <a:gd name="connsiteX1524" fmla="*/ 605905 w 788246"/>
                <a:gd name="connsiteY1524" fmla="*/ 415729 h 788298"/>
                <a:gd name="connsiteX1525" fmla="*/ 605955 w 788246"/>
                <a:gd name="connsiteY1525" fmla="*/ 415440 h 788298"/>
                <a:gd name="connsiteX1526" fmla="*/ 606004 w 788246"/>
                <a:gd name="connsiteY1526" fmla="*/ 415163 h 788298"/>
                <a:gd name="connsiteX1527" fmla="*/ 606143 w 788246"/>
                <a:gd name="connsiteY1527" fmla="*/ 414306 h 788298"/>
                <a:gd name="connsiteX1528" fmla="*/ 606193 w 788246"/>
                <a:gd name="connsiteY1528" fmla="*/ 414029 h 788298"/>
                <a:gd name="connsiteX1529" fmla="*/ 606233 w 788246"/>
                <a:gd name="connsiteY1529" fmla="*/ 413741 h 788298"/>
                <a:gd name="connsiteX1530" fmla="*/ 606357 w 788246"/>
                <a:gd name="connsiteY1530" fmla="*/ 412898 h 788298"/>
                <a:gd name="connsiteX1531" fmla="*/ 606394 w 788246"/>
                <a:gd name="connsiteY1531" fmla="*/ 412607 h 788298"/>
                <a:gd name="connsiteX1532" fmla="*/ 606445 w 788246"/>
                <a:gd name="connsiteY1532" fmla="*/ 412318 h 788298"/>
                <a:gd name="connsiteX1533" fmla="*/ 606470 w 788246"/>
                <a:gd name="connsiteY1533" fmla="*/ 412041 h 788298"/>
                <a:gd name="connsiteX1534" fmla="*/ 606521 w 788246"/>
                <a:gd name="connsiteY1534" fmla="*/ 411753 h 788298"/>
                <a:gd name="connsiteX1535" fmla="*/ 606547 w 788246"/>
                <a:gd name="connsiteY1535" fmla="*/ 411476 h 788298"/>
                <a:gd name="connsiteX1536" fmla="*/ 606598 w 788246"/>
                <a:gd name="connsiteY1536" fmla="*/ 411173 h 788298"/>
                <a:gd name="connsiteX1537" fmla="*/ 606621 w 788246"/>
                <a:gd name="connsiteY1537" fmla="*/ 410907 h 788298"/>
                <a:gd name="connsiteX1538" fmla="*/ 606660 w 788246"/>
                <a:gd name="connsiteY1538" fmla="*/ 410607 h 788298"/>
                <a:gd name="connsiteX1539" fmla="*/ 606685 w 788246"/>
                <a:gd name="connsiteY1539" fmla="*/ 410342 h 788298"/>
                <a:gd name="connsiteX1540" fmla="*/ 606722 w 788246"/>
                <a:gd name="connsiteY1540" fmla="*/ 410028 h 788298"/>
                <a:gd name="connsiteX1541" fmla="*/ 606747 w 788246"/>
                <a:gd name="connsiteY1541" fmla="*/ 409762 h 788298"/>
                <a:gd name="connsiteX1542" fmla="*/ 606784 w 788246"/>
                <a:gd name="connsiteY1542" fmla="*/ 409448 h 788298"/>
                <a:gd name="connsiteX1543" fmla="*/ 606810 w 788246"/>
                <a:gd name="connsiteY1543" fmla="*/ 409196 h 788298"/>
                <a:gd name="connsiteX1544" fmla="*/ 606849 w 788246"/>
                <a:gd name="connsiteY1544" fmla="*/ 408869 h 788298"/>
                <a:gd name="connsiteX1545" fmla="*/ 606872 w 788246"/>
                <a:gd name="connsiteY1545" fmla="*/ 408631 h 788298"/>
                <a:gd name="connsiteX1546" fmla="*/ 606911 w 788246"/>
                <a:gd name="connsiteY1546" fmla="*/ 408291 h 788298"/>
                <a:gd name="connsiteX1547" fmla="*/ 606923 w 788246"/>
                <a:gd name="connsiteY1547" fmla="*/ 408065 h 788298"/>
                <a:gd name="connsiteX1548" fmla="*/ 606962 w 788246"/>
                <a:gd name="connsiteY1548" fmla="*/ 407712 h 788298"/>
                <a:gd name="connsiteX1549" fmla="*/ 606974 w 788246"/>
                <a:gd name="connsiteY1549" fmla="*/ 407485 h 788298"/>
                <a:gd name="connsiteX1550" fmla="*/ 607011 w 788246"/>
                <a:gd name="connsiteY1550" fmla="*/ 407132 h 788298"/>
                <a:gd name="connsiteX1551" fmla="*/ 607025 w 788246"/>
                <a:gd name="connsiteY1551" fmla="*/ 406920 h 788298"/>
                <a:gd name="connsiteX1552" fmla="*/ 607050 w 788246"/>
                <a:gd name="connsiteY1552" fmla="*/ 406552 h 788298"/>
                <a:gd name="connsiteX1553" fmla="*/ 607062 w 788246"/>
                <a:gd name="connsiteY1553" fmla="*/ 406352 h 788298"/>
                <a:gd name="connsiteX1554" fmla="*/ 607087 w 788246"/>
                <a:gd name="connsiteY1554" fmla="*/ 405961 h 788298"/>
                <a:gd name="connsiteX1555" fmla="*/ 607101 w 788246"/>
                <a:gd name="connsiteY1555" fmla="*/ 405774 h 788298"/>
                <a:gd name="connsiteX1556" fmla="*/ 607138 w 788246"/>
                <a:gd name="connsiteY1556" fmla="*/ 405384 h 788298"/>
                <a:gd name="connsiteX1557" fmla="*/ 607138 w 788246"/>
                <a:gd name="connsiteY1557" fmla="*/ 405206 h 788298"/>
                <a:gd name="connsiteX1558" fmla="*/ 607163 w 788246"/>
                <a:gd name="connsiteY1558" fmla="*/ 404805 h 788298"/>
                <a:gd name="connsiteX1559" fmla="*/ 607175 w 788246"/>
                <a:gd name="connsiteY1559" fmla="*/ 404641 h 788298"/>
                <a:gd name="connsiteX1560" fmla="*/ 607200 w 788246"/>
                <a:gd name="connsiteY1560" fmla="*/ 404213 h 788298"/>
                <a:gd name="connsiteX1561" fmla="*/ 607200 w 788246"/>
                <a:gd name="connsiteY1561" fmla="*/ 404061 h 788298"/>
                <a:gd name="connsiteX1562" fmla="*/ 607225 w 788246"/>
                <a:gd name="connsiteY1562" fmla="*/ 403620 h 788298"/>
                <a:gd name="connsiteX1563" fmla="*/ 607225 w 788246"/>
                <a:gd name="connsiteY1563" fmla="*/ 403495 h 788298"/>
                <a:gd name="connsiteX1564" fmla="*/ 607251 w 788246"/>
                <a:gd name="connsiteY1564" fmla="*/ 403043 h 788298"/>
                <a:gd name="connsiteX1565" fmla="*/ 607251 w 788246"/>
                <a:gd name="connsiteY1565" fmla="*/ 402930 h 788298"/>
                <a:gd name="connsiteX1566" fmla="*/ 607262 w 788246"/>
                <a:gd name="connsiteY1566" fmla="*/ 402452 h 788298"/>
                <a:gd name="connsiteX1567" fmla="*/ 607276 w 788246"/>
                <a:gd name="connsiteY1567" fmla="*/ 402350 h 788298"/>
                <a:gd name="connsiteX1568" fmla="*/ 607288 w 788246"/>
                <a:gd name="connsiteY1568" fmla="*/ 401858 h 788298"/>
                <a:gd name="connsiteX1569" fmla="*/ 607288 w 788246"/>
                <a:gd name="connsiteY1569" fmla="*/ 401784 h 788298"/>
                <a:gd name="connsiteX1570" fmla="*/ 607302 w 788246"/>
                <a:gd name="connsiteY1570" fmla="*/ 401267 h 788298"/>
                <a:gd name="connsiteX1571" fmla="*/ 607302 w 788246"/>
                <a:gd name="connsiteY1571" fmla="*/ 401205 h 788298"/>
                <a:gd name="connsiteX1572" fmla="*/ 607302 w 788246"/>
                <a:gd name="connsiteY1572" fmla="*/ 400676 h 788298"/>
                <a:gd name="connsiteX1573" fmla="*/ 607302 w 788246"/>
                <a:gd name="connsiteY1573" fmla="*/ 400639 h 788298"/>
                <a:gd name="connsiteX1574" fmla="*/ 607313 w 788246"/>
                <a:gd name="connsiteY1574" fmla="*/ 400085 h 788298"/>
                <a:gd name="connsiteX1575" fmla="*/ 607313 w 788246"/>
                <a:gd name="connsiteY1575" fmla="*/ 400059 h 788298"/>
                <a:gd name="connsiteX1576" fmla="*/ 607313 w 788246"/>
                <a:gd name="connsiteY1576" fmla="*/ 399494 h 788298"/>
                <a:gd name="connsiteX1577" fmla="*/ 607313 w 788246"/>
                <a:gd name="connsiteY1577" fmla="*/ 398926 h 788298"/>
                <a:gd name="connsiteX1578" fmla="*/ 600227 w 788246"/>
                <a:gd name="connsiteY1578" fmla="*/ 363698 h 788298"/>
                <a:gd name="connsiteX1579" fmla="*/ 579965 w 788246"/>
                <a:gd name="connsiteY1579" fmla="*/ 333465 h 788298"/>
                <a:gd name="connsiteX1580" fmla="*/ 584671 w 788246"/>
                <a:gd name="connsiteY1580" fmla="*/ 328757 h 788298"/>
                <a:gd name="connsiteX1581" fmla="*/ 606369 w 788246"/>
                <a:gd name="connsiteY1581" fmla="*/ 361179 h 788298"/>
                <a:gd name="connsiteX1582" fmla="*/ 613933 w 788246"/>
                <a:gd name="connsiteY1582" fmla="*/ 396157 h 788298"/>
                <a:gd name="connsiteX1583" fmla="*/ 672810 w 788246"/>
                <a:gd name="connsiteY1583" fmla="*/ 396157 h 788298"/>
                <a:gd name="connsiteX1584" fmla="*/ 660777 w 788246"/>
                <a:gd name="connsiteY1584" fmla="*/ 338575 h 788298"/>
                <a:gd name="connsiteX1585" fmla="*/ 626307 w 788246"/>
                <a:gd name="connsiteY1585" fmla="*/ 287108 h 788298"/>
                <a:gd name="connsiteX1586" fmla="*/ 631012 w 788246"/>
                <a:gd name="connsiteY1586" fmla="*/ 282402 h 788298"/>
                <a:gd name="connsiteX1587" fmla="*/ 666919 w 788246"/>
                <a:gd name="connsiteY1587" fmla="*/ 336058 h 788298"/>
                <a:gd name="connsiteX1588" fmla="*/ 679480 w 788246"/>
                <a:gd name="connsiteY1588" fmla="*/ 396157 h 788298"/>
                <a:gd name="connsiteX1589" fmla="*/ 679519 w 788246"/>
                <a:gd name="connsiteY1589" fmla="*/ 396157 h 788298"/>
                <a:gd name="connsiteX1590" fmla="*/ 679519 w 788246"/>
                <a:gd name="connsiteY1590" fmla="*/ 398487 h 788298"/>
                <a:gd name="connsiteX1591" fmla="*/ 679519 w 788246"/>
                <a:gd name="connsiteY1591" fmla="*/ 399494 h 788298"/>
                <a:gd name="connsiteX1592" fmla="*/ 679519 w 788246"/>
                <a:gd name="connsiteY1592" fmla="*/ 400500 h 788298"/>
                <a:gd name="connsiteX1593" fmla="*/ 679519 w 788246"/>
                <a:gd name="connsiteY1593" fmla="*/ 400537 h 788298"/>
                <a:gd name="connsiteX1594" fmla="*/ 679506 w 788246"/>
                <a:gd name="connsiteY1594" fmla="*/ 401519 h 788298"/>
                <a:gd name="connsiteX1595" fmla="*/ 679506 w 788246"/>
                <a:gd name="connsiteY1595" fmla="*/ 401581 h 788298"/>
                <a:gd name="connsiteX1596" fmla="*/ 679494 w 788246"/>
                <a:gd name="connsiteY1596" fmla="*/ 402526 h 788298"/>
                <a:gd name="connsiteX1597" fmla="*/ 679494 w 788246"/>
                <a:gd name="connsiteY1597" fmla="*/ 402638 h 788298"/>
                <a:gd name="connsiteX1598" fmla="*/ 679469 w 788246"/>
                <a:gd name="connsiteY1598" fmla="*/ 403546 h 788298"/>
                <a:gd name="connsiteX1599" fmla="*/ 679469 w 788246"/>
                <a:gd name="connsiteY1599" fmla="*/ 403671 h 788298"/>
                <a:gd name="connsiteX1600" fmla="*/ 679443 w 788246"/>
                <a:gd name="connsiteY1600" fmla="*/ 404553 h 788298"/>
                <a:gd name="connsiteX1601" fmla="*/ 679443 w 788246"/>
                <a:gd name="connsiteY1601" fmla="*/ 404717 h 788298"/>
                <a:gd name="connsiteX1602" fmla="*/ 679404 w 788246"/>
                <a:gd name="connsiteY1602" fmla="*/ 405560 h 788298"/>
                <a:gd name="connsiteX1603" fmla="*/ 679404 w 788246"/>
                <a:gd name="connsiteY1603" fmla="*/ 405761 h 788298"/>
                <a:gd name="connsiteX1604" fmla="*/ 679367 w 788246"/>
                <a:gd name="connsiteY1604" fmla="*/ 406578 h 788298"/>
                <a:gd name="connsiteX1605" fmla="*/ 679355 w 788246"/>
                <a:gd name="connsiteY1605" fmla="*/ 406807 h 788298"/>
                <a:gd name="connsiteX1606" fmla="*/ 679316 w 788246"/>
                <a:gd name="connsiteY1606" fmla="*/ 407585 h 788298"/>
                <a:gd name="connsiteX1607" fmla="*/ 679304 w 788246"/>
                <a:gd name="connsiteY1607" fmla="*/ 407836 h 788298"/>
                <a:gd name="connsiteX1608" fmla="*/ 679268 w 788246"/>
                <a:gd name="connsiteY1608" fmla="*/ 408594 h 788298"/>
                <a:gd name="connsiteX1609" fmla="*/ 679254 w 788246"/>
                <a:gd name="connsiteY1609" fmla="*/ 408869 h 788298"/>
                <a:gd name="connsiteX1610" fmla="*/ 679217 w 788246"/>
                <a:gd name="connsiteY1610" fmla="*/ 409612 h 788298"/>
                <a:gd name="connsiteX1611" fmla="*/ 679191 w 788246"/>
                <a:gd name="connsiteY1611" fmla="*/ 409915 h 788298"/>
                <a:gd name="connsiteX1612" fmla="*/ 679141 w 788246"/>
                <a:gd name="connsiteY1612" fmla="*/ 410619 h 788298"/>
                <a:gd name="connsiteX1613" fmla="*/ 679129 w 788246"/>
                <a:gd name="connsiteY1613" fmla="*/ 410947 h 788298"/>
                <a:gd name="connsiteX1614" fmla="*/ 679078 w 788246"/>
                <a:gd name="connsiteY1614" fmla="*/ 411626 h 788298"/>
                <a:gd name="connsiteX1615" fmla="*/ 679053 w 788246"/>
                <a:gd name="connsiteY1615" fmla="*/ 411979 h 788298"/>
                <a:gd name="connsiteX1616" fmla="*/ 679002 w 788246"/>
                <a:gd name="connsiteY1616" fmla="*/ 412632 h 788298"/>
                <a:gd name="connsiteX1617" fmla="*/ 678977 w 788246"/>
                <a:gd name="connsiteY1617" fmla="*/ 412997 h 788298"/>
                <a:gd name="connsiteX1618" fmla="*/ 678914 w 788246"/>
                <a:gd name="connsiteY1618" fmla="*/ 413639 h 788298"/>
                <a:gd name="connsiteX1619" fmla="*/ 678889 w 788246"/>
                <a:gd name="connsiteY1619" fmla="*/ 414029 h 788298"/>
                <a:gd name="connsiteX1620" fmla="*/ 678826 w 788246"/>
                <a:gd name="connsiteY1620" fmla="*/ 414660 h 788298"/>
                <a:gd name="connsiteX1621" fmla="*/ 678787 w 788246"/>
                <a:gd name="connsiteY1621" fmla="*/ 415062 h 788298"/>
                <a:gd name="connsiteX1622" fmla="*/ 678725 w 788246"/>
                <a:gd name="connsiteY1622" fmla="*/ 415667 h 788298"/>
                <a:gd name="connsiteX1623" fmla="*/ 678626 w 788246"/>
                <a:gd name="connsiteY1623" fmla="*/ 416673 h 788298"/>
                <a:gd name="connsiteX1624" fmla="*/ 678587 w 788246"/>
                <a:gd name="connsiteY1624" fmla="*/ 417101 h 788298"/>
                <a:gd name="connsiteX1625" fmla="*/ 678524 w 788246"/>
                <a:gd name="connsiteY1625" fmla="*/ 417680 h 788298"/>
                <a:gd name="connsiteX1626" fmla="*/ 678473 w 788246"/>
                <a:gd name="connsiteY1626" fmla="*/ 418121 h 788298"/>
                <a:gd name="connsiteX1627" fmla="*/ 678411 w 788246"/>
                <a:gd name="connsiteY1627" fmla="*/ 418687 h 788298"/>
                <a:gd name="connsiteX1628" fmla="*/ 678360 w 788246"/>
                <a:gd name="connsiteY1628" fmla="*/ 419139 h 788298"/>
                <a:gd name="connsiteX1629" fmla="*/ 678284 w 788246"/>
                <a:gd name="connsiteY1629" fmla="*/ 419694 h 788298"/>
                <a:gd name="connsiteX1630" fmla="*/ 678236 w 788246"/>
                <a:gd name="connsiteY1630" fmla="*/ 420160 h 788298"/>
                <a:gd name="connsiteX1631" fmla="*/ 678159 w 788246"/>
                <a:gd name="connsiteY1631" fmla="*/ 420700 h 788298"/>
                <a:gd name="connsiteX1632" fmla="*/ 678109 w 788246"/>
                <a:gd name="connsiteY1632" fmla="*/ 421178 h 788298"/>
                <a:gd name="connsiteX1633" fmla="*/ 678032 w 788246"/>
                <a:gd name="connsiteY1633" fmla="*/ 421707 h 788298"/>
                <a:gd name="connsiteX1634" fmla="*/ 677970 w 788246"/>
                <a:gd name="connsiteY1634" fmla="*/ 422185 h 788298"/>
                <a:gd name="connsiteX1635" fmla="*/ 677894 w 788246"/>
                <a:gd name="connsiteY1635" fmla="*/ 422702 h 788298"/>
                <a:gd name="connsiteX1636" fmla="*/ 677832 w 788246"/>
                <a:gd name="connsiteY1636" fmla="*/ 423206 h 788298"/>
                <a:gd name="connsiteX1637" fmla="*/ 677744 w 788246"/>
                <a:gd name="connsiteY1637" fmla="*/ 423709 h 788298"/>
                <a:gd name="connsiteX1638" fmla="*/ 677681 w 788246"/>
                <a:gd name="connsiteY1638" fmla="*/ 424212 h 788298"/>
                <a:gd name="connsiteX1639" fmla="*/ 677594 w 788246"/>
                <a:gd name="connsiteY1639" fmla="*/ 424716 h 788298"/>
                <a:gd name="connsiteX1640" fmla="*/ 677441 w 788246"/>
                <a:gd name="connsiteY1640" fmla="*/ 425711 h 788298"/>
                <a:gd name="connsiteX1641" fmla="*/ 677365 w 788246"/>
                <a:gd name="connsiteY1641" fmla="*/ 426226 h 788298"/>
                <a:gd name="connsiteX1642" fmla="*/ 677277 w 788246"/>
                <a:gd name="connsiteY1642" fmla="*/ 426718 h 788298"/>
                <a:gd name="connsiteX1643" fmla="*/ 676748 w 788246"/>
                <a:gd name="connsiteY1643" fmla="*/ 429713 h 788298"/>
                <a:gd name="connsiteX1644" fmla="*/ 676661 w 788246"/>
                <a:gd name="connsiteY1644" fmla="*/ 430228 h 788298"/>
                <a:gd name="connsiteX1645" fmla="*/ 676562 w 788246"/>
                <a:gd name="connsiteY1645" fmla="*/ 430719 h 788298"/>
                <a:gd name="connsiteX1646" fmla="*/ 676471 w 788246"/>
                <a:gd name="connsiteY1646" fmla="*/ 431223 h 788298"/>
                <a:gd name="connsiteX1647" fmla="*/ 676372 w 788246"/>
                <a:gd name="connsiteY1647" fmla="*/ 431715 h 788298"/>
                <a:gd name="connsiteX1648" fmla="*/ 676271 w 788246"/>
                <a:gd name="connsiteY1648" fmla="*/ 432218 h 788298"/>
                <a:gd name="connsiteX1649" fmla="*/ 676171 w 788246"/>
                <a:gd name="connsiteY1649" fmla="*/ 432708 h 788298"/>
                <a:gd name="connsiteX1650" fmla="*/ 676070 w 788246"/>
                <a:gd name="connsiteY1650" fmla="*/ 433211 h 788298"/>
                <a:gd name="connsiteX1651" fmla="*/ 675956 w 788246"/>
                <a:gd name="connsiteY1651" fmla="*/ 433703 h 788298"/>
                <a:gd name="connsiteX1652" fmla="*/ 675529 w 788246"/>
                <a:gd name="connsiteY1652" fmla="*/ 435691 h 788298"/>
                <a:gd name="connsiteX1653" fmla="*/ 675428 w 788246"/>
                <a:gd name="connsiteY1653" fmla="*/ 436169 h 788298"/>
                <a:gd name="connsiteX1654" fmla="*/ 675303 w 788246"/>
                <a:gd name="connsiteY1654" fmla="*/ 436686 h 788298"/>
                <a:gd name="connsiteX1655" fmla="*/ 675202 w 788246"/>
                <a:gd name="connsiteY1655" fmla="*/ 437150 h 788298"/>
                <a:gd name="connsiteX1656" fmla="*/ 675074 w 788246"/>
                <a:gd name="connsiteY1656" fmla="*/ 437679 h 788298"/>
                <a:gd name="connsiteX1657" fmla="*/ 674975 w 788246"/>
                <a:gd name="connsiteY1657" fmla="*/ 438134 h 788298"/>
                <a:gd name="connsiteX1658" fmla="*/ 674837 w 788246"/>
                <a:gd name="connsiteY1658" fmla="*/ 438660 h 788298"/>
                <a:gd name="connsiteX1659" fmla="*/ 674735 w 788246"/>
                <a:gd name="connsiteY1659" fmla="*/ 439115 h 788298"/>
                <a:gd name="connsiteX1660" fmla="*/ 674597 w 788246"/>
                <a:gd name="connsiteY1660" fmla="*/ 439656 h 788298"/>
                <a:gd name="connsiteX1661" fmla="*/ 674497 w 788246"/>
                <a:gd name="connsiteY1661" fmla="*/ 440083 h 788298"/>
                <a:gd name="connsiteX1662" fmla="*/ 674345 w 788246"/>
                <a:gd name="connsiteY1662" fmla="*/ 440637 h 788298"/>
                <a:gd name="connsiteX1663" fmla="*/ 674245 w 788246"/>
                <a:gd name="connsiteY1663" fmla="*/ 441067 h 788298"/>
                <a:gd name="connsiteX1664" fmla="*/ 674093 w 788246"/>
                <a:gd name="connsiteY1664" fmla="*/ 441618 h 788298"/>
                <a:gd name="connsiteX1665" fmla="*/ 673994 w 788246"/>
                <a:gd name="connsiteY1665" fmla="*/ 442034 h 788298"/>
                <a:gd name="connsiteX1666" fmla="*/ 673830 w 788246"/>
                <a:gd name="connsiteY1666" fmla="*/ 442614 h 788298"/>
                <a:gd name="connsiteX1667" fmla="*/ 673728 w 788246"/>
                <a:gd name="connsiteY1667" fmla="*/ 443004 h 788298"/>
                <a:gd name="connsiteX1668" fmla="*/ 673565 w 788246"/>
                <a:gd name="connsiteY1668" fmla="*/ 443595 h 788298"/>
                <a:gd name="connsiteX1669" fmla="*/ 673465 w 788246"/>
                <a:gd name="connsiteY1669" fmla="*/ 443974 h 788298"/>
                <a:gd name="connsiteX1670" fmla="*/ 673287 w 788246"/>
                <a:gd name="connsiteY1670" fmla="*/ 444576 h 788298"/>
                <a:gd name="connsiteX1671" fmla="*/ 673188 w 788246"/>
                <a:gd name="connsiteY1671" fmla="*/ 444941 h 788298"/>
                <a:gd name="connsiteX1672" fmla="*/ 673010 w 788246"/>
                <a:gd name="connsiteY1672" fmla="*/ 445560 h 788298"/>
                <a:gd name="connsiteX1673" fmla="*/ 672911 w 788246"/>
                <a:gd name="connsiteY1673" fmla="*/ 445899 h 788298"/>
                <a:gd name="connsiteX1674" fmla="*/ 672722 w 788246"/>
                <a:gd name="connsiteY1674" fmla="*/ 446541 h 788298"/>
                <a:gd name="connsiteX1675" fmla="*/ 672634 w 788246"/>
                <a:gd name="connsiteY1675" fmla="*/ 446855 h 788298"/>
                <a:gd name="connsiteX1676" fmla="*/ 672433 w 788246"/>
                <a:gd name="connsiteY1676" fmla="*/ 447509 h 788298"/>
                <a:gd name="connsiteX1677" fmla="*/ 672346 w 788246"/>
                <a:gd name="connsiteY1677" fmla="*/ 447811 h 788298"/>
                <a:gd name="connsiteX1678" fmla="*/ 672130 w 788246"/>
                <a:gd name="connsiteY1678" fmla="*/ 448492 h 788298"/>
                <a:gd name="connsiteX1679" fmla="*/ 672043 w 788246"/>
                <a:gd name="connsiteY1679" fmla="*/ 448767 h 788298"/>
                <a:gd name="connsiteX1680" fmla="*/ 671828 w 788246"/>
                <a:gd name="connsiteY1680" fmla="*/ 449460 h 788298"/>
                <a:gd name="connsiteX1681" fmla="*/ 671740 w 788246"/>
                <a:gd name="connsiteY1681" fmla="*/ 449726 h 788298"/>
                <a:gd name="connsiteX1682" fmla="*/ 671514 w 788246"/>
                <a:gd name="connsiteY1682" fmla="*/ 450441 h 788298"/>
                <a:gd name="connsiteX1683" fmla="*/ 671438 w 788246"/>
                <a:gd name="connsiteY1683" fmla="*/ 450670 h 788298"/>
                <a:gd name="connsiteX1684" fmla="*/ 671200 w 788246"/>
                <a:gd name="connsiteY1684" fmla="*/ 451411 h 788298"/>
                <a:gd name="connsiteX1685" fmla="*/ 671124 w 788246"/>
                <a:gd name="connsiteY1685" fmla="*/ 451626 h 788298"/>
                <a:gd name="connsiteX1686" fmla="*/ 670872 w 788246"/>
                <a:gd name="connsiteY1686" fmla="*/ 452381 h 788298"/>
                <a:gd name="connsiteX1687" fmla="*/ 670810 w 788246"/>
                <a:gd name="connsiteY1687" fmla="*/ 452570 h 788298"/>
                <a:gd name="connsiteX1688" fmla="*/ 670544 w 788246"/>
                <a:gd name="connsiteY1688" fmla="*/ 453351 h 788298"/>
                <a:gd name="connsiteX1689" fmla="*/ 670493 w 788246"/>
                <a:gd name="connsiteY1689" fmla="*/ 453512 h 788298"/>
                <a:gd name="connsiteX1690" fmla="*/ 670217 w 788246"/>
                <a:gd name="connsiteY1690" fmla="*/ 454318 h 788298"/>
                <a:gd name="connsiteX1691" fmla="*/ 670168 w 788246"/>
                <a:gd name="connsiteY1691" fmla="*/ 454445 h 788298"/>
                <a:gd name="connsiteX1692" fmla="*/ 669877 w 788246"/>
                <a:gd name="connsiteY1692" fmla="*/ 455277 h 788298"/>
                <a:gd name="connsiteX1693" fmla="*/ 669826 w 788246"/>
                <a:gd name="connsiteY1693" fmla="*/ 455390 h 788298"/>
                <a:gd name="connsiteX1694" fmla="*/ 669526 w 788246"/>
                <a:gd name="connsiteY1694" fmla="*/ 456244 h 788298"/>
                <a:gd name="connsiteX1695" fmla="*/ 669487 w 788246"/>
                <a:gd name="connsiteY1695" fmla="*/ 456320 h 788298"/>
                <a:gd name="connsiteX1696" fmla="*/ 669173 w 788246"/>
                <a:gd name="connsiteY1696" fmla="*/ 457202 h 788298"/>
                <a:gd name="connsiteX1697" fmla="*/ 669147 w 788246"/>
                <a:gd name="connsiteY1697" fmla="*/ 457251 h 788298"/>
                <a:gd name="connsiteX1698" fmla="*/ 668808 w 788246"/>
                <a:gd name="connsiteY1698" fmla="*/ 458170 h 788298"/>
                <a:gd name="connsiteX1699" fmla="*/ 668794 w 788246"/>
                <a:gd name="connsiteY1699" fmla="*/ 458184 h 788298"/>
                <a:gd name="connsiteX1700" fmla="*/ 668443 w 788246"/>
                <a:gd name="connsiteY1700" fmla="*/ 459114 h 788298"/>
                <a:gd name="connsiteX1701" fmla="*/ 668443 w 788246"/>
                <a:gd name="connsiteY1701" fmla="*/ 459126 h 788298"/>
                <a:gd name="connsiteX1702" fmla="*/ 667349 w 788246"/>
                <a:gd name="connsiteY1702" fmla="*/ 461871 h 788298"/>
                <a:gd name="connsiteX1703" fmla="*/ 667310 w 788246"/>
                <a:gd name="connsiteY1703" fmla="*/ 461985 h 788298"/>
                <a:gd name="connsiteX1704" fmla="*/ 666970 w 788246"/>
                <a:gd name="connsiteY1704" fmla="*/ 462790 h 788298"/>
                <a:gd name="connsiteX1705" fmla="*/ 666919 w 788246"/>
                <a:gd name="connsiteY1705" fmla="*/ 462940 h 788298"/>
                <a:gd name="connsiteX1706" fmla="*/ 666178 w 788246"/>
                <a:gd name="connsiteY1706" fmla="*/ 464691 h 788298"/>
                <a:gd name="connsiteX1707" fmla="*/ 666153 w 788246"/>
                <a:gd name="connsiteY1707" fmla="*/ 464765 h 788298"/>
                <a:gd name="connsiteX1708" fmla="*/ 662842 w 788246"/>
                <a:gd name="connsiteY1708" fmla="*/ 471990 h 788298"/>
                <a:gd name="connsiteX1709" fmla="*/ 662754 w 788246"/>
                <a:gd name="connsiteY1709" fmla="*/ 472154 h 788298"/>
                <a:gd name="connsiteX1710" fmla="*/ 660124 w 788246"/>
                <a:gd name="connsiteY1710" fmla="*/ 477326 h 788298"/>
                <a:gd name="connsiteX1711" fmla="*/ 659960 w 788246"/>
                <a:gd name="connsiteY1711" fmla="*/ 477617 h 788298"/>
                <a:gd name="connsiteX1712" fmla="*/ 648406 w 788246"/>
                <a:gd name="connsiteY1712" fmla="*/ 496143 h 788298"/>
                <a:gd name="connsiteX1713" fmla="*/ 648078 w 788246"/>
                <a:gd name="connsiteY1713" fmla="*/ 496584 h 788298"/>
                <a:gd name="connsiteX1714" fmla="*/ 644416 w 788246"/>
                <a:gd name="connsiteY1714" fmla="*/ 501442 h 788298"/>
                <a:gd name="connsiteX1715" fmla="*/ 644102 w 788246"/>
                <a:gd name="connsiteY1715" fmla="*/ 501858 h 788298"/>
                <a:gd name="connsiteX1716" fmla="*/ 643788 w 788246"/>
                <a:gd name="connsiteY1716" fmla="*/ 502234 h 788298"/>
                <a:gd name="connsiteX1717" fmla="*/ 643460 w 788246"/>
                <a:gd name="connsiteY1717" fmla="*/ 502664 h 788298"/>
                <a:gd name="connsiteX1718" fmla="*/ 643158 w 788246"/>
                <a:gd name="connsiteY1718" fmla="*/ 503029 h 788298"/>
                <a:gd name="connsiteX1719" fmla="*/ 642176 w 788246"/>
                <a:gd name="connsiteY1719" fmla="*/ 504262 h 788298"/>
                <a:gd name="connsiteX1720" fmla="*/ 641888 w 788246"/>
                <a:gd name="connsiteY1720" fmla="*/ 504601 h 788298"/>
                <a:gd name="connsiteX1721" fmla="*/ 641523 w 788246"/>
                <a:gd name="connsiteY1721" fmla="*/ 505054 h 788298"/>
                <a:gd name="connsiteX1722" fmla="*/ 641232 w 788246"/>
                <a:gd name="connsiteY1722" fmla="*/ 505382 h 788298"/>
                <a:gd name="connsiteX1723" fmla="*/ 640856 w 788246"/>
                <a:gd name="connsiteY1723" fmla="*/ 505848 h 788298"/>
                <a:gd name="connsiteX1724" fmla="*/ 640590 w 788246"/>
                <a:gd name="connsiteY1724" fmla="*/ 506162 h 788298"/>
                <a:gd name="connsiteX1725" fmla="*/ 640188 w 788246"/>
                <a:gd name="connsiteY1725" fmla="*/ 506640 h 788298"/>
                <a:gd name="connsiteX1726" fmla="*/ 639937 w 788246"/>
                <a:gd name="connsiteY1726" fmla="*/ 506931 h 788298"/>
                <a:gd name="connsiteX1727" fmla="*/ 639521 w 788246"/>
                <a:gd name="connsiteY1727" fmla="*/ 507420 h 788298"/>
                <a:gd name="connsiteX1728" fmla="*/ 639270 w 788246"/>
                <a:gd name="connsiteY1728" fmla="*/ 507698 h 788298"/>
                <a:gd name="connsiteX1729" fmla="*/ 638842 w 788246"/>
                <a:gd name="connsiteY1729" fmla="*/ 508201 h 788298"/>
                <a:gd name="connsiteX1730" fmla="*/ 638602 w 788246"/>
                <a:gd name="connsiteY1730" fmla="*/ 508467 h 788298"/>
                <a:gd name="connsiteX1731" fmla="*/ 638161 w 788246"/>
                <a:gd name="connsiteY1731" fmla="*/ 508981 h 788298"/>
                <a:gd name="connsiteX1732" fmla="*/ 637935 w 788246"/>
                <a:gd name="connsiteY1732" fmla="*/ 509222 h 788298"/>
                <a:gd name="connsiteX1733" fmla="*/ 637468 w 788246"/>
                <a:gd name="connsiteY1733" fmla="*/ 509762 h 788298"/>
                <a:gd name="connsiteX1734" fmla="*/ 637267 w 788246"/>
                <a:gd name="connsiteY1734" fmla="*/ 509977 h 788298"/>
                <a:gd name="connsiteX1735" fmla="*/ 636778 w 788246"/>
                <a:gd name="connsiteY1735" fmla="*/ 510531 h 788298"/>
                <a:gd name="connsiteX1736" fmla="*/ 636588 w 788246"/>
                <a:gd name="connsiteY1736" fmla="*/ 510732 h 788298"/>
                <a:gd name="connsiteX1737" fmla="*/ 636071 w 788246"/>
                <a:gd name="connsiteY1737" fmla="*/ 511297 h 788298"/>
                <a:gd name="connsiteX1738" fmla="*/ 635908 w 788246"/>
                <a:gd name="connsiteY1738" fmla="*/ 511473 h 788298"/>
                <a:gd name="connsiteX1739" fmla="*/ 635367 w 788246"/>
                <a:gd name="connsiteY1739" fmla="*/ 512066 h 788298"/>
                <a:gd name="connsiteX1740" fmla="*/ 635217 w 788246"/>
                <a:gd name="connsiteY1740" fmla="*/ 512217 h 788298"/>
                <a:gd name="connsiteX1741" fmla="*/ 634649 w 788246"/>
                <a:gd name="connsiteY1741" fmla="*/ 512822 h 788298"/>
                <a:gd name="connsiteX1742" fmla="*/ 634536 w 788246"/>
                <a:gd name="connsiteY1742" fmla="*/ 512960 h 788298"/>
                <a:gd name="connsiteX1743" fmla="*/ 633933 w 788246"/>
                <a:gd name="connsiteY1743" fmla="*/ 513588 h 788298"/>
                <a:gd name="connsiteX1744" fmla="*/ 633832 w 788246"/>
                <a:gd name="connsiteY1744" fmla="*/ 513690 h 788298"/>
                <a:gd name="connsiteX1745" fmla="*/ 633215 w 788246"/>
                <a:gd name="connsiteY1745" fmla="*/ 514343 h 788298"/>
                <a:gd name="connsiteX1746" fmla="*/ 633139 w 788246"/>
                <a:gd name="connsiteY1746" fmla="*/ 514419 h 788298"/>
                <a:gd name="connsiteX1747" fmla="*/ 632486 w 788246"/>
                <a:gd name="connsiteY1747" fmla="*/ 515087 h 788298"/>
                <a:gd name="connsiteX1748" fmla="*/ 632435 w 788246"/>
                <a:gd name="connsiteY1748" fmla="*/ 515149 h 788298"/>
                <a:gd name="connsiteX1749" fmla="*/ 631756 w 788246"/>
                <a:gd name="connsiteY1749" fmla="*/ 515842 h 788298"/>
                <a:gd name="connsiteX1750" fmla="*/ 631731 w 788246"/>
                <a:gd name="connsiteY1750" fmla="*/ 515867 h 788298"/>
                <a:gd name="connsiteX1751" fmla="*/ 631012 w 788246"/>
                <a:gd name="connsiteY1751" fmla="*/ 516583 h 788298"/>
                <a:gd name="connsiteX1752" fmla="*/ 630294 w 788246"/>
                <a:gd name="connsiteY1752" fmla="*/ 517301 h 788298"/>
                <a:gd name="connsiteX1753" fmla="*/ 630271 w 788246"/>
                <a:gd name="connsiteY1753" fmla="*/ 517327 h 788298"/>
                <a:gd name="connsiteX1754" fmla="*/ 629579 w 788246"/>
                <a:gd name="connsiteY1754" fmla="*/ 518005 h 788298"/>
                <a:gd name="connsiteX1755" fmla="*/ 629514 w 788246"/>
                <a:gd name="connsiteY1755" fmla="*/ 518056 h 788298"/>
                <a:gd name="connsiteX1756" fmla="*/ 628849 w 788246"/>
                <a:gd name="connsiteY1756" fmla="*/ 518712 h 788298"/>
                <a:gd name="connsiteX1757" fmla="*/ 628773 w 788246"/>
                <a:gd name="connsiteY1757" fmla="*/ 518786 h 788298"/>
                <a:gd name="connsiteX1758" fmla="*/ 628117 w 788246"/>
                <a:gd name="connsiteY1758" fmla="*/ 519416 h 788298"/>
                <a:gd name="connsiteX1759" fmla="*/ 628018 w 788246"/>
                <a:gd name="connsiteY1759" fmla="*/ 519504 h 788298"/>
                <a:gd name="connsiteX1760" fmla="*/ 627387 w 788246"/>
                <a:gd name="connsiteY1760" fmla="*/ 520109 h 788298"/>
                <a:gd name="connsiteX1761" fmla="*/ 627263 w 788246"/>
                <a:gd name="connsiteY1761" fmla="*/ 520222 h 788298"/>
                <a:gd name="connsiteX1762" fmla="*/ 626646 w 788246"/>
                <a:gd name="connsiteY1762" fmla="*/ 520799 h 788298"/>
                <a:gd name="connsiteX1763" fmla="*/ 626494 w 788246"/>
                <a:gd name="connsiteY1763" fmla="*/ 520938 h 788298"/>
                <a:gd name="connsiteX1764" fmla="*/ 625903 w 788246"/>
                <a:gd name="connsiteY1764" fmla="*/ 521481 h 788298"/>
                <a:gd name="connsiteX1765" fmla="*/ 625727 w 788246"/>
                <a:gd name="connsiteY1765" fmla="*/ 521645 h 788298"/>
                <a:gd name="connsiteX1766" fmla="*/ 625148 w 788246"/>
                <a:gd name="connsiteY1766" fmla="*/ 522159 h 788298"/>
                <a:gd name="connsiteX1767" fmla="*/ 624958 w 788246"/>
                <a:gd name="connsiteY1767" fmla="*/ 522335 h 788298"/>
                <a:gd name="connsiteX1768" fmla="*/ 624404 w 788246"/>
                <a:gd name="connsiteY1768" fmla="*/ 522838 h 788298"/>
                <a:gd name="connsiteX1769" fmla="*/ 624192 w 788246"/>
                <a:gd name="connsiteY1769" fmla="*/ 523042 h 788298"/>
                <a:gd name="connsiteX1770" fmla="*/ 623649 w 788246"/>
                <a:gd name="connsiteY1770" fmla="*/ 523519 h 788298"/>
                <a:gd name="connsiteX1771" fmla="*/ 623411 w 788246"/>
                <a:gd name="connsiteY1771" fmla="*/ 523720 h 788298"/>
                <a:gd name="connsiteX1772" fmla="*/ 622883 w 788246"/>
                <a:gd name="connsiteY1772" fmla="*/ 524187 h 788298"/>
                <a:gd name="connsiteX1773" fmla="*/ 622631 w 788246"/>
                <a:gd name="connsiteY1773" fmla="*/ 524413 h 788298"/>
                <a:gd name="connsiteX1774" fmla="*/ 622128 w 788246"/>
                <a:gd name="connsiteY1774" fmla="*/ 524854 h 788298"/>
                <a:gd name="connsiteX1775" fmla="*/ 621850 w 788246"/>
                <a:gd name="connsiteY1775" fmla="*/ 525092 h 788298"/>
                <a:gd name="connsiteX1776" fmla="*/ 621359 w 788246"/>
                <a:gd name="connsiteY1776" fmla="*/ 525508 h 788298"/>
                <a:gd name="connsiteX1777" fmla="*/ 621070 w 788246"/>
                <a:gd name="connsiteY1777" fmla="*/ 525759 h 788298"/>
                <a:gd name="connsiteX1778" fmla="*/ 620578 w 788246"/>
                <a:gd name="connsiteY1778" fmla="*/ 526161 h 788298"/>
                <a:gd name="connsiteX1779" fmla="*/ 620278 w 788246"/>
                <a:gd name="connsiteY1779" fmla="*/ 526427 h 788298"/>
                <a:gd name="connsiteX1780" fmla="*/ 619811 w 788246"/>
                <a:gd name="connsiteY1780" fmla="*/ 526817 h 788298"/>
                <a:gd name="connsiteX1781" fmla="*/ 619484 w 788246"/>
                <a:gd name="connsiteY1781" fmla="*/ 527080 h 788298"/>
                <a:gd name="connsiteX1782" fmla="*/ 619031 w 788246"/>
                <a:gd name="connsiteY1782" fmla="*/ 527459 h 788298"/>
                <a:gd name="connsiteX1783" fmla="*/ 618692 w 788246"/>
                <a:gd name="connsiteY1783" fmla="*/ 527736 h 788298"/>
                <a:gd name="connsiteX1784" fmla="*/ 618239 w 788246"/>
                <a:gd name="connsiteY1784" fmla="*/ 528101 h 788298"/>
                <a:gd name="connsiteX1785" fmla="*/ 617898 w 788246"/>
                <a:gd name="connsiteY1785" fmla="*/ 528389 h 788298"/>
                <a:gd name="connsiteX1786" fmla="*/ 617459 w 788246"/>
                <a:gd name="connsiteY1786" fmla="*/ 528743 h 788298"/>
                <a:gd name="connsiteX1787" fmla="*/ 617094 w 788246"/>
                <a:gd name="connsiteY1787" fmla="*/ 529031 h 788298"/>
                <a:gd name="connsiteX1788" fmla="*/ 616665 w 788246"/>
                <a:gd name="connsiteY1788" fmla="*/ 529371 h 788298"/>
                <a:gd name="connsiteX1789" fmla="*/ 616288 w 788246"/>
                <a:gd name="connsiteY1789" fmla="*/ 529673 h 788298"/>
                <a:gd name="connsiteX1790" fmla="*/ 615859 w 788246"/>
                <a:gd name="connsiteY1790" fmla="*/ 530001 h 788298"/>
                <a:gd name="connsiteX1791" fmla="*/ 615482 w 788246"/>
                <a:gd name="connsiteY1791" fmla="*/ 530304 h 788298"/>
                <a:gd name="connsiteX1792" fmla="*/ 615067 w 788246"/>
                <a:gd name="connsiteY1792" fmla="*/ 530618 h 788298"/>
                <a:gd name="connsiteX1793" fmla="*/ 614261 w 788246"/>
                <a:gd name="connsiteY1793" fmla="*/ 531234 h 788298"/>
                <a:gd name="connsiteX1794" fmla="*/ 613859 w 788246"/>
                <a:gd name="connsiteY1794" fmla="*/ 531548 h 788298"/>
                <a:gd name="connsiteX1795" fmla="*/ 613455 w 788246"/>
                <a:gd name="connsiteY1795" fmla="*/ 531851 h 788298"/>
                <a:gd name="connsiteX1796" fmla="*/ 613039 w 788246"/>
                <a:gd name="connsiteY1796" fmla="*/ 532165 h 788298"/>
                <a:gd name="connsiteX1797" fmla="*/ 612637 w 788246"/>
                <a:gd name="connsiteY1797" fmla="*/ 532456 h 788298"/>
                <a:gd name="connsiteX1798" fmla="*/ 610573 w 788246"/>
                <a:gd name="connsiteY1798" fmla="*/ 533977 h 788298"/>
                <a:gd name="connsiteX1799" fmla="*/ 610183 w 788246"/>
                <a:gd name="connsiteY1799" fmla="*/ 534254 h 788298"/>
                <a:gd name="connsiteX1800" fmla="*/ 609742 w 788246"/>
                <a:gd name="connsiteY1800" fmla="*/ 534571 h 788298"/>
                <a:gd name="connsiteX1801" fmla="*/ 609352 w 788246"/>
                <a:gd name="connsiteY1801" fmla="*/ 534834 h 788298"/>
                <a:gd name="connsiteX1802" fmla="*/ 608913 w 788246"/>
                <a:gd name="connsiteY1802" fmla="*/ 535162 h 788298"/>
                <a:gd name="connsiteX1803" fmla="*/ 608523 w 788246"/>
                <a:gd name="connsiteY1803" fmla="*/ 535425 h 788298"/>
                <a:gd name="connsiteX1804" fmla="*/ 608082 w 788246"/>
                <a:gd name="connsiteY1804" fmla="*/ 535742 h 788298"/>
                <a:gd name="connsiteX1805" fmla="*/ 607692 w 788246"/>
                <a:gd name="connsiteY1805" fmla="*/ 536005 h 788298"/>
                <a:gd name="connsiteX1806" fmla="*/ 605161 w 788246"/>
                <a:gd name="connsiteY1806" fmla="*/ 537704 h 788298"/>
                <a:gd name="connsiteX1807" fmla="*/ 604720 w 788246"/>
                <a:gd name="connsiteY1807" fmla="*/ 538007 h 788298"/>
                <a:gd name="connsiteX1808" fmla="*/ 604318 w 788246"/>
                <a:gd name="connsiteY1808" fmla="*/ 538258 h 788298"/>
                <a:gd name="connsiteX1809" fmla="*/ 602607 w 788246"/>
                <a:gd name="connsiteY1809" fmla="*/ 539364 h 788298"/>
                <a:gd name="connsiteX1810" fmla="*/ 602166 w 788246"/>
                <a:gd name="connsiteY1810" fmla="*/ 539656 h 788298"/>
                <a:gd name="connsiteX1811" fmla="*/ 601751 w 788246"/>
                <a:gd name="connsiteY1811" fmla="*/ 539907 h 788298"/>
                <a:gd name="connsiteX1812" fmla="*/ 601310 w 788246"/>
                <a:gd name="connsiteY1812" fmla="*/ 540184 h 788298"/>
                <a:gd name="connsiteX1813" fmla="*/ 600883 w 788246"/>
                <a:gd name="connsiteY1813" fmla="*/ 540447 h 788298"/>
                <a:gd name="connsiteX1814" fmla="*/ 600455 w 788246"/>
                <a:gd name="connsiteY1814" fmla="*/ 540713 h 788298"/>
                <a:gd name="connsiteX1815" fmla="*/ 600014 w 788246"/>
                <a:gd name="connsiteY1815" fmla="*/ 540976 h 788298"/>
                <a:gd name="connsiteX1816" fmla="*/ 599599 w 788246"/>
                <a:gd name="connsiteY1816" fmla="*/ 541242 h 788298"/>
                <a:gd name="connsiteX1817" fmla="*/ 599146 w 788246"/>
                <a:gd name="connsiteY1817" fmla="*/ 541505 h 788298"/>
                <a:gd name="connsiteX1818" fmla="*/ 598731 w 788246"/>
                <a:gd name="connsiteY1818" fmla="*/ 541757 h 788298"/>
                <a:gd name="connsiteX1819" fmla="*/ 597396 w 788246"/>
                <a:gd name="connsiteY1819" fmla="*/ 542537 h 788298"/>
                <a:gd name="connsiteX1820" fmla="*/ 597006 w 788246"/>
                <a:gd name="connsiteY1820" fmla="*/ 542777 h 788298"/>
                <a:gd name="connsiteX1821" fmla="*/ 596514 w 788246"/>
                <a:gd name="connsiteY1821" fmla="*/ 543052 h 788298"/>
                <a:gd name="connsiteX1822" fmla="*/ 596126 w 788246"/>
                <a:gd name="connsiteY1822" fmla="*/ 543281 h 788298"/>
                <a:gd name="connsiteX1823" fmla="*/ 593847 w 788246"/>
                <a:gd name="connsiteY1823" fmla="*/ 544565 h 788298"/>
                <a:gd name="connsiteX1824" fmla="*/ 593508 w 788246"/>
                <a:gd name="connsiteY1824" fmla="*/ 544752 h 788298"/>
                <a:gd name="connsiteX1825" fmla="*/ 592953 w 788246"/>
                <a:gd name="connsiteY1825" fmla="*/ 545054 h 788298"/>
                <a:gd name="connsiteX1826" fmla="*/ 592626 w 788246"/>
                <a:gd name="connsiteY1826" fmla="*/ 545230 h 788298"/>
                <a:gd name="connsiteX1827" fmla="*/ 592060 w 788246"/>
                <a:gd name="connsiteY1827" fmla="*/ 545532 h 788298"/>
                <a:gd name="connsiteX1828" fmla="*/ 591746 w 788246"/>
                <a:gd name="connsiteY1828" fmla="*/ 545710 h 788298"/>
                <a:gd name="connsiteX1829" fmla="*/ 591153 w 788246"/>
                <a:gd name="connsiteY1829" fmla="*/ 546010 h 788298"/>
                <a:gd name="connsiteX1830" fmla="*/ 590864 w 788246"/>
                <a:gd name="connsiteY1830" fmla="*/ 546174 h 788298"/>
                <a:gd name="connsiteX1831" fmla="*/ 590248 w 788246"/>
                <a:gd name="connsiteY1831" fmla="*/ 546490 h 788298"/>
                <a:gd name="connsiteX1832" fmla="*/ 589970 w 788246"/>
                <a:gd name="connsiteY1832" fmla="*/ 546641 h 788298"/>
                <a:gd name="connsiteX1833" fmla="*/ 589342 w 788246"/>
                <a:gd name="connsiteY1833" fmla="*/ 546954 h 788298"/>
                <a:gd name="connsiteX1834" fmla="*/ 589091 w 788246"/>
                <a:gd name="connsiteY1834" fmla="*/ 547093 h 788298"/>
                <a:gd name="connsiteX1835" fmla="*/ 588435 w 788246"/>
                <a:gd name="connsiteY1835" fmla="*/ 547421 h 788298"/>
                <a:gd name="connsiteX1836" fmla="*/ 588197 w 788246"/>
                <a:gd name="connsiteY1836" fmla="*/ 547534 h 788298"/>
                <a:gd name="connsiteX1837" fmla="*/ 587516 w 788246"/>
                <a:gd name="connsiteY1837" fmla="*/ 547874 h 788298"/>
                <a:gd name="connsiteX1838" fmla="*/ 587301 w 788246"/>
                <a:gd name="connsiteY1838" fmla="*/ 547987 h 788298"/>
                <a:gd name="connsiteX1839" fmla="*/ 586597 w 788246"/>
                <a:gd name="connsiteY1839" fmla="*/ 548326 h 788298"/>
                <a:gd name="connsiteX1840" fmla="*/ 586408 w 788246"/>
                <a:gd name="connsiteY1840" fmla="*/ 548428 h 788298"/>
                <a:gd name="connsiteX1841" fmla="*/ 585678 w 788246"/>
                <a:gd name="connsiteY1841" fmla="*/ 548781 h 788298"/>
                <a:gd name="connsiteX1842" fmla="*/ 585514 w 788246"/>
                <a:gd name="connsiteY1842" fmla="*/ 548855 h 788298"/>
                <a:gd name="connsiteX1843" fmla="*/ 584759 w 788246"/>
                <a:gd name="connsiteY1843" fmla="*/ 549220 h 788298"/>
                <a:gd name="connsiteX1844" fmla="*/ 584620 w 788246"/>
                <a:gd name="connsiteY1844" fmla="*/ 549284 h 788298"/>
                <a:gd name="connsiteX1845" fmla="*/ 583828 w 788246"/>
                <a:gd name="connsiteY1845" fmla="*/ 549649 h 788298"/>
                <a:gd name="connsiteX1846" fmla="*/ 583715 w 788246"/>
                <a:gd name="connsiteY1846" fmla="*/ 549698 h 788298"/>
                <a:gd name="connsiteX1847" fmla="*/ 581965 w 788246"/>
                <a:gd name="connsiteY1847" fmla="*/ 550504 h 788298"/>
                <a:gd name="connsiteX1848" fmla="*/ 581903 w 788246"/>
                <a:gd name="connsiteY1848" fmla="*/ 550529 h 788298"/>
                <a:gd name="connsiteX1849" fmla="*/ 581035 w 788246"/>
                <a:gd name="connsiteY1849" fmla="*/ 550919 h 788298"/>
                <a:gd name="connsiteX1850" fmla="*/ 580998 w 788246"/>
                <a:gd name="connsiteY1850" fmla="*/ 550933 h 788298"/>
                <a:gd name="connsiteX1851" fmla="*/ 580090 w 788246"/>
                <a:gd name="connsiteY1851" fmla="*/ 551335 h 788298"/>
                <a:gd name="connsiteX1852" fmla="*/ 579185 w 788246"/>
                <a:gd name="connsiteY1852" fmla="*/ 551725 h 788298"/>
                <a:gd name="connsiteX1853" fmla="*/ 579146 w 788246"/>
                <a:gd name="connsiteY1853" fmla="*/ 551751 h 788298"/>
                <a:gd name="connsiteX1854" fmla="*/ 578278 w 788246"/>
                <a:gd name="connsiteY1854" fmla="*/ 552115 h 788298"/>
                <a:gd name="connsiteX1855" fmla="*/ 578204 w 788246"/>
                <a:gd name="connsiteY1855" fmla="*/ 552152 h 788298"/>
                <a:gd name="connsiteX1856" fmla="*/ 577359 w 788246"/>
                <a:gd name="connsiteY1856" fmla="*/ 552494 h 788298"/>
                <a:gd name="connsiteX1857" fmla="*/ 577260 w 788246"/>
                <a:gd name="connsiteY1857" fmla="*/ 552542 h 788298"/>
                <a:gd name="connsiteX1858" fmla="*/ 576403 w 788246"/>
                <a:gd name="connsiteY1858" fmla="*/ 552884 h 788298"/>
                <a:gd name="connsiteX1859" fmla="*/ 576341 w 788246"/>
                <a:gd name="connsiteY1859" fmla="*/ 552921 h 788298"/>
                <a:gd name="connsiteX1860" fmla="*/ 575458 w 788246"/>
                <a:gd name="connsiteY1860" fmla="*/ 553261 h 788298"/>
                <a:gd name="connsiteX1861" fmla="*/ 575421 w 788246"/>
                <a:gd name="connsiteY1861" fmla="*/ 553286 h 788298"/>
                <a:gd name="connsiteX1862" fmla="*/ 574503 w 788246"/>
                <a:gd name="connsiteY1862" fmla="*/ 553639 h 788298"/>
                <a:gd name="connsiteX1863" fmla="*/ 574503 w 788246"/>
                <a:gd name="connsiteY1863" fmla="*/ 553651 h 788298"/>
                <a:gd name="connsiteX1864" fmla="*/ 573572 w 788246"/>
                <a:gd name="connsiteY1864" fmla="*/ 554016 h 788298"/>
                <a:gd name="connsiteX1865" fmla="*/ 573547 w 788246"/>
                <a:gd name="connsiteY1865" fmla="*/ 554016 h 788298"/>
                <a:gd name="connsiteX1866" fmla="*/ 572653 w 788246"/>
                <a:gd name="connsiteY1866" fmla="*/ 554369 h 788298"/>
                <a:gd name="connsiteX1867" fmla="*/ 572591 w 788246"/>
                <a:gd name="connsiteY1867" fmla="*/ 554381 h 788298"/>
                <a:gd name="connsiteX1868" fmla="*/ 571720 w 788246"/>
                <a:gd name="connsiteY1868" fmla="*/ 554720 h 788298"/>
                <a:gd name="connsiteX1869" fmla="*/ 571621 w 788246"/>
                <a:gd name="connsiteY1869" fmla="*/ 554745 h 788298"/>
                <a:gd name="connsiteX1870" fmla="*/ 570778 w 788246"/>
                <a:gd name="connsiteY1870" fmla="*/ 555062 h 788298"/>
                <a:gd name="connsiteX1871" fmla="*/ 570665 w 788246"/>
                <a:gd name="connsiteY1871" fmla="*/ 555099 h 788298"/>
                <a:gd name="connsiteX1872" fmla="*/ 566800 w 788246"/>
                <a:gd name="connsiteY1872" fmla="*/ 556445 h 788298"/>
                <a:gd name="connsiteX1873" fmla="*/ 566082 w 788246"/>
                <a:gd name="connsiteY1873" fmla="*/ 556697 h 788298"/>
                <a:gd name="connsiteX1874" fmla="*/ 565830 w 788246"/>
                <a:gd name="connsiteY1874" fmla="*/ 556773 h 788298"/>
                <a:gd name="connsiteX1875" fmla="*/ 565126 w 788246"/>
                <a:gd name="connsiteY1875" fmla="*/ 557010 h 788298"/>
                <a:gd name="connsiteX1876" fmla="*/ 564863 w 788246"/>
                <a:gd name="connsiteY1876" fmla="*/ 557087 h 788298"/>
                <a:gd name="connsiteX1877" fmla="*/ 564181 w 788246"/>
                <a:gd name="connsiteY1877" fmla="*/ 557313 h 788298"/>
                <a:gd name="connsiteX1878" fmla="*/ 563882 w 788246"/>
                <a:gd name="connsiteY1878" fmla="*/ 557401 h 788298"/>
                <a:gd name="connsiteX1879" fmla="*/ 563225 w 788246"/>
                <a:gd name="connsiteY1879" fmla="*/ 557615 h 788298"/>
                <a:gd name="connsiteX1880" fmla="*/ 562911 w 788246"/>
                <a:gd name="connsiteY1880" fmla="*/ 557703 h 78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</a:cxnLst>
              <a:rect l="l" t="t" r="r" b="b"/>
              <a:pathLst>
                <a:path w="788246" h="788298">
                  <a:moveTo>
                    <a:pt x="290077" y="31064"/>
                  </a:moveTo>
                  <a:cubicBezTo>
                    <a:pt x="306124" y="26772"/>
                    <a:pt x="322510" y="23500"/>
                    <a:pt x="339036" y="21334"/>
                  </a:cubicBezTo>
                  <a:cubicBezTo>
                    <a:pt x="355623" y="19156"/>
                    <a:pt x="372262" y="18050"/>
                    <a:pt x="388776" y="18050"/>
                  </a:cubicBezTo>
                  <a:lnTo>
                    <a:pt x="388776" y="0"/>
                  </a:lnTo>
                  <a:cubicBezTo>
                    <a:pt x="499075" y="0"/>
                    <a:pt x="598957" y="44720"/>
                    <a:pt x="671237" y="117016"/>
                  </a:cubicBezTo>
                  <a:cubicBezTo>
                    <a:pt x="743529" y="189299"/>
                    <a:pt x="788247" y="289198"/>
                    <a:pt x="788247" y="399494"/>
                  </a:cubicBezTo>
                  <a:lnTo>
                    <a:pt x="770200" y="399494"/>
                  </a:lnTo>
                  <a:cubicBezTo>
                    <a:pt x="770200" y="432934"/>
                    <a:pt x="765780" y="466125"/>
                    <a:pt x="757198" y="498196"/>
                  </a:cubicBezTo>
                  <a:cubicBezTo>
                    <a:pt x="748627" y="530228"/>
                    <a:pt x="735826" y="561190"/>
                    <a:pt x="719100" y="590176"/>
                  </a:cubicBezTo>
                  <a:lnTo>
                    <a:pt x="713362" y="586879"/>
                  </a:lnTo>
                  <a:cubicBezTo>
                    <a:pt x="729774" y="558433"/>
                    <a:pt x="742347" y="527999"/>
                    <a:pt x="750779" y="496482"/>
                  </a:cubicBezTo>
                  <a:cubicBezTo>
                    <a:pt x="759199" y="465042"/>
                    <a:pt x="763529" y="432419"/>
                    <a:pt x="763529" y="399494"/>
                  </a:cubicBezTo>
                  <a:lnTo>
                    <a:pt x="745480" y="399494"/>
                  </a:lnTo>
                  <a:cubicBezTo>
                    <a:pt x="745480" y="300992"/>
                    <a:pt x="705558" y="211792"/>
                    <a:pt x="641006" y="147249"/>
                  </a:cubicBezTo>
                  <a:cubicBezTo>
                    <a:pt x="576465" y="82693"/>
                    <a:pt x="487284" y="42769"/>
                    <a:pt x="388776" y="42769"/>
                  </a:cubicBezTo>
                  <a:lnTo>
                    <a:pt x="388776" y="24721"/>
                  </a:lnTo>
                  <a:cubicBezTo>
                    <a:pt x="372312" y="24721"/>
                    <a:pt x="355963" y="25790"/>
                    <a:pt x="339893" y="27905"/>
                  </a:cubicBezTo>
                  <a:cubicBezTo>
                    <a:pt x="323757" y="30018"/>
                    <a:pt x="307659" y="33242"/>
                    <a:pt x="291790" y="37483"/>
                  </a:cubicBezTo>
                  <a:lnTo>
                    <a:pt x="290077" y="31064"/>
                  </a:lnTo>
                  <a:close/>
                  <a:moveTo>
                    <a:pt x="388776" y="788298"/>
                  </a:moveTo>
                  <a:cubicBezTo>
                    <a:pt x="281431" y="788298"/>
                    <a:pt x="184219" y="744763"/>
                    <a:pt x="113876" y="674416"/>
                  </a:cubicBezTo>
                  <a:cubicBezTo>
                    <a:pt x="43536" y="604058"/>
                    <a:pt x="0" y="506841"/>
                    <a:pt x="0" y="399494"/>
                  </a:cubicBezTo>
                  <a:lnTo>
                    <a:pt x="7363" y="399494"/>
                  </a:lnTo>
                  <a:cubicBezTo>
                    <a:pt x="7363" y="382942"/>
                    <a:pt x="8471" y="366289"/>
                    <a:pt x="10649" y="349689"/>
                  </a:cubicBezTo>
                  <a:cubicBezTo>
                    <a:pt x="12813" y="333174"/>
                    <a:pt x="16098" y="316801"/>
                    <a:pt x="20390" y="300778"/>
                  </a:cubicBezTo>
                  <a:lnTo>
                    <a:pt x="26807" y="302489"/>
                  </a:lnTo>
                  <a:cubicBezTo>
                    <a:pt x="22568" y="318336"/>
                    <a:pt x="19333" y="334421"/>
                    <a:pt x="17218" y="350543"/>
                  </a:cubicBezTo>
                  <a:cubicBezTo>
                    <a:pt x="15103" y="366642"/>
                    <a:pt x="14034" y="383004"/>
                    <a:pt x="14034" y="399494"/>
                  </a:cubicBezTo>
                  <a:lnTo>
                    <a:pt x="21397" y="399494"/>
                  </a:lnTo>
                  <a:cubicBezTo>
                    <a:pt x="21397" y="500939"/>
                    <a:pt x="62538" y="592806"/>
                    <a:pt x="129005" y="659289"/>
                  </a:cubicBezTo>
                  <a:cubicBezTo>
                    <a:pt x="195482" y="725771"/>
                    <a:pt x="287333" y="766902"/>
                    <a:pt x="388776" y="766902"/>
                  </a:cubicBezTo>
                  <a:lnTo>
                    <a:pt x="388776" y="774266"/>
                  </a:lnTo>
                  <a:cubicBezTo>
                    <a:pt x="405250" y="774266"/>
                    <a:pt x="421612" y="773195"/>
                    <a:pt x="437682" y="771082"/>
                  </a:cubicBezTo>
                  <a:cubicBezTo>
                    <a:pt x="453817" y="768967"/>
                    <a:pt x="469915" y="765743"/>
                    <a:pt x="485785" y="761503"/>
                  </a:cubicBezTo>
                  <a:lnTo>
                    <a:pt x="487498" y="767921"/>
                  </a:lnTo>
                  <a:cubicBezTo>
                    <a:pt x="471451" y="772213"/>
                    <a:pt x="455064" y="775485"/>
                    <a:pt x="438539" y="777651"/>
                  </a:cubicBezTo>
                  <a:cubicBezTo>
                    <a:pt x="421951" y="779829"/>
                    <a:pt x="405299" y="780937"/>
                    <a:pt x="388776" y="780937"/>
                  </a:cubicBezTo>
                  <a:lnTo>
                    <a:pt x="388776" y="788298"/>
                  </a:lnTo>
                  <a:close/>
                  <a:moveTo>
                    <a:pt x="554807" y="419518"/>
                  </a:moveTo>
                  <a:lnTo>
                    <a:pt x="554807" y="385773"/>
                  </a:lnTo>
                  <a:lnTo>
                    <a:pt x="540307" y="385773"/>
                  </a:lnTo>
                  <a:lnTo>
                    <a:pt x="540307" y="377241"/>
                  </a:lnTo>
                  <a:lnTo>
                    <a:pt x="578026" y="377241"/>
                  </a:lnTo>
                  <a:lnTo>
                    <a:pt x="578026" y="385773"/>
                  </a:lnTo>
                  <a:lnTo>
                    <a:pt x="563528" y="385773"/>
                  </a:lnTo>
                  <a:lnTo>
                    <a:pt x="563528" y="421746"/>
                  </a:lnTo>
                  <a:lnTo>
                    <a:pt x="554807" y="421746"/>
                  </a:lnTo>
                  <a:lnTo>
                    <a:pt x="554807" y="419518"/>
                  </a:lnTo>
                  <a:close/>
                  <a:moveTo>
                    <a:pt x="450118" y="419518"/>
                  </a:moveTo>
                  <a:lnTo>
                    <a:pt x="450118" y="413048"/>
                  </a:lnTo>
                  <a:cubicBezTo>
                    <a:pt x="451363" y="413249"/>
                    <a:pt x="453427" y="413741"/>
                    <a:pt x="454649" y="413489"/>
                  </a:cubicBezTo>
                  <a:lnTo>
                    <a:pt x="455302" y="412658"/>
                  </a:lnTo>
                  <a:cubicBezTo>
                    <a:pt x="458047" y="403105"/>
                    <a:pt x="458398" y="387006"/>
                    <a:pt x="459054" y="377241"/>
                  </a:cubicBezTo>
                  <a:lnTo>
                    <a:pt x="489863" y="377241"/>
                  </a:lnTo>
                  <a:lnTo>
                    <a:pt x="489863" y="421746"/>
                  </a:lnTo>
                  <a:lnTo>
                    <a:pt x="481105" y="421746"/>
                  </a:lnTo>
                  <a:lnTo>
                    <a:pt x="481105" y="385849"/>
                  </a:lnTo>
                  <a:lnTo>
                    <a:pt x="467348" y="385849"/>
                  </a:lnTo>
                  <a:cubicBezTo>
                    <a:pt x="466604" y="395755"/>
                    <a:pt x="465988" y="406075"/>
                    <a:pt x="463635" y="415743"/>
                  </a:cubicBezTo>
                  <a:lnTo>
                    <a:pt x="462640" y="418209"/>
                  </a:lnTo>
                  <a:cubicBezTo>
                    <a:pt x="462201" y="419052"/>
                    <a:pt x="461608" y="419807"/>
                    <a:pt x="460878" y="420412"/>
                  </a:cubicBezTo>
                  <a:cubicBezTo>
                    <a:pt x="460160" y="421003"/>
                    <a:pt x="459331" y="421430"/>
                    <a:pt x="458437" y="421707"/>
                  </a:cubicBezTo>
                  <a:cubicBezTo>
                    <a:pt x="456800" y="422199"/>
                    <a:pt x="454623" y="422199"/>
                    <a:pt x="451942" y="421695"/>
                  </a:cubicBezTo>
                  <a:lnTo>
                    <a:pt x="450118" y="421356"/>
                  </a:lnTo>
                  <a:lnTo>
                    <a:pt x="450118" y="419518"/>
                  </a:lnTo>
                  <a:close/>
                  <a:moveTo>
                    <a:pt x="505443" y="394635"/>
                  </a:moveTo>
                  <a:lnTo>
                    <a:pt x="528124" y="394635"/>
                  </a:lnTo>
                  <a:lnTo>
                    <a:pt x="527381" y="391816"/>
                  </a:lnTo>
                  <a:cubicBezTo>
                    <a:pt x="526878" y="390380"/>
                    <a:pt x="526185" y="389135"/>
                    <a:pt x="525356" y="388114"/>
                  </a:cubicBezTo>
                  <a:cubicBezTo>
                    <a:pt x="523456" y="385798"/>
                    <a:pt x="520648" y="384628"/>
                    <a:pt x="516986" y="384628"/>
                  </a:cubicBezTo>
                  <a:cubicBezTo>
                    <a:pt x="515023" y="384628"/>
                    <a:pt x="513285" y="384942"/>
                    <a:pt x="511851" y="385560"/>
                  </a:cubicBezTo>
                  <a:cubicBezTo>
                    <a:pt x="510440" y="386152"/>
                    <a:pt x="509221" y="387071"/>
                    <a:pt x="508226" y="388278"/>
                  </a:cubicBezTo>
                  <a:cubicBezTo>
                    <a:pt x="507369" y="389310"/>
                    <a:pt x="506665" y="390557"/>
                    <a:pt x="506175" y="391966"/>
                  </a:cubicBezTo>
                  <a:lnTo>
                    <a:pt x="505443" y="394635"/>
                  </a:lnTo>
                  <a:close/>
                  <a:moveTo>
                    <a:pt x="532807" y="402941"/>
                  </a:moveTo>
                  <a:lnTo>
                    <a:pt x="505243" y="402941"/>
                  </a:lnTo>
                  <a:lnTo>
                    <a:pt x="506012" y="406453"/>
                  </a:lnTo>
                  <a:cubicBezTo>
                    <a:pt x="506527" y="408065"/>
                    <a:pt x="507281" y="409487"/>
                    <a:pt x="508226" y="410619"/>
                  </a:cubicBezTo>
                  <a:cubicBezTo>
                    <a:pt x="509207" y="411815"/>
                    <a:pt x="510417" y="412734"/>
                    <a:pt x="511825" y="413325"/>
                  </a:cubicBezTo>
                  <a:cubicBezTo>
                    <a:pt x="513248" y="413930"/>
                    <a:pt x="514973" y="414244"/>
                    <a:pt x="516910" y="414244"/>
                  </a:cubicBezTo>
                  <a:cubicBezTo>
                    <a:pt x="518270" y="414244"/>
                    <a:pt x="519554" y="414094"/>
                    <a:pt x="520674" y="413792"/>
                  </a:cubicBezTo>
                  <a:cubicBezTo>
                    <a:pt x="521793" y="413489"/>
                    <a:pt x="522876" y="413011"/>
                    <a:pt x="523832" y="412420"/>
                  </a:cubicBezTo>
                  <a:cubicBezTo>
                    <a:pt x="524802" y="411826"/>
                    <a:pt x="525696" y="411060"/>
                    <a:pt x="526462" y="410192"/>
                  </a:cubicBezTo>
                  <a:cubicBezTo>
                    <a:pt x="527256" y="409298"/>
                    <a:pt x="527972" y="408252"/>
                    <a:pt x="528540" y="407107"/>
                  </a:cubicBezTo>
                  <a:lnTo>
                    <a:pt x="529485" y="405232"/>
                  </a:lnTo>
                  <a:lnTo>
                    <a:pt x="537312" y="408693"/>
                  </a:lnTo>
                  <a:lnTo>
                    <a:pt x="536381" y="410720"/>
                  </a:lnTo>
                  <a:cubicBezTo>
                    <a:pt x="535511" y="412621"/>
                    <a:pt x="534405" y="414357"/>
                    <a:pt x="533096" y="415842"/>
                  </a:cubicBezTo>
                  <a:cubicBezTo>
                    <a:pt x="531798" y="417341"/>
                    <a:pt x="530251" y="418636"/>
                    <a:pt x="528566" y="419694"/>
                  </a:cubicBezTo>
                  <a:cubicBezTo>
                    <a:pt x="526892" y="420740"/>
                    <a:pt x="525040" y="421543"/>
                    <a:pt x="523102" y="422060"/>
                  </a:cubicBezTo>
                  <a:cubicBezTo>
                    <a:pt x="521166" y="422575"/>
                    <a:pt x="519101" y="422852"/>
                    <a:pt x="516986" y="422852"/>
                  </a:cubicBezTo>
                  <a:cubicBezTo>
                    <a:pt x="514947" y="422852"/>
                    <a:pt x="512959" y="422601"/>
                    <a:pt x="511082" y="422123"/>
                  </a:cubicBezTo>
                  <a:cubicBezTo>
                    <a:pt x="509195" y="421645"/>
                    <a:pt x="507445" y="420890"/>
                    <a:pt x="505884" y="419934"/>
                  </a:cubicBezTo>
                  <a:cubicBezTo>
                    <a:pt x="504298" y="418964"/>
                    <a:pt x="502878" y="417782"/>
                    <a:pt x="501668" y="416408"/>
                  </a:cubicBezTo>
                  <a:cubicBezTo>
                    <a:pt x="500461" y="415036"/>
                    <a:pt x="499403" y="413452"/>
                    <a:pt x="498561" y="411713"/>
                  </a:cubicBezTo>
                  <a:cubicBezTo>
                    <a:pt x="497743" y="410028"/>
                    <a:pt x="497087" y="408113"/>
                    <a:pt x="496672" y="406038"/>
                  </a:cubicBezTo>
                  <a:cubicBezTo>
                    <a:pt x="496244" y="403987"/>
                    <a:pt x="496030" y="401810"/>
                    <a:pt x="496030" y="399567"/>
                  </a:cubicBezTo>
                  <a:cubicBezTo>
                    <a:pt x="496030" y="397302"/>
                    <a:pt x="496244" y="395099"/>
                    <a:pt x="496672" y="393024"/>
                  </a:cubicBezTo>
                  <a:cubicBezTo>
                    <a:pt x="497062" y="390959"/>
                    <a:pt x="497718" y="389033"/>
                    <a:pt x="498547" y="387283"/>
                  </a:cubicBezTo>
                  <a:cubicBezTo>
                    <a:pt x="499378" y="385521"/>
                    <a:pt x="500435" y="383935"/>
                    <a:pt x="501631" y="382563"/>
                  </a:cubicBezTo>
                  <a:cubicBezTo>
                    <a:pt x="502839" y="381192"/>
                    <a:pt x="504261" y="379996"/>
                    <a:pt x="505834" y="379028"/>
                  </a:cubicBezTo>
                  <a:cubicBezTo>
                    <a:pt x="507395" y="378070"/>
                    <a:pt x="509119" y="377340"/>
                    <a:pt x="511008" y="376862"/>
                  </a:cubicBezTo>
                  <a:cubicBezTo>
                    <a:pt x="512869" y="376384"/>
                    <a:pt x="514860" y="376132"/>
                    <a:pt x="516910" y="376132"/>
                  </a:cubicBezTo>
                  <a:cubicBezTo>
                    <a:pt x="521189" y="376132"/>
                    <a:pt x="524927" y="377151"/>
                    <a:pt x="528048" y="379141"/>
                  </a:cubicBezTo>
                  <a:cubicBezTo>
                    <a:pt x="531182" y="381155"/>
                    <a:pt x="533585" y="384048"/>
                    <a:pt x="535197" y="387787"/>
                  </a:cubicBezTo>
                  <a:cubicBezTo>
                    <a:pt x="536003" y="389625"/>
                    <a:pt x="536594" y="391652"/>
                    <a:pt x="536959" y="393815"/>
                  </a:cubicBezTo>
                  <a:cubicBezTo>
                    <a:pt x="537312" y="395919"/>
                    <a:pt x="537476" y="398258"/>
                    <a:pt x="537437" y="400752"/>
                  </a:cubicBezTo>
                  <a:lnTo>
                    <a:pt x="537400" y="402941"/>
                  </a:lnTo>
                  <a:lnTo>
                    <a:pt x="532807" y="402941"/>
                  </a:lnTo>
                  <a:close/>
                  <a:moveTo>
                    <a:pt x="153219" y="424854"/>
                  </a:moveTo>
                  <a:cubicBezTo>
                    <a:pt x="142521" y="414142"/>
                    <a:pt x="134417" y="401770"/>
                    <a:pt x="128954" y="388581"/>
                  </a:cubicBezTo>
                  <a:cubicBezTo>
                    <a:pt x="123719" y="375932"/>
                    <a:pt x="120886" y="362539"/>
                    <a:pt x="120484" y="349098"/>
                  </a:cubicBezTo>
                  <a:lnTo>
                    <a:pt x="120434" y="349098"/>
                  </a:lnTo>
                  <a:lnTo>
                    <a:pt x="120434" y="346440"/>
                  </a:lnTo>
                  <a:lnTo>
                    <a:pt x="120434" y="345761"/>
                  </a:lnTo>
                  <a:lnTo>
                    <a:pt x="120434" y="345082"/>
                  </a:lnTo>
                  <a:lnTo>
                    <a:pt x="120434" y="344754"/>
                  </a:lnTo>
                  <a:lnTo>
                    <a:pt x="120445" y="344415"/>
                  </a:lnTo>
                  <a:lnTo>
                    <a:pt x="120445" y="344401"/>
                  </a:lnTo>
                  <a:lnTo>
                    <a:pt x="120445" y="344076"/>
                  </a:lnTo>
                  <a:lnTo>
                    <a:pt x="120459" y="343394"/>
                  </a:lnTo>
                  <a:lnTo>
                    <a:pt x="120471" y="343055"/>
                  </a:lnTo>
                  <a:lnTo>
                    <a:pt x="120471" y="343029"/>
                  </a:lnTo>
                  <a:lnTo>
                    <a:pt x="120484" y="342715"/>
                  </a:lnTo>
                  <a:lnTo>
                    <a:pt x="120484" y="342376"/>
                  </a:lnTo>
                  <a:lnTo>
                    <a:pt x="120484" y="342350"/>
                  </a:lnTo>
                  <a:lnTo>
                    <a:pt x="120496" y="342048"/>
                  </a:lnTo>
                  <a:lnTo>
                    <a:pt x="120510" y="341709"/>
                  </a:lnTo>
                  <a:lnTo>
                    <a:pt x="120510" y="341672"/>
                  </a:lnTo>
                  <a:lnTo>
                    <a:pt x="120521" y="341369"/>
                  </a:lnTo>
                  <a:lnTo>
                    <a:pt x="120561" y="340688"/>
                  </a:lnTo>
                  <a:lnTo>
                    <a:pt x="120572" y="340349"/>
                  </a:lnTo>
                  <a:lnTo>
                    <a:pt x="120572" y="340312"/>
                  </a:lnTo>
                  <a:lnTo>
                    <a:pt x="120648" y="338991"/>
                  </a:lnTo>
                  <a:lnTo>
                    <a:pt x="120648" y="338952"/>
                  </a:lnTo>
                  <a:lnTo>
                    <a:pt x="120674" y="338649"/>
                  </a:lnTo>
                  <a:cubicBezTo>
                    <a:pt x="121441" y="326492"/>
                    <a:pt x="124197" y="314408"/>
                    <a:pt x="128954" y="302941"/>
                  </a:cubicBezTo>
                  <a:cubicBezTo>
                    <a:pt x="133549" y="291853"/>
                    <a:pt x="140030" y="281356"/>
                    <a:pt x="148324" y="271905"/>
                  </a:cubicBezTo>
                  <a:lnTo>
                    <a:pt x="148400" y="271803"/>
                  </a:lnTo>
                  <a:lnTo>
                    <a:pt x="148550" y="271653"/>
                  </a:lnTo>
                  <a:lnTo>
                    <a:pt x="148776" y="271401"/>
                  </a:lnTo>
                  <a:lnTo>
                    <a:pt x="148864" y="271288"/>
                  </a:lnTo>
                  <a:lnTo>
                    <a:pt x="149003" y="271136"/>
                  </a:lnTo>
                  <a:lnTo>
                    <a:pt x="149229" y="270884"/>
                  </a:lnTo>
                  <a:lnTo>
                    <a:pt x="149331" y="270759"/>
                  </a:lnTo>
                  <a:lnTo>
                    <a:pt x="149458" y="270632"/>
                  </a:lnTo>
                  <a:lnTo>
                    <a:pt x="149684" y="270381"/>
                  </a:lnTo>
                  <a:lnTo>
                    <a:pt x="150148" y="269877"/>
                  </a:lnTo>
                  <a:lnTo>
                    <a:pt x="150275" y="269727"/>
                  </a:lnTo>
                  <a:lnTo>
                    <a:pt x="150374" y="269626"/>
                  </a:lnTo>
                  <a:lnTo>
                    <a:pt x="150614" y="269374"/>
                  </a:lnTo>
                  <a:lnTo>
                    <a:pt x="150764" y="269210"/>
                  </a:lnTo>
                  <a:lnTo>
                    <a:pt x="150841" y="269122"/>
                  </a:lnTo>
                  <a:lnTo>
                    <a:pt x="151081" y="268871"/>
                  </a:lnTo>
                  <a:lnTo>
                    <a:pt x="151245" y="268695"/>
                  </a:lnTo>
                  <a:lnTo>
                    <a:pt x="151318" y="268633"/>
                  </a:lnTo>
                  <a:lnTo>
                    <a:pt x="151545" y="268381"/>
                  </a:lnTo>
                  <a:lnTo>
                    <a:pt x="151734" y="268192"/>
                  </a:lnTo>
                  <a:lnTo>
                    <a:pt x="151785" y="268129"/>
                  </a:lnTo>
                  <a:lnTo>
                    <a:pt x="152025" y="267889"/>
                  </a:lnTo>
                  <a:lnTo>
                    <a:pt x="152226" y="267675"/>
                  </a:lnTo>
                  <a:lnTo>
                    <a:pt x="152263" y="267638"/>
                  </a:lnTo>
                  <a:lnTo>
                    <a:pt x="152503" y="267397"/>
                  </a:lnTo>
                  <a:lnTo>
                    <a:pt x="152716" y="267171"/>
                  </a:lnTo>
                  <a:lnTo>
                    <a:pt x="152741" y="267160"/>
                  </a:lnTo>
                  <a:lnTo>
                    <a:pt x="152981" y="266908"/>
                  </a:lnTo>
                  <a:lnTo>
                    <a:pt x="153219" y="266668"/>
                  </a:lnTo>
                  <a:cubicBezTo>
                    <a:pt x="163905" y="255970"/>
                    <a:pt x="176276" y="247865"/>
                    <a:pt x="189479" y="242402"/>
                  </a:cubicBezTo>
                  <a:cubicBezTo>
                    <a:pt x="203173" y="236751"/>
                    <a:pt x="217773" y="233892"/>
                    <a:pt x="232322" y="233892"/>
                  </a:cubicBezTo>
                  <a:cubicBezTo>
                    <a:pt x="246871" y="233892"/>
                    <a:pt x="261470" y="236751"/>
                    <a:pt x="275162" y="242415"/>
                  </a:cubicBezTo>
                  <a:cubicBezTo>
                    <a:pt x="288340" y="247865"/>
                    <a:pt x="300725" y="255970"/>
                    <a:pt x="311409" y="266656"/>
                  </a:cubicBezTo>
                  <a:cubicBezTo>
                    <a:pt x="322109" y="277380"/>
                    <a:pt x="330202" y="289752"/>
                    <a:pt x="335663" y="302930"/>
                  </a:cubicBezTo>
                  <a:cubicBezTo>
                    <a:pt x="341326" y="316625"/>
                    <a:pt x="344183" y="331212"/>
                    <a:pt x="344183" y="345761"/>
                  </a:cubicBezTo>
                  <a:cubicBezTo>
                    <a:pt x="344183" y="373339"/>
                    <a:pt x="334014" y="400939"/>
                    <a:pt x="313725" y="422476"/>
                  </a:cubicBezTo>
                  <a:lnTo>
                    <a:pt x="313764" y="422513"/>
                  </a:lnTo>
                  <a:lnTo>
                    <a:pt x="311409" y="424854"/>
                  </a:lnTo>
                  <a:lnTo>
                    <a:pt x="311409" y="424866"/>
                  </a:lnTo>
                  <a:lnTo>
                    <a:pt x="309044" y="427221"/>
                  </a:lnTo>
                  <a:lnTo>
                    <a:pt x="243410" y="492871"/>
                  </a:lnTo>
                  <a:lnTo>
                    <a:pt x="344183" y="492871"/>
                  </a:lnTo>
                  <a:lnTo>
                    <a:pt x="344183" y="565092"/>
                  </a:lnTo>
                  <a:lnTo>
                    <a:pt x="120434" y="565092"/>
                  </a:lnTo>
                  <a:lnTo>
                    <a:pt x="120434" y="513727"/>
                  </a:lnTo>
                  <a:lnTo>
                    <a:pt x="258009" y="376169"/>
                  </a:lnTo>
                  <a:lnTo>
                    <a:pt x="260362" y="373817"/>
                  </a:lnTo>
                  <a:lnTo>
                    <a:pt x="260538" y="373641"/>
                  </a:lnTo>
                  <a:lnTo>
                    <a:pt x="260715" y="373463"/>
                  </a:lnTo>
                  <a:cubicBezTo>
                    <a:pt x="264327" y="369750"/>
                    <a:pt x="267095" y="365485"/>
                    <a:pt x="268958" y="360992"/>
                  </a:cubicBezTo>
                  <a:cubicBezTo>
                    <a:pt x="270947" y="356171"/>
                    <a:pt x="271967" y="350959"/>
                    <a:pt x="271967" y="345761"/>
                  </a:cubicBezTo>
                  <a:cubicBezTo>
                    <a:pt x="271967" y="340575"/>
                    <a:pt x="270947" y="335365"/>
                    <a:pt x="268958" y="330544"/>
                  </a:cubicBezTo>
                  <a:cubicBezTo>
                    <a:pt x="267044" y="325912"/>
                    <a:pt x="264151" y="321506"/>
                    <a:pt x="260362" y="317719"/>
                  </a:cubicBezTo>
                  <a:cubicBezTo>
                    <a:pt x="256562" y="313919"/>
                    <a:pt x="252181" y="311035"/>
                    <a:pt x="247538" y="309123"/>
                  </a:cubicBezTo>
                  <a:cubicBezTo>
                    <a:pt x="242717" y="307121"/>
                    <a:pt x="237519" y="306114"/>
                    <a:pt x="232322" y="306114"/>
                  </a:cubicBezTo>
                  <a:cubicBezTo>
                    <a:pt x="227136" y="306114"/>
                    <a:pt x="221925" y="307135"/>
                    <a:pt x="217106" y="309123"/>
                  </a:cubicBezTo>
                  <a:cubicBezTo>
                    <a:pt x="212460" y="311035"/>
                    <a:pt x="208068" y="313930"/>
                    <a:pt x="204279" y="317719"/>
                  </a:cubicBezTo>
                  <a:lnTo>
                    <a:pt x="204104" y="317895"/>
                  </a:lnTo>
                  <a:lnTo>
                    <a:pt x="204104" y="317907"/>
                  </a:lnTo>
                  <a:lnTo>
                    <a:pt x="203929" y="318071"/>
                  </a:lnTo>
                  <a:lnTo>
                    <a:pt x="203915" y="318084"/>
                  </a:lnTo>
                  <a:lnTo>
                    <a:pt x="203751" y="318260"/>
                  </a:lnTo>
                  <a:lnTo>
                    <a:pt x="203739" y="318274"/>
                  </a:lnTo>
                  <a:lnTo>
                    <a:pt x="203575" y="318435"/>
                  </a:lnTo>
                  <a:lnTo>
                    <a:pt x="203564" y="318449"/>
                  </a:lnTo>
                  <a:lnTo>
                    <a:pt x="203411" y="318613"/>
                  </a:lnTo>
                  <a:lnTo>
                    <a:pt x="203386" y="318639"/>
                  </a:lnTo>
                  <a:lnTo>
                    <a:pt x="203236" y="318802"/>
                  </a:lnTo>
                  <a:lnTo>
                    <a:pt x="203210" y="318825"/>
                  </a:lnTo>
                  <a:lnTo>
                    <a:pt x="203072" y="318978"/>
                  </a:lnTo>
                  <a:lnTo>
                    <a:pt x="203035" y="319015"/>
                  </a:lnTo>
                  <a:lnTo>
                    <a:pt x="202896" y="319167"/>
                  </a:lnTo>
                  <a:lnTo>
                    <a:pt x="202857" y="319204"/>
                  </a:lnTo>
                  <a:lnTo>
                    <a:pt x="202732" y="319354"/>
                  </a:lnTo>
                  <a:lnTo>
                    <a:pt x="202693" y="319394"/>
                  </a:lnTo>
                  <a:lnTo>
                    <a:pt x="202568" y="319544"/>
                  </a:lnTo>
                  <a:lnTo>
                    <a:pt x="202518" y="319581"/>
                  </a:lnTo>
                  <a:lnTo>
                    <a:pt x="202405" y="319719"/>
                  </a:lnTo>
                  <a:lnTo>
                    <a:pt x="202077" y="320098"/>
                  </a:lnTo>
                  <a:lnTo>
                    <a:pt x="202028" y="320149"/>
                  </a:lnTo>
                  <a:cubicBezTo>
                    <a:pt x="199348" y="323333"/>
                    <a:pt x="197193" y="326868"/>
                    <a:pt x="195672" y="330558"/>
                  </a:cubicBezTo>
                  <a:cubicBezTo>
                    <a:pt x="194148" y="334232"/>
                    <a:pt x="193206" y="338120"/>
                    <a:pt x="192827" y="342073"/>
                  </a:cubicBezTo>
                  <a:lnTo>
                    <a:pt x="192827" y="342124"/>
                  </a:lnTo>
                  <a:lnTo>
                    <a:pt x="192816" y="342201"/>
                  </a:lnTo>
                  <a:lnTo>
                    <a:pt x="192751" y="343080"/>
                  </a:lnTo>
                  <a:lnTo>
                    <a:pt x="192751" y="343094"/>
                  </a:lnTo>
                  <a:lnTo>
                    <a:pt x="192739" y="343207"/>
                  </a:lnTo>
                  <a:lnTo>
                    <a:pt x="192739" y="343332"/>
                  </a:lnTo>
                  <a:lnTo>
                    <a:pt x="192725" y="343332"/>
                  </a:lnTo>
                  <a:lnTo>
                    <a:pt x="192725" y="343459"/>
                  </a:lnTo>
                  <a:lnTo>
                    <a:pt x="192725" y="343572"/>
                  </a:lnTo>
                  <a:lnTo>
                    <a:pt x="192714" y="343583"/>
                  </a:lnTo>
                  <a:lnTo>
                    <a:pt x="192714" y="343711"/>
                  </a:lnTo>
                  <a:lnTo>
                    <a:pt x="192714" y="343824"/>
                  </a:lnTo>
                  <a:lnTo>
                    <a:pt x="192702" y="343835"/>
                  </a:lnTo>
                  <a:lnTo>
                    <a:pt x="192702" y="343962"/>
                  </a:lnTo>
                  <a:lnTo>
                    <a:pt x="192702" y="344062"/>
                  </a:lnTo>
                  <a:lnTo>
                    <a:pt x="192702" y="344087"/>
                  </a:lnTo>
                  <a:lnTo>
                    <a:pt x="192688" y="344225"/>
                  </a:lnTo>
                  <a:lnTo>
                    <a:pt x="192688" y="344302"/>
                  </a:lnTo>
                  <a:lnTo>
                    <a:pt x="192688" y="344352"/>
                  </a:lnTo>
                  <a:lnTo>
                    <a:pt x="192688" y="344477"/>
                  </a:lnTo>
                  <a:lnTo>
                    <a:pt x="192677" y="344540"/>
                  </a:lnTo>
                  <a:lnTo>
                    <a:pt x="192677" y="344604"/>
                  </a:lnTo>
                  <a:lnTo>
                    <a:pt x="192677" y="344729"/>
                  </a:lnTo>
                  <a:lnTo>
                    <a:pt x="192677" y="344791"/>
                  </a:lnTo>
                  <a:lnTo>
                    <a:pt x="192677" y="344856"/>
                  </a:lnTo>
                  <a:lnTo>
                    <a:pt x="192677" y="344994"/>
                  </a:lnTo>
                  <a:lnTo>
                    <a:pt x="192677" y="345031"/>
                  </a:lnTo>
                  <a:lnTo>
                    <a:pt x="192663" y="345119"/>
                  </a:lnTo>
                  <a:lnTo>
                    <a:pt x="192663" y="345246"/>
                  </a:lnTo>
                  <a:lnTo>
                    <a:pt x="192663" y="345272"/>
                  </a:lnTo>
                  <a:lnTo>
                    <a:pt x="192663" y="345371"/>
                  </a:lnTo>
                  <a:lnTo>
                    <a:pt x="192663" y="345498"/>
                  </a:lnTo>
                  <a:lnTo>
                    <a:pt x="192663" y="345523"/>
                  </a:lnTo>
                  <a:lnTo>
                    <a:pt x="192663" y="345636"/>
                  </a:lnTo>
                  <a:lnTo>
                    <a:pt x="192663" y="345761"/>
                  </a:lnTo>
                  <a:lnTo>
                    <a:pt x="192663" y="346001"/>
                  </a:lnTo>
                  <a:lnTo>
                    <a:pt x="192663" y="346253"/>
                  </a:lnTo>
                  <a:cubicBezTo>
                    <a:pt x="192739" y="351298"/>
                    <a:pt x="193732" y="356320"/>
                    <a:pt x="195672" y="360992"/>
                  </a:cubicBezTo>
                  <a:cubicBezTo>
                    <a:pt x="197583" y="365635"/>
                    <a:pt x="200467" y="370016"/>
                    <a:pt x="204268" y="373817"/>
                  </a:cubicBezTo>
                  <a:lnTo>
                    <a:pt x="199560" y="378525"/>
                  </a:lnTo>
                  <a:cubicBezTo>
                    <a:pt x="195154" y="374119"/>
                    <a:pt x="191783" y="368983"/>
                    <a:pt x="189530" y="363509"/>
                  </a:cubicBezTo>
                  <a:cubicBezTo>
                    <a:pt x="187616" y="358888"/>
                    <a:pt x="186470" y="354005"/>
                    <a:pt x="186119" y="349098"/>
                  </a:cubicBezTo>
                  <a:lnTo>
                    <a:pt x="127155" y="349098"/>
                  </a:lnTo>
                  <a:cubicBezTo>
                    <a:pt x="127557" y="361708"/>
                    <a:pt x="130212" y="374258"/>
                    <a:pt x="135096" y="386064"/>
                  </a:cubicBezTo>
                  <a:cubicBezTo>
                    <a:pt x="140219" y="398448"/>
                    <a:pt x="147858" y="410090"/>
                    <a:pt x="157927" y="420172"/>
                  </a:cubicBezTo>
                  <a:lnTo>
                    <a:pt x="153219" y="424854"/>
                  </a:lnTo>
                  <a:close/>
                  <a:moveTo>
                    <a:pt x="562911" y="557703"/>
                  </a:moveTo>
                  <a:cubicBezTo>
                    <a:pt x="557121" y="559491"/>
                    <a:pt x="551182" y="560989"/>
                    <a:pt x="545139" y="562134"/>
                  </a:cubicBezTo>
                  <a:lnTo>
                    <a:pt x="544675" y="562234"/>
                  </a:lnTo>
                  <a:lnTo>
                    <a:pt x="544147" y="562324"/>
                  </a:lnTo>
                  <a:cubicBezTo>
                    <a:pt x="541163" y="562876"/>
                    <a:pt x="538155" y="563342"/>
                    <a:pt x="535121" y="563732"/>
                  </a:cubicBezTo>
                  <a:lnTo>
                    <a:pt x="534606" y="563809"/>
                  </a:lnTo>
                  <a:lnTo>
                    <a:pt x="534114" y="563859"/>
                  </a:lnTo>
                  <a:lnTo>
                    <a:pt x="533585" y="563933"/>
                  </a:lnTo>
                  <a:lnTo>
                    <a:pt x="533121" y="563984"/>
                  </a:lnTo>
                  <a:lnTo>
                    <a:pt x="532567" y="564046"/>
                  </a:lnTo>
                  <a:lnTo>
                    <a:pt x="532115" y="564097"/>
                  </a:lnTo>
                  <a:lnTo>
                    <a:pt x="531546" y="564159"/>
                  </a:lnTo>
                  <a:lnTo>
                    <a:pt x="531108" y="564199"/>
                  </a:lnTo>
                  <a:lnTo>
                    <a:pt x="530101" y="564298"/>
                  </a:lnTo>
                  <a:lnTo>
                    <a:pt x="529508" y="564363"/>
                  </a:lnTo>
                  <a:lnTo>
                    <a:pt x="529095" y="564400"/>
                  </a:lnTo>
                  <a:lnTo>
                    <a:pt x="528475" y="564462"/>
                  </a:lnTo>
                  <a:lnTo>
                    <a:pt x="528074" y="564488"/>
                  </a:lnTo>
                  <a:lnTo>
                    <a:pt x="527443" y="564550"/>
                  </a:lnTo>
                  <a:lnTo>
                    <a:pt x="527067" y="564575"/>
                  </a:lnTo>
                  <a:lnTo>
                    <a:pt x="526425" y="564626"/>
                  </a:lnTo>
                  <a:lnTo>
                    <a:pt x="526060" y="564651"/>
                  </a:lnTo>
                  <a:lnTo>
                    <a:pt x="525393" y="564702"/>
                  </a:lnTo>
                  <a:lnTo>
                    <a:pt x="525054" y="564714"/>
                  </a:lnTo>
                  <a:lnTo>
                    <a:pt x="524361" y="564764"/>
                  </a:lnTo>
                  <a:lnTo>
                    <a:pt x="524047" y="564778"/>
                  </a:lnTo>
                  <a:lnTo>
                    <a:pt x="523317" y="564827"/>
                  </a:lnTo>
                  <a:lnTo>
                    <a:pt x="523040" y="564841"/>
                  </a:lnTo>
                  <a:lnTo>
                    <a:pt x="522285" y="564878"/>
                  </a:lnTo>
                  <a:lnTo>
                    <a:pt x="522020" y="564892"/>
                  </a:lnTo>
                  <a:lnTo>
                    <a:pt x="521253" y="564928"/>
                  </a:lnTo>
                  <a:lnTo>
                    <a:pt x="521013" y="564940"/>
                  </a:lnTo>
                  <a:lnTo>
                    <a:pt x="520207" y="564979"/>
                  </a:lnTo>
                  <a:lnTo>
                    <a:pt x="520006" y="564979"/>
                  </a:lnTo>
                  <a:lnTo>
                    <a:pt x="519163" y="565016"/>
                  </a:lnTo>
                  <a:lnTo>
                    <a:pt x="518988" y="565016"/>
                  </a:lnTo>
                  <a:lnTo>
                    <a:pt x="518117" y="565042"/>
                  </a:lnTo>
                  <a:lnTo>
                    <a:pt x="517979" y="565042"/>
                  </a:lnTo>
                  <a:lnTo>
                    <a:pt x="517085" y="565067"/>
                  </a:lnTo>
                  <a:lnTo>
                    <a:pt x="516972" y="565067"/>
                  </a:lnTo>
                  <a:lnTo>
                    <a:pt x="516030" y="565079"/>
                  </a:lnTo>
                  <a:lnTo>
                    <a:pt x="515965" y="565079"/>
                  </a:lnTo>
                  <a:lnTo>
                    <a:pt x="514984" y="565092"/>
                  </a:lnTo>
                  <a:lnTo>
                    <a:pt x="514947" y="565092"/>
                  </a:lnTo>
                  <a:lnTo>
                    <a:pt x="513940" y="565092"/>
                  </a:lnTo>
                  <a:lnTo>
                    <a:pt x="512934" y="565092"/>
                  </a:lnTo>
                  <a:lnTo>
                    <a:pt x="512895" y="565092"/>
                  </a:lnTo>
                  <a:lnTo>
                    <a:pt x="511913" y="565079"/>
                  </a:lnTo>
                  <a:lnTo>
                    <a:pt x="511851" y="565079"/>
                  </a:lnTo>
                  <a:lnTo>
                    <a:pt x="510906" y="565067"/>
                  </a:lnTo>
                  <a:lnTo>
                    <a:pt x="510793" y="565067"/>
                  </a:lnTo>
                  <a:lnTo>
                    <a:pt x="509900" y="565042"/>
                  </a:lnTo>
                  <a:lnTo>
                    <a:pt x="509761" y="565042"/>
                  </a:lnTo>
                  <a:lnTo>
                    <a:pt x="508893" y="565016"/>
                  </a:lnTo>
                  <a:lnTo>
                    <a:pt x="508718" y="565016"/>
                  </a:lnTo>
                  <a:lnTo>
                    <a:pt x="507873" y="564979"/>
                  </a:lnTo>
                  <a:lnTo>
                    <a:pt x="507672" y="564979"/>
                  </a:lnTo>
                  <a:lnTo>
                    <a:pt x="506866" y="564940"/>
                  </a:lnTo>
                  <a:lnTo>
                    <a:pt x="506628" y="564928"/>
                  </a:lnTo>
                  <a:lnTo>
                    <a:pt x="505859" y="564892"/>
                  </a:lnTo>
                  <a:lnTo>
                    <a:pt x="505596" y="564878"/>
                  </a:lnTo>
                  <a:lnTo>
                    <a:pt x="504841" y="564841"/>
                  </a:lnTo>
                  <a:lnTo>
                    <a:pt x="504564" y="564827"/>
                  </a:lnTo>
                  <a:lnTo>
                    <a:pt x="503834" y="564778"/>
                  </a:lnTo>
                  <a:lnTo>
                    <a:pt x="503520" y="564764"/>
                  </a:lnTo>
                  <a:lnTo>
                    <a:pt x="502827" y="564714"/>
                  </a:lnTo>
                  <a:lnTo>
                    <a:pt x="502488" y="564702"/>
                  </a:lnTo>
                  <a:lnTo>
                    <a:pt x="501821" y="564651"/>
                  </a:lnTo>
                  <a:lnTo>
                    <a:pt x="501456" y="564626"/>
                  </a:lnTo>
                  <a:lnTo>
                    <a:pt x="500814" y="564575"/>
                  </a:lnTo>
                  <a:lnTo>
                    <a:pt x="500435" y="564550"/>
                  </a:lnTo>
                  <a:lnTo>
                    <a:pt x="499808" y="564488"/>
                  </a:lnTo>
                  <a:lnTo>
                    <a:pt x="499403" y="564462"/>
                  </a:lnTo>
                  <a:lnTo>
                    <a:pt x="498787" y="564400"/>
                  </a:lnTo>
                  <a:lnTo>
                    <a:pt x="498371" y="564363"/>
                  </a:lnTo>
                  <a:lnTo>
                    <a:pt x="497780" y="564298"/>
                  </a:lnTo>
                  <a:lnTo>
                    <a:pt x="496773" y="564199"/>
                  </a:lnTo>
                  <a:lnTo>
                    <a:pt x="496332" y="564159"/>
                  </a:lnTo>
                  <a:lnTo>
                    <a:pt x="495767" y="564097"/>
                  </a:lnTo>
                  <a:lnTo>
                    <a:pt x="495314" y="564046"/>
                  </a:lnTo>
                  <a:lnTo>
                    <a:pt x="494760" y="563984"/>
                  </a:lnTo>
                  <a:lnTo>
                    <a:pt x="494293" y="563933"/>
                  </a:lnTo>
                  <a:lnTo>
                    <a:pt x="493764" y="563859"/>
                  </a:lnTo>
                  <a:lnTo>
                    <a:pt x="493275" y="563809"/>
                  </a:lnTo>
                  <a:lnTo>
                    <a:pt x="492758" y="563732"/>
                  </a:lnTo>
                  <a:cubicBezTo>
                    <a:pt x="489724" y="563342"/>
                    <a:pt x="486718" y="562864"/>
                    <a:pt x="483734" y="562324"/>
                  </a:cubicBezTo>
                  <a:lnTo>
                    <a:pt x="483206" y="562234"/>
                  </a:lnTo>
                  <a:cubicBezTo>
                    <a:pt x="476662" y="561015"/>
                    <a:pt x="470243" y="559366"/>
                    <a:pt x="464000" y="557401"/>
                  </a:cubicBezTo>
                  <a:lnTo>
                    <a:pt x="463697" y="557313"/>
                  </a:lnTo>
                  <a:lnTo>
                    <a:pt x="463019" y="557087"/>
                  </a:lnTo>
                  <a:lnTo>
                    <a:pt x="462049" y="556773"/>
                  </a:lnTo>
                  <a:lnTo>
                    <a:pt x="461797" y="556697"/>
                  </a:lnTo>
                  <a:lnTo>
                    <a:pt x="461079" y="556445"/>
                  </a:lnTo>
                  <a:lnTo>
                    <a:pt x="457216" y="555099"/>
                  </a:lnTo>
                  <a:lnTo>
                    <a:pt x="457092" y="555062"/>
                  </a:lnTo>
                  <a:lnTo>
                    <a:pt x="456260" y="554745"/>
                  </a:lnTo>
                  <a:lnTo>
                    <a:pt x="456158" y="554720"/>
                  </a:lnTo>
                  <a:lnTo>
                    <a:pt x="455290" y="554381"/>
                  </a:lnTo>
                  <a:lnTo>
                    <a:pt x="455228" y="554369"/>
                  </a:lnTo>
                  <a:lnTo>
                    <a:pt x="454334" y="554016"/>
                  </a:lnTo>
                  <a:lnTo>
                    <a:pt x="454309" y="554016"/>
                  </a:lnTo>
                  <a:lnTo>
                    <a:pt x="453379" y="553651"/>
                  </a:lnTo>
                  <a:lnTo>
                    <a:pt x="453379" y="553639"/>
                  </a:lnTo>
                  <a:lnTo>
                    <a:pt x="452460" y="553286"/>
                  </a:lnTo>
                  <a:lnTo>
                    <a:pt x="452420" y="553261"/>
                  </a:lnTo>
                  <a:lnTo>
                    <a:pt x="451540" y="552921"/>
                  </a:lnTo>
                  <a:lnTo>
                    <a:pt x="451476" y="552884"/>
                  </a:lnTo>
                  <a:lnTo>
                    <a:pt x="450621" y="552542"/>
                  </a:lnTo>
                  <a:lnTo>
                    <a:pt x="450520" y="552494"/>
                  </a:lnTo>
                  <a:lnTo>
                    <a:pt x="449677" y="552152"/>
                  </a:lnTo>
                  <a:lnTo>
                    <a:pt x="449601" y="552115"/>
                  </a:lnTo>
                  <a:lnTo>
                    <a:pt x="448733" y="551751"/>
                  </a:lnTo>
                  <a:lnTo>
                    <a:pt x="448696" y="551725"/>
                  </a:lnTo>
                  <a:lnTo>
                    <a:pt x="447788" y="551335"/>
                  </a:lnTo>
                  <a:lnTo>
                    <a:pt x="446869" y="550933"/>
                  </a:lnTo>
                  <a:lnTo>
                    <a:pt x="446846" y="550919"/>
                  </a:lnTo>
                  <a:lnTo>
                    <a:pt x="445964" y="550529"/>
                  </a:lnTo>
                  <a:lnTo>
                    <a:pt x="445914" y="550504"/>
                  </a:lnTo>
                  <a:lnTo>
                    <a:pt x="445059" y="550113"/>
                  </a:lnTo>
                  <a:lnTo>
                    <a:pt x="444983" y="550076"/>
                  </a:lnTo>
                  <a:lnTo>
                    <a:pt x="444166" y="549698"/>
                  </a:lnTo>
                  <a:lnTo>
                    <a:pt x="444050" y="549649"/>
                  </a:lnTo>
                  <a:lnTo>
                    <a:pt x="443258" y="549284"/>
                  </a:lnTo>
                  <a:lnTo>
                    <a:pt x="443120" y="549220"/>
                  </a:lnTo>
                  <a:lnTo>
                    <a:pt x="442365" y="548855"/>
                  </a:lnTo>
                  <a:lnTo>
                    <a:pt x="442201" y="548781"/>
                  </a:lnTo>
                  <a:lnTo>
                    <a:pt x="441459" y="548414"/>
                  </a:lnTo>
                  <a:lnTo>
                    <a:pt x="441282" y="548326"/>
                  </a:lnTo>
                  <a:lnTo>
                    <a:pt x="440566" y="547987"/>
                  </a:lnTo>
                  <a:lnTo>
                    <a:pt x="440363" y="547874"/>
                  </a:lnTo>
                  <a:lnTo>
                    <a:pt x="439672" y="547534"/>
                  </a:lnTo>
                  <a:lnTo>
                    <a:pt x="439444" y="547421"/>
                  </a:lnTo>
                  <a:lnTo>
                    <a:pt x="438790" y="547081"/>
                  </a:lnTo>
                  <a:lnTo>
                    <a:pt x="438539" y="546954"/>
                  </a:lnTo>
                  <a:lnTo>
                    <a:pt x="437897" y="546627"/>
                  </a:lnTo>
                  <a:lnTo>
                    <a:pt x="437633" y="546490"/>
                  </a:lnTo>
                  <a:lnTo>
                    <a:pt x="437015" y="546174"/>
                  </a:lnTo>
                  <a:lnTo>
                    <a:pt x="436726" y="546010"/>
                  </a:lnTo>
                  <a:lnTo>
                    <a:pt x="436121" y="545696"/>
                  </a:lnTo>
                  <a:lnTo>
                    <a:pt x="435821" y="545532"/>
                  </a:lnTo>
                  <a:lnTo>
                    <a:pt x="435241" y="545230"/>
                  </a:lnTo>
                  <a:lnTo>
                    <a:pt x="434928" y="545054"/>
                  </a:lnTo>
                  <a:lnTo>
                    <a:pt x="434373" y="544752"/>
                  </a:lnTo>
                  <a:lnTo>
                    <a:pt x="434034" y="544565"/>
                  </a:lnTo>
                  <a:lnTo>
                    <a:pt x="433491" y="544262"/>
                  </a:lnTo>
                  <a:lnTo>
                    <a:pt x="433140" y="544061"/>
                  </a:lnTo>
                  <a:lnTo>
                    <a:pt x="432611" y="543770"/>
                  </a:lnTo>
                  <a:lnTo>
                    <a:pt x="432247" y="543556"/>
                  </a:lnTo>
                  <a:lnTo>
                    <a:pt x="431743" y="543281"/>
                  </a:lnTo>
                  <a:lnTo>
                    <a:pt x="431364" y="543052"/>
                  </a:lnTo>
                  <a:lnTo>
                    <a:pt x="430873" y="542777"/>
                  </a:lnTo>
                  <a:lnTo>
                    <a:pt x="430485" y="542537"/>
                  </a:lnTo>
                  <a:lnTo>
                    <a:pt x="429603" y="542020"/>
                  </a:lnTo>
                  <a:lnTo>
                    <a:pt x="429137" y="541757"/>
                  </a:lnTo>
                  <a:lnTo>
                    <a:pt x="428735" y="541505"/>
                  </a:lnTo>
                  <a:lnTo>
                    <a:pt x="428282" y="541242"/>
                  </a:lnTo>
                  <a:lnTo>
                    <a:pt x="427867" y="540976"/>
                  </a:lnTo>
                  <a:lnTo>
                    <a:pt x="427414" y="540713"/>
                  </a:lnTo>
                  <a:lnTo>
                    <a:pt x="426999" y="540447"/>
                  </a:lnTo>
                  <a:lnTo>
                    <a:pt x="426558" y="540184"/>
                  </a:lnTo>
                  <a:lnTo>
                    <a:pt x="426130" y="539907"/>
                  </a:lnTo>
                  <a:lnTo>
                    <a:pt x="423563" y="538258"/>
                  </a:lnTo>
                  <a:lnTo>
                    <a:pt x="423159" y="538007"/>
                  </a:lnTo>
                  <a:lnTo>
                    <a:pt x="422706" y="537704"/>
                  </a:lnTo>
                  <a:lnTo>
                    <a:pt x="422316" y="537453"/>
                  </a:lnTo>
                  <a:lnTo>
                    <a:pt x="421863" y="537139"/>
                  </a:lnTo>
                  <a:lnTo>
                    <a:pt x="421473" y="536887"/>
                  </a:lnTo>
                  <a:lnTo>
                    <a:pt x="421021" y="536571"/>
                  </a:lnTo>
                  <a:cubicBezTo>
                    <a:pt x="417243" y="534017"/>
                    <a:pt x="413581" y="531285"/>
                    <a:pt x="409981" y="528389"/>
                  </a:cubicBezTo>
                  <a:lnTo>
                    <a:pt x="409630" y="528101"/>
                  </a:lnTo>
                  <a:lnTo>
                    <a:pt x="407589" y="526427"/>
                  </a:lnTo>
                  <a:lnTo>
                    <a:pt x="407289" y="526161"/>
                  </a:lnTo>
                  <a:lnTo>
                    <a:pt x="406811" y="525759"/>
                  </a:lnTo>
                  <a:lnTo>
                    <a:pt x="406520" y="525508"/>
                  </a:lnTo>
                  <a:lnTo>
                    <a:pt x="402720" y="522159"/>
                  </a:lnTo>
                  <a:lnTo>
                    <a:pt x="402140" y="521645"/>
                  </a:lnTo>
                  <a:lnTo>
                    <a:pt x="401976" y="521481"/>
                  </a:lnTo>
                  <a:lnTo>
                    <a:pt x="400619" y="520222"/>
                  </a:lnTo>
                  <a:lnTo>
                    <a:pt x="400491" y="520095"/>
                  </a:lnTo>
                  <a:lnTo>
                    <a:pt x="399850" y="519504"/>
                  </a:lnTo>
                  <a:lnTo>
                    <a:pt x="399762" y="519403"/>
                  </a:lnTo>
                  <a:lnTo>
                    <a:pt x="398353" y="518056"/>
                  </a:lnTo>
                  <a:lnTo>
                    <a:pt x="398302" y="517994"/>
                  </a:lnTo>
                  <a:lnTo>
                    <a:pt x="396855" y="516583"/>
                  </a:lnTo>
                  <a:lnTo>
                    <a:pt x="395444" y="515137"/>
                  </a:lnTo>
                  <a:lnTo>
                    <a:pt x="395381" y="515087"/>
                  </a:lnTo>
                  <a:lnTo>
                    <a:pt x="394035" y="513676"/>
                  </a:lnTo>
                  <a:lnTo>
                    <a:pt x="393934" y="513588"/>
                  </a:lnTo>
                  <a:lnTo>
                    <a:pt x="393343" y="512946"/>
                  </a:lnTo>
                  <a:lnTo>
                    <a:pt x="393218" y="512822"/>
                  </a:lnTo>
                  <a:cubicBezTo>
                    <a:pt x="390359" y="509787"/>
                    <a:pt x="387631" y="506654"/>
                    <a:pt x="385049" y="503456"/>
                  </a:cubicBezTo>
                  <a:lnTo>
                    <a:pt x="384710" y="503029"/>
                  </a:lnTo>
                  <a:lnTo>
                    <a:pt x="384407" y="502664"/>
                  </a:lnTo>
                  <a:lnTo>
                    <a:pt x="384079" y="502234"/>
                  </a:lnTo>
                  <a:cubicBezTo>
                    <a:pt x="382394" y="500108"/>
                    <a:pt x="380770" y="497944"/>
                    <a:pt x="379196" y="495753"/>
                  </a:cubicBezTo>
                  <a:lnTo>
                    <a:pt x="378870" y="495314"/>
                  </a:lnTo>
                  <a:lnTo>
                    <a:pt x="378604" y="494924"/>
                  </a:lnTo>
                  <a:lnTo>
                    <a:pt x="376868" y="492418"/>
                  </a:lnTo>
                  <a:lnTo>
                    <a:pt x="376554" y="491966"/>
                  </a:lnTo>
                  <a:lnTo>
                    <a:pt x="376303" y="491575"/>
                  </a:lnTo>
                  <a:lnTo>
                    <a:pt x="375737" y="490730"/>
                  </a:lnTo>
                  <a:lnTo>
                    <a:pt x="375435" y="490278"/>
                  </a:lnTo>
                  <a:lnTo>
                    <a:pt x="375183" y="489876"/>
                  </a:lnTo>
                  <a:lnTo>
                    <a:pt x="372463" y="485572"/>
                  </a:lnTo>
                  <a:lnTo>
                    <a:pt x="372200" y="485156"/>
                  </a:lnTo>
                  <a:lnTo>
                    <a:pt x="371934" y="484704"/>
                  </a:lnTo>
                  <a:lnTo>
                    <a:pt x="371682" y="484300"/>
                  </a:lnTo>
                  <a:lnTo>
                    <a:pt x="371419" y="483833"/>
                  </a:lnTo>
                  <a:lnTo>
                    <a:pt x="370902" y="482953"/>
                  </a:lnTo>
                  <a:lnTo>
                    <a:pt x="370664" y="482563"/>
                  </a:lnTo>
                  <a:lnTo>
                    <a:pt x="370387" y="482071"/>
                  </a:lnTo>
                  <a:lnTo>
                    <a:pt x="370161" y="481695"/>
                  </a:lnTo>
                  <a:lnTo>
                    <a:pt x="369884" y="481192"/>
                  </a:lnTo>
                  <a:lnTo>
                    <a:pt x="369669" y="480827"/>
                  </a:lnTo>
                  <a:lnTo>
                    <a:pt x="369380" y="480298"/>
                  </a:lnTo>
                  <a:lnTo>
                    <a:pt x="369180" y="479945"/>
                  </a:lnTo>
                  <a:lnTo>
                    <a:pt x="368889" y="479404"/>
                  </a:lnTo>
                  <a:lnTo>
                    <a:pt x="367907" y="477617"/>
                  </a:lnTo>
                  <a:lnTo>
                    <a:pt x="367743" y="477315"/>
                  </a:lnTo>
                  <a:lnTo>
                    <a:pt x="367429" y="476710"/>
                  </a:lnTo>
                  <a:lnTo>
                    <a:pt x="367265" y="476421"/>
                  </a:lnTo>
                  <a:lnTo>
                    <a:pt x="366951" y="475804"/>
                  </a:lnTo>
                  <a:lnTo>
                    <a:pt x="366813" y="475539"/>
                  </a:lnTo>
                  <a:lnTo>
                    <a:pt x="366485" y="474897"/>
                  </a:lnTo>
                  <a:lnTo>
                    <a:pt x="366360" y="474645"/>
                  </a:lnTo>
                  <a:lnTo>
                    <a:pt x="366021" y="473978"/>
                  </a:lnTo>
                  <a:lnTo>
                    <a:pt x="365905" y="473765"/>
                  </a:lnTo>
                  <a:lnTo>
                    <a:pt x="365566" y="473073"/>
                  </a:lnTo>
                  <a:lnTo>
                    <a:pt x="365453" y="472872"/>
                  </a:lnTo>
                  <a:lnTo>
                    <a:pt x="365113" y="472154"/>
                  </a:lnTo>
                  <a:lnTo>
                    <a:pt x="365026" y="471978"/>
                  </a:lnTo>
                  <a:lnTo>
                    <a:pt x="364661" y="471235"/>
                  </a:lnTo>
                  <a:lnTo>
                    <a:pt x="364585" y="471071"/>
                  </a:lnTo>
                  <a:lnTo>
                    <a:pt x="364220" y="470304"/>
                  </a:lnTo>
                  <a:lnTo>
                    <a:pt x="364158" y="470177"/>
                  </a:lnTo>
                  <a:lnTo>
                    <a:pt x="363793" y="469385"/>
                  </a:lnTo>
                  <a:lnTo>
                    <a:pt x="363742" y="469272"/>
                  </a:lnTo>
                  <a:lnTo>
                    <a:pt x="363363" y="468455"/>
                  </a:lnTo>
                  <a:lnTo>
                    <a:pt x="363326" y="468378"/>
                  </a:lnTo>
                  <a:lnTo>
                    <a:pt x="362936" y="467510"/>
                  </a:lnTo>
                  <a:lnTo>
                    <a:pt x="362911" y="467471"/>
                  </a:lnTo>
                  <a:lnTo>
                    <a:pt x="362521" y="466577"/>
                  </a:lnTo>
                  <a:lnTo>
                    <a:pt x="362509" y="466566"/>
                  </a:lnTo>
                  <a:lnTo>
                    <a:pt x="362105" y="465647"/>
                  </a:lnTo>
                  <a:lnTo>
                    <a:pt x="362105" y="465635"/>
                  </a:lnTo>
                  <a:lnTo>
                    <a:pt x="361715" y="464742"/>
                  </a:lnTo>
                  <a:lnTo>
                    <a:pt x="361689" y="464691"/>
                  </a:lnTo>
                  <a:lnTo>
                    <a:pt x="361324" y="463834"/>
                  </a:lnTo>
                  <a:lnTo>
                    <a:pt x="361287" y="463746"/>
                  </a:lnTo>
                  <a:lnTo>
                    <a:pt x="360948" y="462915"/>
                  </a:lnTo>
                  <a:lnTo>
                    <a:pt x="360897" y="462802"/>
                  </a:lnTo>
                  <a:lnTo>
                    <a:pt x="360558" y="461959"/>
                  </a:lnTo>
                  <a:lnTo>
                    <a:pt x="360521" y="461883"/>
                  </a:lnTo>
                  <a:lnTo>
                    <a:pt x="360179" y="461015"/>
                  </a:lnTo>
                  <a:lnTo>
                    <a:pt x="360154" y="460978"/>
                  </a:lnTo>
                  <a:lnTo>
                    <a:pt x="359803" y="460059"/>
                  </a:lnTo>
                  <a:lnTo>
                    <a:pt x="359789" y="460045"/>
                  </a:lnTo>
                  <a:lnTo>
                    <a:pt x="359438" y="459126"/>
                  </a:lnTo>
                  <a:lnTo>
                    <a:pt x="359424" y="459103"/>
                  </a:lnTo>
                  <a:lnTo>
                    <a:pt x="359073" y="458209"/>
                  </a:lnTo>
                  <a:lnTo>
                    <a:pt x="359059" y="458145"/>
                  </a:lnTo>
                  <a:lnTo>
                    <a:pt x="358731" y="457276"/>
                  </a:lnTo>
                  <a:lnTo>
                    <a:pt x="358695" y="457177"/>
                  </a:lnTo>
                  <a:lnTo>
                    <a:pt x="358392" y="456346"/>
                  </a:lnTo>
                  <a:lnTo>
                    <a:pt x="358343" y="456219"/>
                  </a:lnTo>
                  <a:lnTo>
                    <a:pt x="358052" y="455415"/>
                  </a:lnTo>
                  <a:lnTo>
                    <a:pt x="358002" y="455251"/>
                  </a:lnTo>
                  <a:lnTo>
                    <a:pt x="357713" y="454471"/>
                  </a:lnTo>
                  <a:lnTo>
                    <a:pt x="357662" y="454293"/>
                  </a:lnTo>
                  <a:lnTo>
                    <a:pt x="357399" y="453538"/>
                  </a:lnTo>
                  <a:lnTo>
                    <a:pt x="357323" y="453326"/>
                  </a:lnTo>
                  <a:lnTo>
                    <a:pt x="357071" y="452596"/>
                  </a:lnTo>
                  <a:lnTo>
                    <a:pt x="356995" y="452356"/>
                  </a:lnTo>
                  <a:lnTo>
                    <a:pt x="356757" y="451651"/>
                  </a:lnTo>
                  <a:lnTo>
                    <a:pt x="356669" y="451386"/>
                  </a:lnTo>
                  <a:lnTo>
                    <a:pt x="356441" y="450707"/>
                  </a:lnTo>
                  <a:lnTo>
                    <a:pt x="356353" y="450418"/>
                  </a:lnTo>
                  <a:lnTo>
                    <a:pt x="356141" y="449751"/>
                  </a:lnTo>
                  <a:lnTo>
                    <a:pt x="356039" y="449435"/>
                  </a:lnTo>
                  <a:lnTo>
                    <a:pt x="355838" y="448807"/>
                  </a:lnTo>
                  <a:lnTo>
                    <a:pt x="355737" y="448467"/>
                  </a:lnTo>
                  <a:lnTo>
                    <a:pt x="355547" y="447851"/>
                  </a:lnTo>
                  <a:lnTo>
                    <a:pt x="355448" y="447483"/>
                  </a:lnTo>
                  <a:lnTo>
                    <a:pt x="355259" y="446892"/>
                  </a:lnTo>
                  <a:lnTo>
                    <a:pt x="355145" y="446516"/>
                  </a:lnTo>
                  <a:lnTo>
                    <a:pt x="354982" y="445936"/>
                  </a:lnTo>
                  <a:lnTo>
                    <a:pt x="354868" y="445535"/>
                  </a:lnTo>
                  <a:lnTo>
                    <a:pt x="354704" y="444967"/>
                  </a:lnTo>
                  <a:lnTo>
                    <a:pt x="354580" y="444551"/>
                  </a:lnTo>
                  <a:lnTo>
                    <a:pt x="354427" y="444011"/>
                  </a:lnTo>
                  <a:lnTo>
                    <a:pt x="354314" y="443570"/>
                  </a:lnTo>
                  <a:lnTo>
                    <a:pt x="354164" y="443041"/>
                  </a:lnTo>
                  <a:lnTo>
                    <a:pt x="354037" y="442588"/>
                  </a:lnTo>
                  <a:lnTo>
                    <a:pt x="353912" y="442073"/>
                  </a:lnTo>
                  <a:lnTo>
                    <a:pt x="353786" y="441607"/>
                  </a:lnTo>
                  <a:lnTo>
                    <a:pt x="353647" y="441103"/>
                  </a:lnTo>
                  <a:lnTo>
                    <a:pt x="353522" y="440612"/>
                  </a:lnTo>
                  <a:lnTo>
                    <a:pt x="353409" y="440122"/>
                  </a:lnTo>
                  <a:lnTo>
                    <a:pt x="353282" y="439630"/>
                  </a:lnTo>
                  <a:lnTo>
                    <a:pt x="353157" y="439152"/>
                  </a:lnTo>
                  <a:lnTo>
                    <a:pt x="353030" y="438637"/>
                  </a:lnTo>
                  <a:lnTo>
                    <a:pt x="352931" y="438171"/>
                  </a:lnTo>
                  <a:lnTo>
                    <a:pt x="352793" y="437654"/>
                  </a:lnTo>
                  <a:lnTo>
                    <a:pt x="352691" y="437190"/>
                  </a:lnTo>
                  <a:lnTo>
                    <a:pt x="352566" y="436661"/>
                  </a:lnTo>
                  <a:lnTo>
                    <a:pt x="352465" y="436208"/>
                  </a:lnTo>
                  <a:lnTo>
                    <a:pt x="352338" y="435665"/>
                  </a:lnTo>
                  <a:lnTo>
                    <a:pt x="352250" y="435224"/>
                  </a:lnTo>
                  <a:lnTo>
                    <a:pt x="352125" y="434673"/>
                  </a:lnTo>
                  <a:lnTo>
                    <a:pt x="352038" y="434232"/>
                  </a:lnTo>
                  <a:lnTo>
                    <a:pt x="351911" y="433678"/>
                  </a:lnTo>
                  <a:lnTo>
                    <a:pt x="351834" y="433250"/>
                  </a:lnTo>
                  <a:lnTo>
                    <a:pt x="351710" y="432682"/>
                  </a:lnTo>
                  <a:lnTo>
                    <a:pt x="351634" y="432255"/>
                  </a:lnTo>
                  <a:lnTo>
                    <a:pt x="351509" y="431689"/>
                  </a:lnTo>
                  <a:lnTo>
                    <a:pt x="351433" y="431260"/>
                  </a:lnTo>
                  <a:lnTo>
                    <a:pt x="350703" y="427258"/>
                  </a:lnTo>
                  <a:lnTo>
                    <a:pt x="350601" y="426693"/>
                  </a:lnTo>
                  <a:lnTo>
                    <a:pt x="350539" y="426251"/>
                  </a:lnTo>
                  <a:cubicBezTo>
                    <a:pt x="349092" y="417377"/>
                    <a:pt x="348350" y="408455"/>
                    <a:pt x="348350" y="399494"/>
                  </a:cubicBezTo>
                  <a:cubicBezTo>
                    <a:pt x="348350" y="386013"/>
                    <a:pt x="349999" y="372533"/>
                    <a:pt x="353282" y="359355"/>
                  </a:cubicBezTo>
                  <a:lnTo>
                    <a:pt x="353296" y="359343"/>
                  </a:lnTo>
                  <a:lnTo>
                    <a:pt x="353786" y="357378"/>
                  </a:lnTo>
                  <a:lnTo>
                    <a:pt x="353799" y="357367"/>
                  </a:lnTo>
                  <a:lnTo>
                    <a:pt x="354314" y="355415"/>
                  </a:lnTo>
                  <a:lnTo>
                    <a:pt x="354328" y="355402"/>
                  </a:lnTo>
                  <a:lnTo>
                    <a:pt x="354868" y="353453"/>
                  </a:lnTo>
                  <a:lnTo>
                    <a:pt x="354882" y="353439"/>
                  </a:lnTo>
                  <a:lnTo>
                    <a:pt x="355145" y="352469"/>
                  </a:lnTo>
                  <a:lnTo>
                    <a:pt x="355157" y="352469"/>
                  </a:lnTo>
                  <a:lnTo>
                    <a:pt x="355448" y="351501"/>
                  </a:lnTo>
                  <a:lnTo>
                    <a:pt x="355460" y="351488"/>
                  </a:lnTo>
                  <a:lnTo>
                    <a:pt x="355737" y="350520"/>
                  </a:lnTo>
                  <a:lnTo>
                    <a:pt x="355751" y="350506"/>
                  </a:lnTo>
                  <a:lnTo>
                    <a:pt x="356039" y="349550"/>
                  </a:lnTo>
                  <a:lnTo>
                    <a:pt x="356050" y="349536"/>
                  </a:lnTo>
                  <a:lnTo>
                    <a:pt x="356353" y="348569"/>
                  </a:lnTo>
                  <a:lnTo>
                    <a:pt x="356367" y="348569"/>
                  </a:lnTo>
                  <a:lnTo>
                    <a:pt x="356669" y="347599"/>
                  </a:lnTo>
                  <a:lnTo>
                    <a:pt x="356681" y="347599"/>
                  </a:lnTo>
                  <a:lnTo>
                    <a:pt x="356995" y="346629"/>
                  </a:lnTo>
                  <a:lnTo>
                    <a:pt x="357009" y="346629"/>
                  </a:lnTo>
                  <a:lnTo>
                    <a:pt x="357323" y="345662"/>
                  </a:lnTo>
                  <a:lnTo>
                    <a:pt x="357334" y="345662"/>
                  </a:lnTo>
                  <a:lnTo>
                    <a:pt x="357662" y="344692"/>
                  </a:lnTo>
                  <a:lnTo>
                    <a:pt x="358002" y="343736"/>
                  </a:lnTo>
                  <a:lnTo>
                    <a:pt x="358343" y="342766"/>
                  </a:lnTo>
                  <a:lnTo>
                    <a:pt x="358355" y="342766"/>
                  </a:lnTo>
                  <a:lnTo>
                    <a:pt x="358695" y="341810"/>
                  </a:lnTo>
                  <a:lnTo>
                    <a:pt x="358708" y="341810"/>
                  </a:lnTo>
                  <a:lnTo>
                    <a:pt x="359059" y="340852"/>
                  </a:lnTo>
                  <a:lnTo>
                    <a:pt x="359059" y="340840"/>
                  </a:lnTo>
                  <a:lnTo>
                    <a:pt x="359424" y="339896"/>
                  </a:lnTo>
                  <a:lnTo>
                    <a:pt x="359424" y="339884"/>
                  </a:lnTo>
                  <a:lnTo>
                    <a:pt x="359803" y="338940"/>
                  </a:lnTo>
                  <a:lnTo>
                    <a:pt x="359803" y="338926"/>
                  </a:lnTo>
                  <a:lnTo>
                    <a:pt x="360179" y="337984"/>
                  </a:lnTo>
                  <a:lnTo>
                    <a:pt x="360179" y="337970"/>
                  </a:lnTo>
                  <a:lnTo>
                    <a:pt x="360558" y="337026"/>
                  </a:lnTo>
                  <a:lnTo>
                    <a:pt x="360948" y="336081"/>
                  </a:lnTo>
                  <a:lnTo>
                    <a:pt x="360948" y="336070"/>
                  </a:lnTo>
                  <a:lnTo>
                    <a:pt x="361324" y="335165"/>
                  </a:lnTo>
                  <a:lnTo>
                    <a:pt x="361324" y="335151"/>
                  </a:lnTo>
                  <a:lnTo>
                    <a:pt x="361715" y="334257"/>
                  </a:lnTo>
                  <a:lnTo>
                    <a:pt x="361715" y="334246"/>
                  </a:lnTo>
                  <a:lnTo>
                    <a:pt x="362105" y="333352"/>
                  </a:lnTo>
                  <a:lnTo>
                    <a:pt x="362105" y="333338"/>
                  </a:lnTo>
                  <a:lnTo>
                    <a:pt x="362509" y="332433"/>
                  </a:lnTo>
                  <a:lnTo>
                    <a:pt x="362509" y="332419"/>
                  </a:lnTo>
                  <a:lnTo>
                    <a:pt x="362911" y="331525"/>
                  </a:lnTo>
                  <a:lnTo>
                    <a:pt x="362911" y="331514"/>
                  </a:lnTo>
                  <a:lnTo>
                    <a:pt x="363326" y="330620"/>
                  </a:lnTo>
                  <a:lnTo>
                    <a:pt x="363326" y="330607"/>
                  </a:lnTo>
                  <a:lnTo>
                    <a:pt x="363742" y="329727"/>
                  </a:lnTo>
                  <a:lnTo>
                    <a:pt x="363742" y="329713"/>
                  </a:lnTo>
                  <a:lnTo>
                    <a:pt x="364158" y="328819"/>
                  </a:lnTo>
                  <a:lnTo>
                    <a:pt x="364158" y="328808"/>
                  </a:lnTo>
                  <a:lnTo>
                    <a:pt x="364585" y="327926"/>
                  </a:lnTo>
                  <a:lnTo>
                    <a:pt x="364585" y="327914"/>
                  </a:lnTo>
                  <a:lnTo>
                    <a:pt x="365026" y="327021"/>
                  </a:lnTo>
                  <a:lnTo>
                    <a:pt x="365026" y="327007"/>
                  </a:lnTo>
                  <a:lnTo>
                    <a:pt x="365453" y="326127"/>
                  </a:lnTo>
                  <a:lnTo>
                    <a:pt x="365453" y="326113"/>
                  </a:lnTo>
                  <a:lnTo>
                    <a:pt x="365905" y="325233"/>
                  </a:lnTo>
                  <a:lnTo>
                    <a:pt x="365905" y="325219"/>
                  </a:lnTo>
                  <a:lnTo>
                    <a:pt x="366360" y="324351"/>
                  </a:lnTo>
                  <a:lnTo>
                    <a:pt x="366360" y="324340"/>
                  </a:lnTo>
                  <a:lnTo>
                    <a:pt x="366813" y="323458"/>
                  </a:lnTo>
                  <a:lnTo>
                    <a:pt x="366813" y="323446"/>
                  </a:lnTo>
                  <a:lnTo>
                    <a:pt x="367265" y="322578"/>
                  </a:lnTo>
                  <a:lnTo>
                    <a:pt x="367265" y="322564"/>
                  </a:lnTo>
                  <a:lnTo>
                    <a:pt x="367743" y="321684"/>
                  </a:lnTo>
                  <a:lnTo>
                    <a:pt x="367743" y="321670"/>
                  </a:lnTo>
                  <a:lnTo>
                    <a:pt x="368210" y="320802"/>
                  </a:lnTo>
                  <a:lnTo>
                    <a:pt x="368210" y="320790"/>
                  </a:lnTo>
                  <a:lnTo>
                    <a:pt x="368688" y="319922"/>
                  </a:lnTo>
                  <a:lnTo>
                    <a:pt x="369180" y="319054"/>
                  </a:lnTo>
                  <a:lnTo>
                    <a:pt x="369180" y="319040"/>
                  </a:lnTo>
                  <a:lnTo>
                    <a:pt x="369669" y="318172"/>
                  </a:lnTo>
                  <a:lnTo>
                    <a:pt x="369669" y="318160"/>
                  </a:lnTo>
                  <a:lnTo>
                    <a:pt x="370161" y="317304"/>
                  </a:lnTo>
                  <a:lnTo>
                    <a:pt x="370161" y="317290"/>
                  </a:lnTo>
                  <a:lnTo>
                    <a:pt x="370664" y="316436"/>
                  </a:lnTo>
                  <a:lnTo>
                    <a:pt x="370664" y="316422"/>
                  </a:lnTo>
                  <a:lnTo>
                    <a:pt x="371167" y="315568"/>
                  </a:lnTo>
                  <a:lnTo>
                    <a:pt x="371167" y="315554"/>
                  </a:lnTo>
                  <a:lnTo>
                    <a:pt x="371682" y="314699"/>
                  </a:lnTo>
                  <a:lnTo>
                    <a:pt x="371682" y="314685"/>
                  </a:lnTo>
                  <a:lnTo>
                    <a:pt x="372200" y="313829"/>
                  </a:lnTo>
                  <a:lnTo>
                    <a:pt x="372728" y="312974"/>
                  </a:lnTo>
                  <a:lnTo>
                    <a:pt x="372728" y="312961"/>
                  </a:lnTo>
                  <a:lnTo>
                    <a:pt x="373257" y="312118"/>
                  </a:lnTo>
                  <a:lnTo>
                    <a:pt x="373257" y="312106"/>
                  </a:lnTo>
                  <a:lnTo>
                    <a:pt x="373786" y="311261"/>
                  </a:lnTo>
                  <a:lnTo>
                    <a:pt x="373786" y="311249"/>
                  </a:lnTo>
                  <a:lnTo>
                    <a:pt x="374326" y="310407"/>
                  </a:lnTo>
                  <a:lnTo>
                    <a:pt x="374326" y="310393"/>
                  </a:lnTo>
                  <a:lnTo>
                    <a:pt x="374880" y="309550"/>
                  </a:lnTo>
                  <a:lnTo>
                    <a:pt x="375435" y="308707"/>
                  </a:lnTo>
                  <a:lnTo>
                    <a:pt x="375989" y="307864"/>
                  </a:lnTo>
                  <a:lnTo>
                    <a:pt x="376554" y="307021"/>
                  </a:lnTo>
                  <a:lnTo>
                    <a:pt x="377120" y="306176"/>
                  </a:lnTo>
                  <a:lnTo>
                    <a:pt x="377699" y="305347"/>
                  </a:lnTo>
                  <a:lnTo>
                    <a:pt x="377699" y="305334"/>
                  </a:lnTo>
                  <a:lnTo>
                    <a:pt x="378279" y="304516"/>
                  </a:lnTo>
                  <a:lnTo>
                    <a:pt x="378279" y="304502"/>
                  </a:lnTo>
                  <a:lnTo>
                    <a:pt x="378870" y="303685"/>
                  </a:lnTo>
                  <a:lnTo>
                    <a:pt x="378870" y="303673"/>
                  </a:lnTo>
                  <a:lnTo>
                    <a:pt x="379461" y="302854"/>
                  </a:lnTo>
                  <a:lnTo>
                    <a:pt x="379461" y="302842"/>
                  </a:lnTo>
                  <a:lnTo>
                    <a:pt x="380053" y="302025"/>
                  </a:lnTo>
                  <a:lnTo>
                    <a:pt x="380657" y="301205"/>
                  </a:lnTo>
                  <a:lnTo>
                    <a:pt x="380657" y="301193"/>
                  </a:lnTo>
                  <a:lnTo>
                    <a:pt x="381274" y="300387"/>
                  </a:lnTo>
                  <a:lnTo>
                    <a:pt x="381274" y="300376"/>
                  </a:lnTo>
                  <a:lnTo>
                    <a:pt x="381890" y="299570"/>
                  </a:lnTo>
                  <a:lnTo>
                    <a:pt x="381890" y="299556"/>
                  </a:lnTo>
                  <a:lnTo>
                    <a:pt x="382507" y="298750"/>
                  </a:lnTo>
                  <a:lnTo>
                    <a:pt x="383137" y="297947"/>
                  </a:lnTo>
                  <a:lnTo>
                    <a:pt x="383137" y="297933"/>
                  </a:lnTo>
                  <a:lnTo>
                    <a:pt x="383765" y="297141"/>
                  </a:lnTo>
                  <a:lnTo>
                    <a:pt x="383765" y="297127"/>
                  </a:lnTo>
                  <a:lnTo>
                    <a:pt x="384407" y="296335"/>
                  </a:lnTo>
                  <a:lnTo>
                    <a:pt x="384407" y="296321"/>
                  </a:lnTo>
                  <a:lnTo>
                    <a:pt x="385049" y="295529"/>
                  </a:lnTo>
                  <a:lnTo>
                    <a:pt x="385691" y="294723"/>
                  </a:lnTo>
                  <a:lnTo>
                    <a:pt x="386347" y="293931"/>
                  </a:lnTo>
                  <a:lnTo>
                    <a:pt x="387011" y="293137"/>
                  </a:lnTo>
                  <a:lnTo>
                    <a:pt x="387679" y="292356"/>
                  </a:lnTo>
                  <a:lnTo>
                    <a:pt x="388346" y="291564"/>
                  </a:lnTo>
                  <a:lnTo>
                    <a:pt x="389027" y="290784"/>
                  </a:lnTo>
                  <a:lnTo>
                    <a:pt x="389706" y="290003"/>
                  </a:lnTo>
                  <a:lnTo>
                    <a:pt x="390399" y="289223"/>
                  </a:lnTo>
                  <a:lnTo>
                    <a:pt x="391089" y="288456"/>
                  </a:lnTo>
                  <a:lnTo>
                    <a:pt x="391796" y="287687"/>
                  </a:lnTo>
                  <a:lnTo>
                    <a:pt x="392500" y="286921"/>
                  </a:lnTo>
                  <a:lnTo>
                    <a:pt x="393218" y="286166"/>
                  </a:lnTo>
                  <a:lnTo>
                    <a:pt x="393934" y="285397"/>
                  </a:lnTo>
                  <a:lnTo>
                    <a:pt x="394652" y="284642"/>
                  </a:lnTo>
                  <a:lnTo>
                    <a:pt x="395381" y="283898"/>
                  </a:lnTo>
                  <a:lnTo>
                    <a:pt x="396111" y="283143"/>
                  </a:lnTo>
                  <a:lnTo>
                    <a:pt x="396855" y="282402"/>
                  </a:lnTo>
                  <a:lnTo>
                    <a:pt x="397598" y="281658"/>
                  </a:lnTo>
                  <a:lnTo>
                    <a:pt x="399208" y="280047"/>
                  </a:lnTo>
                  <a:lnTo>
                    <a:pt x="399233" y="280072"/>
                  </a:lnTo>
                  <a:cubicBezTo>
                    <a:pt x="414512" y="265384"/>
                    <a:pt x="431970" y="254171"/>
                    <a:pt x="450520" y="246493"/>
                  </a:cubicBezTo>
                  <a:cubicBezTo>
                    <a:pt x="470783" y="238109"/>
                    <a:pt x="492382" y="233892"/>
                    <a:pt x="513940" y="233892"/>
                  </a:cubicBezTo>
                  <a:lnTo>
                    <a:pt x="513940" y="240564"/>
                  </a:lnTo>
                  <a:cubicBezTo>
                    <a:pt x="493199" y="240564"/>
                    <a:pt x="472469" y="244604"/>
                    <a:pt x="453037" y="252636"/>
                  </a:cubicBezTo>
                  <a:cubicBezTo>
                    <a:pt x="435329" y="259960"/>
                    <a:pt x="418615" y="270697"/>
                    <a:pt x="403941" y="284780"/>
                  </a:cubicBezTo>
                  <a:lnTo>
                    <a:pt x="445599" y="326441"/>
                  </a:lnTo>
                  <a:cubicBezTo>
                    <a:pt x="454598" y="318022"/>
                    <a:pt x="464817" y="311552"/>
                    <a:pt x="475630" y="307058"/>
                  </a:cubicBezTo>
                  <a:cubicBezTo>
                    <a:pt x="487874" y="301999"/>
                    <a:pt x="500927" y="299443"/>
                    <a:pt x="513940" y="299443"/>
                  </a:cubicBezTo>
                  <a:lnTo>
                    <a:pt x="513940" y="306114"/>
                  </a:lnTo>
                  <a:cubicBezTo>
                    <a:pt x="501744" y="306114"/>
                    <a:pt x="489562" y="308492"/>
                    <a:pt x="478172" y="313201"/>
                  </a:cubicBezTo>
                  <a:cubicBezTo>
                    <a:pt x="467537" y="317618"/>
                    <a:pt x="457493" y="324113"/>
                    <a:pt x="448758" y="332634"/>
                  </a:cubicBezTo>
                  <a:lnTo>
                    <a:pt x="448331" y="333050"/>
                  </a:lnTo>
                  <a:lnTo>
                    <a:pt x="447916" y="333465"/>
                  </a:lnTo>
                  <a:cubicBezTo>
                    <a:pt x="438966" y="342413"/>
                    <a:pt x="432196" y="352721"/>
                    <a:pt x="427652" y="363698"/>
                  </a:cubicBezTo>
                  <a:cubicBezTo>
                    <a:pt x="422944" y="375087"/>
                    <a:pt x="420566" y="387297"/>
                    <a:pt x="420566" y="399494"/>
                  </a:cubicBezTo>
                  <a:lnTo>
                    <a:pt x="420566" y="400059"/>
                  </a:lnTo>
                  <a:lnTo>
                    <a:pt x="420566" y="400085"/>
                  </a:lnTo>
                  <a:lnTo>
                    <a:pt x="420580" y="400639"/>
                  </a:lnTo>
                  <a:lnTo>
                    <a:pt x="420580" y="400676"/>
                  </a:lnTo>
                  <a:lnTo>
                    <a:pt x="420580" y="401205"/>
                  </a:lnTo>
                  <a:lnTo>
                    <a:pt x="420580" y="401267"/>
                  </a:lnTo>
                  <a:lnTo>
                    <a:pt x="420591" y="401784"/>
                  </a:lnTo>
                  <a:lnTo>
                    <a:pt x="420591" y="401858"/>
                  </a:lnTo>
                  <a:lnTo>
                    <a:pt x="420605" y="402350"/>
                  </a:lnTo>
                  <a:lnTo>
                    <a:pt x="420616" y="402452"/>
                  </a:lnTo>
                  <a:lnTo>
                    <a:pt x="420630" y="402916"/>
                  </a:lnTo>
                  <a:lnTo>
                    <a:pt x="420630" y="403043"/>
                  </a:lnTo>
                  <a:lnTo>
                    <a:pt x="420653" y="403495"/>
                  </a:lnTo>
                  <a:lnTo>
                    <a:pt x="420653" y="403620"/>
                  </a:lnTo>
                  <a:lnTo>
                    <a:pt x="420679" y="404061"/>
                  </a:lnTo>
                  <a:lnTo>
                    <a:pt x="420679" y="404213"/>
                  </a:lnTo>
                  <a:lnTo>
                    <a:pt x="420704" y="404641"/>
                  </a:lnTo>
                  <a:lnTo>
                    <a:pt x="420718" y="404805"/>
                  </a:lnTo>
                  <a:lnTo>
                    <a:pt x="420743" y="405206"/>
                  </a:lnTo>
                  <a:lnTo>
                    <a:pt x="420743" y="405384"/>
                  </a:lnTo>
                  <a:lnTo>
                    <a:pt x="420780" y="405774"/>
                  </a:lnTo>
                  <a:lnTo>
                    <a:pt x="420792" y="405961"/>
                  </a:lnTo>
                  <a:lnTo>
                    <a:pt x="420817" y="406352"/>
                  </a:lnTo>
                  <a:lnTo>
                    <a:pt x="420831" y="406552"/>
                  </a:lnTo>
                  <a:lnTo>
                    <a:pt x="420856" y="406920"/>
                  </a:lnTo>
                  <a:lnTo>
                    <a:pt x="420868" y="407132"/>
                  </a:lnTo>
                  <a:lnTo>
                    <a:pt x="420905" y="407485"/>
                  </a:lnTo>
                  <a:lnTo>
                    <a:pt x="420919" y="407712"/>
                  </a:lnTo>
                  <a:lnTo>
                    <a:pt x="420956" y="408051"/>
                  </a:lnTo>
                  <a:lnTo>
                    <a:pt x="420970" y="408291"/>
                  </a:lnTo>
                  <a:lnTo>
                    <a:pt x="421007" y="408631"/>
                  </a:lnTo>
                  <a:lnTo>
                    <a:pt x="421032" y="408869"/>
                  </a:lnTo>
                  <a:lnTo>
                    <a:pt x="421069" y="409196"/>
                  </a:lnTo>
                  <a:lnTo>
                    <a:pt x="421095" y="409448"/>
                  </a:lnTo>
                  <a:lnTo>
                    <a:pt x="421134" y="409762"/>
                  </a:lnTo>
                  <a:lnTo>
                    <a:pt x="421157" y="410028"/>
                  </a:lnTo>
                  <a:lnTo>
                    <a:pt x="421196" y="410330"/>
                  </a:lnTo>
                  <a:lnTo>
                    <a:pt x="421221" y="410607"/>
                  </a:lnTo>
                  <a:lnTo>
                    <a:pt x="421258" y="410896"/>
                  </a:lnTo>
                  <a:lnTo>
                    <a:pt x="421284" y="411173"/>
                  </a:lnTo>
                  <a:lnTo>
                    <a:pt x="421334" y="411462"/>
                  </a:lnTo>
                  <a:lnTo>
                    <a:pt x="421485" y="412595"/>
                  </a:lnTo>
                  <a:lnTo>
                    <a:pt x="421524" y="412898"/>
                  </a:lnTo>
                  <a:lnTo>
                    <a:pt x="421649" y="413727"/>
                  </a:lnTo>
                  <a:lnTo>
                    <a:pt x="421685" y="414029"/>
                  </a:lnTo>
                  <a:lnTo>
                    <a:pt x="421736" y="414295"/>
                  </a:lnTo>
                  <a:lnTo>
                    <a:pt x="421875" y="415163"/>
                  </a:lnTo>
                  <a:lnTo>
                    <a:pt x="421926" y="415426"/>
                  </a:lnTo>
                  <a:lnTo>
                    <a:pt x="421977" y="415729"/>
                  </a:lnTo>
                  <a:lnTo>
                    <a:pt x="422027" y="415994"/>
                  </a:lnTo>
                  <a:lnTo>
                    <a:pt x="422076" y="416295"/>
                  </a:lnTo>
                  <a:lnTo>
                    <a:pt x="422126" y="416560"/>
                  </a:lnTo>
                  <a:lnTo>
                    <a:pt x="422177" y="416863"/>
                  </a:lnTo>
                  <a:lnTo>
                    <a:pt x="422341" y="417680"/>
                  </a:lnTo>
                  <a:lnTo>
                    <a:pt x="422392" y="417982"/>
                  </a:lnTo>
                  <a:lnTo>
                    <a:pt x="422454" y="418246"/>
                  </a:lnTo>
                  <a:lnTo>
                    <a:pt x="422505" y="418537"/>
                  </a:lnTo>
                  <a:lnTo>
                    <a:pt x="422567" y="418800"/>
                  </a:lnTo>
                  <a:lnTo>
                    <a:pt x="422944" y="420488"/>
                  </a:lnTo>
                  <a:lnTo>
                    <a:pt x="422994" y="420763"/>
                  </a:lnTo>
                  <a:lnTo>
                    <a:pt x="423071" y="421040"/>
                  </a:lnTo>
                  <a:lnTo>
                    <a:pt x="423537" y="422965"/>
                  </a:lnTo>
                  <a:lnTo>
                    <a:pt x="423625" y="423268"/>
                  </a:lnTo>
                  <a:lnTo>
                    <a:pt x="424078" y="424930"/>
                  </a:lnTo>
                  <a:lnTo>
                    <a:pt x="424128" y="425157"/>
                  </a:lnTo>
                  <a:lnTo>
                    <a:pt x="424228" y="425482"/>
                  </a:lnTo>
                  <a:lnTo>
                    <a:pt x="424278" y="425697"/>
                  </a:lnTo>
                  <a:lnTo>
                    <a:pt x="424392" y="426037"/>
                  </a:lnTo>
                  <a:lnTo>
                    <a:pt x="424443" y="426240"/>
                  </a:lnTo>
                  <a:lnTo>
                    <a:pt x="424556" y="426591"/>
                  </a:lnTo>
                  <a:lnTo>
                    <a:pt x="424606" y="426780"/>
                  </a:lnTo>
                  <a:lnTo>
                    <a:pt x="424895" y="427685"/>
                  </a:lnTo>
                  <a:lnTo>
                    <a:pt x="424946" y="427849"/>
                  </a:lnTo>
                  <a:lnTo>
                    <a:pt x="425073" y="428239"/>
                  </a:lnTo>
                  <a:lnTo>
                    <a:pt x="425110" y="428392"/>
                  </a:lnTo>
                  <a:lnTo>
                    <a:pt x="425248" y="428782"/>
                  </a:lnTo>
                  <a:lnTo>
                    <a:pt x="425285" y="428921"/>
                  </a:lnTo>
                  <a:lnTo>
                    <a:pt x="425437" y="429334"/>
                  </a:lnTo>
                  <a:lnTo>
                    <a:pt x="425463" y="429447"/>
                  </a:lnTo>
                  <a:lnTo>
                    <a:pt x="425613" y="429877"/>
                  </a:lnTo>
                  <a:lnTo>
                    <a:pt x="425650" y="429990"/>
                  </a:lnTo>
                  <a:lnTo>
                    <a:pt x="425802" y="430417"/>
                  </a:lnTo>
                  <a:lnTo>
                    <a:pt x="425828" y="430519"/>
                  </a:lnTo>
                  <a:lnTo>
                    <a:pt x="425992" y="430960"/>
                  </a:lnTo>
                  <a:lnTo>
                    <a:pt x="426015" y="431047"/>
                  </a:lnTo>
                  <a:lnTo>
                    <a:pt x="426193" y="431511"/>
                  </a:lnTo>
                  <a:lnTo>
                    <a:pt x="426204" y="431576"/>
                  </a:lnTo>
                  <a:lnTo>
                    <a:pt x="426393" y="432054"/>
                  </a:lnTo>
                  <a:lnTo>
                    <a:pt x="426405" y="432091"/>
                  </a:lnTo>
                  <a:lnTo>
                    <a:pt x="426595" y="432594"/>
                  </a:lnTo>
                  <a:lnTo>
                    <a:pt x="426595" y="432620"/>
                  </a:lnTo>
                  <a:lnTo>
                    <a:pt x="426795" y="433123"/>
                  </a:lnTo>
                  <a:lnTo>
                    <a:pt x="426795" y="433137"/>
                  </a:lnTo>
                  <a:lnTo>
                    <a:pt x="426999" y="433666"/>
                  </a:lnTo>
                  <a:lnTo>
                    <a:pt x="427010" y="433666"/>
                  </a:lnTo>
                  <a:lnTo>
                    <a:pt x="427211" y="434181"/>
                  </a:lnTo>
                  <a:lnTo>
                    <a:pt x="427211" y="434206"/>
                  </a:lnTo>
                  <a:lnTo>
                    <a:pt x="427414" y="434696"/>
                  </a:lnTo>
                  <a:lnTo>
                    <a:pt x="427437" y="434735"/>
                  </a:lnTo>
                  <a:lnTo>
                    <a:pt x="427626" y="435213"/>
                  </a:lnTo>
                  <a:lnTo>
                    <a:pt x="427652" y="435275"/>
                  </a:lnTo>
                  <a:lnTo>
                    <a:pt x="427853" y="435742"/>
                  </a:lnTo>
                  <a:lnTo>
                    <a:pt x="427867" y="435792"/>
                  </a:lnTo>
                  <a:lnTo>
                    <a:pt x="428079" y="436282"/>
                  </a:lnTo>
                  <a:lnTo>
                    <a:pt x="428079" y="436307"/>
                  </a:lnTo>
                  <a:lnTo>
                    <a:pt x="428308" y="436811"/>
                  </a:lnTo>
                  <a:lnTo>
                    <a:pt x="428534" y="437328"/>
                  </a:lnTo>
                  <a:lnTo>
                    <a:pt x="428545" y="437340"/>
                  </a:lnTo>
                  <a:lnTo>
                    <a:pt x="428760" y="437831"/>
                  </a:lnTo>
                  <a:lnTo>
                    <a:pt x="428772" y="437868"/>
                  </a:lnTo>
                  <a:lnTo>
                    <a:pt x="428987" y="438346"/>
                  </a:lnTo>
                  <a:lnTo>
                    <a:pt x="429012" y="438397"/>
                  </a:lnTo>
                  <a:lnTo>
                    <a:pt x="429224" y="438850"/>
                  </a:lnTo>
                  <a:lnTo>
                    <a:pt x="429263" y="438914"/>
                  </a:lnTo>
                  <a:lnTo>
                    <a:pt x="429465" y="439353"/>
                  </a:lnTo>
                  <a:lnTo>
                    <a:pt x="429502" y="439441"/>
                  </a:lnTo>
                  <a:lnTo>
                    <a:pt x="429704" y="439870"/>
                  </a:lnTo>
                  <a:lnTo>
                    <a:pt x="429753" y="439958"/>
                  </a:lnTo>
                  <a:lnTo>
                    <a:pt x="429956" y="440374"/>
                  </a:lnTo>
                  <a:lnTo>
                    <a:pt x="430005" y="440487"/>
                  </a:lnTo>
                  <a:lnTo>
                    <a:pt x="430194" y="440877"/>
                  </a:lnTo>
                  <a:lnTo>
                    <a:pt x="430256" y="441002"/>
                  </a:lnTo>
                  <a:lnTo>
                    <a:pt x="430446" y="441380"/>
                  </a:lnTo>
                  <a:lnTo>
                    <a:pt x="430522" y="441519"/>
                  </a:lnTo>
                  <a:lnTo>
                    <a:pt x="430698" y="441870"/>
                  </a:lnTo>
                  <a:lnTo>
                    <a:pt x="430785" y="442022"/>
                  </a:lnTo>
                  <a:lnTo>
                    <a:pt x="430963" y="442373"/>
                  </a:lnTo>
                  <a:lnTo>
                    <a:pt x="431051" y="442537"/>
                  </a:lnTo>
                  <a:lnTo>
                    <a:pt x="431215" y="442879"/>
                  </a:lnTo>
                  <a:lnTo>
                    <a:pt x="431314" y="443055"/>
                  </a:lnTo>
                  <a:lnTo>
                    <a:pt x="431478" y="443369"/>
                  </a:lnTo>
                  <a:lnTo>
                    <a:pt x="431580" y="443558"/>
                  </a:lnTo>
                  <a:lnTo>
                    <a:pt x="431743" y="443872"/>
                  </a:lnTo>
                  <a:lnTo>
                    <a:pt x="431856" y="444061"/>
                  </a:lnTo>
                  <a:lnTo>
                    <a:pt x="432021" y="444364"/>
                  </a:lnTo>
                  <a:lnTo>
                    <a:pt x="432133" y="444565"/>
                  </a:lnTo>
                  <a:lnTo>
                    <a:pt x="432295" y="444853"/>
                  </a:lnTo>
                  <a:lnTo>
                    <a:pt x="432408" y="445068"/>
                  </a:lnTo>
                  <a:lnTo>
                    <a:pt x="432572" y="445357"/>
                  </a:lnTo>
                  <a:lnTo>
                    <a:pt x="432699" y="445572"/>
                  </a:lnTo>
                  <a:lnTo>
                    <a:pt x="432850" y="445849"/>
                  </a:lnTo>
                  <a:lnTo>
                    <a:pt x="432976" y="446075"/>
                  </a:lnTo>
                  <a:lnTo>
                    <a:pt x="433126" y="446338"/>
                  </a:lnTo>
                  <a:lnTo>
                    <a:pt x="433265" y="446567"/>
                  </a:lnTo>
                  <a:lnTo>
                    <a:pt x="433417" y="446818"/>
                  </a:lnTo>
                  <a:lnTo>
                    <a:pt x="433556" y="447056"/>
                  </a:lnTo>
                  <a:lnTo>
                    <a:pt x="433706" y="447308"/>
                  </a:lnTo>
                  <a:lnTo>
                    <a:pt x="433856" y="447560"/>
                  </a:lnTo>
                  <a:lnTo>
                    <a:pt x="433995" y="447800"/>
                  </a:lnTo>
                  <a:lnTo>
                    <a:pt x="434159" y="448052"/>
                  </a:lnTo>
                  <a:lnTo>
                    <a:pt x="434297" y="448278"/>
                  </a:lnTo>
                  <a:lnTo>
                    <a:pt x="434450" y="448541"/>
                  </a:lnTo>
                  <a:lnTo>
                    <a:pt x="434600" y="448767"/>
                  </a:lnTo>
                  <a:lnTo>
                    <a:pt x="434749" y="449019"/>
                  </a:lnTo>
                  <a:lnTo>
                    <a:pt x="434902" y="449248"/>
                  </a:lnTo>
                  <a:lnTo>
                    <a:pt x="435066" y="449511"/>
                  </a:lnTo>
                  <a:lnTo>
                    <a:pt x="435205" y="449726"/>
                  </a:lnTo>
                  <a:lnTo>
                    <a:pt x="435366" y="449989"/>
                  </a:lnTo>
                  <a:lnTo>
                    <a:pt x="435505" y="450204"/>
                  </a:lnTo>
                  <a:lnTo>
                    <a:pt x="435683" y="450467"/>
                  </a:lnTo>
                  <a:lnTo>
                    <a:pt x="435821" y="450682"/>
                  </a:lnTo>
                  <a:lnTo>
                    <a:pt x="435996" y="450945"/>
                  </a:lnTo>
                  <a:lnTo>
                    <a:pt x="436135" y="451160"/>
                  </a:lnTo>
                  <a:lnTo>
                    <a:pt x="436311" y="451425"/>
                  </a:lnTo>
                  <a:lnTo>
                    <a:pt x="436449" y="451637"/>
                  </a:lnTo>
                  <a:lnTo>
                    <a:pt x="436639" y="451903"/>
                  </a:lnTo>
                  <a:lnTo>
                    <a:pt x="436777" y="452104"/>
                  </a:lnTo>
                  <a:lnTo>
                    <a:pt x="436966" y="452381"/>
                  </a:lnTo>
                  <a:lnTo>
                    <a:pt x="437105" y="452582"/>
                  </a:lnTo>
                  <a:lnTo>
                    <a:pt x="437280" y="452847"/>
                  </a:lnTo>
                  <a:lnTo>
                    <a:pt x="437431" y="453048"/>
                  </a:lnTo>
                  <a:lnTo>
                    <a:pt x="437620" y="453312"/>
                  </a:lnTo>
                  <a:lnTo>
                    <a:pt x="437758" y="453512"/>
                  </a:lnTo>
                  <a:lnTo>
                    <a:pt x="437948" y="453778"/>
                  </a:lnTo>
                  <a:lnTo>
                    <a:pt x="438097" y="453979"/>
                  </a:lnTo>
                  <a:lnTo>
                    <a:pt x="439647" y="456080"/>
                  </a:lnTo>
                  <a:lnTo>
                    <a:pt x="439811" y="456295"/>
                  </a:lnTo>
                  <a:lnTo>
                    <a:pt x="439998" y="456535"/>
                  </a:lnTo>
                  <a:lnTo>
                    <a:pt x="440162" y="456747"/>
                  </a:lnTo>
                  <a:lnTo>
                    <a:pt x="440705" y="457440"/>
                  </a:lnTo>
                  <a:lnTo>
                    <a:pt x="440880" y="457655"/>
                  </a:lnTo>
                  <a:lnTo>
                    <a:pt x="441055" y="457881"/>
                  </a:lnTo>
                  <a:lnTo>
                    <a:pt x="441245" y="458108"/>
                  </a:lnTo>
                  <a:lnTo>
                    <a:pt x="441409" y="458322"/>
                  </a:lnTo>
                  <a:lnTo>
                    <a:pt x="441610" y="458560"/>
                  </a:lnTo>
                  <a:lnTo>
                    <a:pt x="441773" y="458775"/>
                  </a:lnTo>
                  <a:lnTo>
                    <a:pt x="441988" y="459013"/>
                  </a:lnTo>
                  <a:lnTo>
                    <a:pt x="442138" y="459216"/>
                  </a:lnTo>
                  <a:lnTo>
                    <a:pt x="442353" y="459454"/>
                  </a:lnTo>
                  <a:lnTo>
                    <a:pt x="442503" y="459643"/>
                  </a:lnTo>
                  <a:lnTo>
                    <a:pt x="442729" y="459906"/>
                  </a:lnTo>
                  <a:lnTo>
                    <a:pt x="442868" y="460084"/>
                  </a:lnTo>
                  <a:lnTo>
                    <a:pt x="443108" y="460348"/>
                  </a:lnTo>
                  <a:lnTo>
                    <a:pt x="443247" y="460511"/>
                  </a:lnTo>
                  <a:lnTo>
                    <a:pt x="443498" y="460788"/>
                  </a:lnTo>
                  <a:lnTo>
                    <a:pt x="443623" y="460939"/>
                  </a:lnTo>
                  <a:lnTo>
                    <a:pt x="443875" y="461229"/>
                  </a:lnTo>
                  <a:lnTo>
                    <a:pt x="444002" y="461368"/>
                  </a:lnTo>
                  <a:lnTo>
                    <a:pt x="444265" y="461670"/>
                  </a:lnTo>
                  <a:lnTo>
                    <a:pt x="444378" y="461795"/>
                  </a:lnTo>
                  <a:lnTo>
                    <a:pt x="445059" y="462539"/>
                  </a:lnTo>
                  <a:lnTo>
                    <a:pt x="445147" y="462638"/>
                  </a:lnTo>
                  <a:lnTo>
                    <a:pt x="446669" y="464250"/>
                  </a:lnTo>
                  <a:lnTo>
                    <a:pt x="446708" y="464300"/>
                  </a:lnTo>
                  <a:lnTo>
                    <a:pt x="447500" y="465106"/>
                  </a:lnTo>
                  <a:lnTo>
                    <a:pt x="447500" y="465118"/>
                  </a:lnTo>
                  <a:lnTo>
                    <a:pt x="447902" y="465520"/>
                  </a:lnTo>
                  <a:lnTo>
                    <a:pt x="447916" y="465520"/>
                  </a:lnTo>
                  <a:lnTo>
                    <a:pt x="448306" y="465924"/>
                  </a:lnTo>
                  <a:lnTo>
                    <a:pt x="448331" y="465935"/>
                  </a:lnTo>
                  <a:lnTo>
                    <a:pt x="449123" y="466716"/>
                  </a:lnTo>
                  <a:lnTo>
                    <a:pt x="449186" y="466767"/>
                  </a:lnTo>
                  <a:lnTo>
                    <a:pt x="450786" y="468277"/>
                  </a:lnTo>
                  <a:lnTo>
                    <a:pt x="450899" y="468378"/>
                  </a:lnTo>
                  <a:lnTo>
                    <a:pt x="451201" y="468667"/>
                  </a:lnTo>
                  <a:lnTo>
                    <a:pt x="451326" y="468769"/>
                  </a:lnTo>
                  <a:lnTo>
                    <a:pt x="451628" y="469046"/>
                  </a:lnTo>
                  <a:lnTo>
                    <a:pt x="451767" y="469159"/>
                  </a:lnTo>
                  <a:lnTo>
                    <a:pt x="452056" y="469422"/>
                  </a:lnTo>
                  <a:lnTo>
                    <a:pt x="452208" y="469549"/>
                  </a:lnTo>
                  <a:lnTo>
                    <a:pt x="452485" y="469801"/>
                  </a:lnTo>
                  <a:lnTo>
                    <a:pt x="452647" y="469939"/>
                  </a:lnTo>
                  <a:lnTo>
                    <a:pt x="452912" y="470177"/>
                  </a:lnTo>
                  <a:lnTo>
                    <a:pt x="453780" y="470921"/>
                  </a:lnTo>
                  <a:lnTo>
                    <a:pt x="453969" y="471071"/>
                  </a:lnTo>
                  <a:lnTo>
                    <a:pt x="454208" y="471285"/>
                  </a:lnTo>
                  <a:lnTo>
                    <a:pt x="454422" y="471449"/>
                  </a:lnTo>
                  <a:lnTo>
                    <a:pt x="455101" y="472015"/>
                  </a:lnTo>
                  <a:lnTo>
                    <a:pt x="455316" y="472179"/>
                  </a:lnTo>
                  <a:lnTo>
                    <a:pt x="455542" y="472369"/>
                  </a:lnTo>
                  <a:lnTo>
                    <a:pt x="455768" y="472544"/>
                  </a:lnTo>
                  <a:lnTo>
                    <a:pt x="456221" y="472909"/>
                  </a:lnTo>
                  <a:lnTo>
                    <a:pt x="456435" y="473084"/>
                  </a:lnTo>
                  <a:lnTo>
                    <a:pt x="457140" y="473613"/>
                  </a:lnTo>
                  <a:lnTo>
                    <a:pt x="457343" y="473777"/>
                  </a:lnTo>
                  <a:lnTo>
                    <a:pt x="457595" y="473966"/>
                  </a:lnTo>
                  <a:lnTo>
                    <a:pt x="457795" y="474130"/>
                  </a:lnTo>
                  <a:lnTo>
                    <a:pt x="458059" y="474320"/>
                  </a:lnTo>
                  <a:lnTo>
                    <a:pt x="458260" y="474470"/>
                  </a:lnTo>
                  <a:lnTo>
                    <a:pt x="458525" y="474659"/>
                  </a:lnTo>
                  <a:lnTo>
                    <a:pt x="458715" y="474809"/>
                  </a:lnTo>
                  <a:lnTo>
                    <a:pt x="458991" y="474999"/>
                  </a:lnTo>
                  <a:lnTo>
                    <a:pt x="459179" y="475149"/>
                  </a:lnTo>
                  <a:lnTo>
                    <a:pt x="459455" y="475338"/>
                  </a:lnTo>
                  <a:lnTo>
                    <a:pt x="459645" y="475477"/>
                  </a:lnTo>
                  <a:lnTo>
                    <a:pt x="459922" y="475666"/>
                  </a:lnTo>
                  <a:lnTo>
                    <a:pt x="460111" y="475816"/>
                  </a:lnTo>
                  <a:lnTo>
                    <a:pt x="460389" y="476005"/>
                  </a:lnTo>
                  <a:lnTo>
                    <a:pt x="460576" y="476144"/>
                  </a:lnTo>
                  <a:lnTo>
                    <a:pt x="460853" y="476333"/>
                  </a:lnTo>
                  <a:lnTo>
                    <a:pt x="461042" y="476472"/>
                  </a:lnTo>
                  <a:lnTo>
                    <a:pt x="461331" y="476659"/>
                  </a:lnTo>
                  <a:lnTo>
                    <a:pt x="461520" y="476797"/>
                  </a:lnTo>
                  <a:lnTo>
                    <a:pt x="461811" y="476975"/>
                  </a:lnTo>
                  <a:lnTo>
                    <a:pt x="461998" y="477114"/>
                  </a:lnTo>
                  <a:lnTo>
                    <a:pt x="462275" y="477301"/>
                  </a:lnTo>
                  <a:lnTo>
                    <a:pt x="462476" y="477428"/>
                  </a:lnTo>
                  <a:lnTo>
                    <a:pt x="462753" y="477617"/>
                  </a:lnTo>
                  <a:lnTo>
                    <a:pt x="462956" y="477742"/>
                  </a:lnTo>
                  <a:lnTo>
                    <a:pt x="463231" y="477920"/>
                  </a:lnTo>
                  <a:lnTo>
                    <a:pt x="463434" y="478056"/>
                  </a:lnTo>
                  <a:lnTo>
                    <a:pt x="463711" y="478234"/>
                  </a:lnTo>
                  <a:lnTo>
                    <a:pt x="463912" y="478372"/>
                  </a:lnTo>
                  <a:lnTo>
                    <a:pt x="464189" y="478536"/>
                  </a:lnTo>
                  <a:lnTo>
                    <a:pt x="464401" y="478675"/>
                  </a:lnTo>
                  <a:lnTo>
                    <a:pt x="464679" y="478836"/>
                  </a:lnTo>
                  <a:lnTo>
                    <a:pt x="464893" y="478975"/>
                  </a:lnTo>
                  <a:lnTo>
                    <a:pt x="465157" y="479139"/>
                  </a:lnTo>
                  <a:lnTo>
                    <a:pt x="465385" y="479277"/>
                  </a:lnTo>
                  <a:lnTo>
                    <a:pt x="465648" y="479430"/>
                  </a:lnTo>
                  <a:lnTo>
                    <a:pt x="465875" y="479580"/>
                  </a:lnTo>
                  <a:lnTo>
                    <a:pt x="466126" y="479730"/>
                  </a:lnTo>
                  <a:lnTo>
                    <a:pt x="466367" y="479868"/>
                  </a:lnTo>
                  <a:lnTo>
                    <a:pt x="466618" y="480021"/>
                  </a:lnTo>
                  <a:lnTo>
                    <a:pt x="466856" y="480159"/>
                  </a:lnTo>
                  <a:lnTo>
                    <a:pt x="467108" y="480298"/>
                  </a:lnTo>
                  <a:lnTo>
                    <a:pt x="467359" y="480448"/>
                  </a:lnTo>
                  <a:lnTo>
                    <a:pt x="467600" y="480587"/>
                  </a:lnTo>
                  <a:lnTo>
                    <a:pt x="467851" y="480739"/>
                  </a:lnTo>
                  <a:lnTo>
                    <a:pt x="468091" y="480864"/>
                  </a:lnTo>
                  <a:lnTo>
                    <a:pt x="468581" y="481141"/>
                  </a:lnTo>
                  <a:lnTo>
                    <a:pt x="468858" y="481305"/>
                  </a:lnTo>
                  <a:lnTo>
                    <a:pt x="469072" y="481418"/>
                  </a:lnTo>
                  <a:lnTo>
                    <a:pt x="469361" y="481582"/>
                  </a:lnTo>
                  <a:lnTo>
                    <a:pt x="469864" y="481859"/>
                  </a:lnTo>
                  <a:lnTo>
                    <a:pt x="470065" y="481958"/>
                  </a:lnTo>
                  <a:lnTo>
                    <a:pt x="470382" y="482122"/>
                  </a:lnTo>
                  <a:lnTo>
                    <a:pt x="470569" y="482224"/>
                  </a:lnTo>
                  <a:lnTo>
                    <a:pt x="470885" y="482388"/>
                  </a:lnTo>
                  <a:lnTo>
                    <a:pt x="471072" y="482475"/>
                  </a:lnTo>
                  <a:lnTo>
                    <a:pt x="471400" y="482651"/>
                  </a:lnTo>
                  <a:lnTo>
                    <a:pt x="471564" y="482739"/>
                  </a:lnTo>
                  <a:lnTo>
                    <a:pt x="471917" y="482916"/>
                  </a:lnTo>
                  <a:lnTo>
                    <a:pt x="472067" y="482990"/>
                  </a:lnTo>
                  <a:lnTo>
                    <a:pt x="472432" y="483180"/>
                  </a:lnTo>
                  <a:lnTo>
                    <a:pt x="472571" y="483242"/>
                  </a:lnTo>
                  <a:lnTo>
                    <a:pt x="472949" y="483431"/>
                  </a:lnTo>
                  <a:lnTo>
                    <a:pt x="473074" y="483482"/>
                  </a:lnTo>
                  <a:lnTo>
                    <a:pt x="473464" y="483683"/>
                  </a:lnTo>
                  <a:lnTo>
                    <a:pt x="473577" y="483734"/>
                  </a:lnTo>
                  <a:lnTo>
                    <a:pt x="473993" y="483935"/>
                  </a:lnTo>
                  <a:lnTo>
                    <a:pt x="474080" y="483972"/>
                  </a:lnTo>
                  <a:lnTo>
                    <a:pt x="474508" y="484175"/>
                  </a:lnTo>
                  <a:lnTo>
                    <a:pt x="474598" y="484212"/>
                  </a:lnTo>
                  <a:lnTo>
                    <a:pt x="475037" y="484427"/>
                  </a:lnTo>
                  <a:lnTo>
                    <a:pt x="475101" y="484452"/>
                  </a:lnTo>
                  <a:lnTo>
                    <a:pt x="475566" y="484664"/>
                  </a:lnTo>
                  <a:lnTo>
                    <a:pt x="475616" y="484678"/>
                  </a:lnTo>
                  <a:lnTo>
                    <a:pt x="476094" y="484891"/>
                  </a:lnTo>
                  <a:lnTo>
                    <a:pt x="476119" y="484905"/>
                  </a:lnTo>
                  <a:lnTo>
                    <a:pt x="476623" y="485131"/>
                  </a:lnTo>
                  <a:lnTo>
                    <a:pt x="476637" y="485131"/>
                  </a:lnTo>
                  <a:lnTo>
                    <a:pt x="477140" y="485357"/>
                  </a:lnTo>
                  <a:lnTo>
                    <a:pt x="477152" y="485357"/>
                  </a:lnTo>
                  <a:lnTo>
                    <a:pt x="477655" y="485572"/>
                  </a:lnTo>
                  <a:lnTo>
                    <a:pt x="477692" y="485583"/>
                  </a:lnTo>
                  <a:lnTo>
                    <a:pt x="478172" y="485784"/>
                  </a:lnTo>
                  <a:lnTo>
                    <a:pt x="478221" y="485810"/>
                  </a:lnTo>
                  <a:lnTo>
                    <a:pt x="478701" y="485999"/>
                  </a:lnTo>
                  <a:lnTo>
                    <a:pt x="478738" y="486024"/>
                  </a:lnTo>
                  <a:lnTo>
                    <a:pt x="479241" y="486225"/>
                  </a:lnTo>
                  <a:lnTo>
                    <a:pt x="479253" y="486225"/>
                  </a:lnTo>
                  <a:lnTo>
                    <a:pt x="479366" y="486276"/>
                  </a:lnTo>
                  <a:lnTo>
                    <a:pt x="480299" y="486641"/>
                  </a:lnTo>
                  <a:lnTo>
                    <a:pt x="480310" y="486641"/>
                  </a:lnTo>
                  <a:lnTo>
                    <a:pt x="481342" y="487031"/>
                  </a:lnTo>
                  <a:lnTo>
                    <a:pt x="481393" y="487043"/>
                  </a:lnTo>
                  <a:lnTo>
                    <a:pt x="482388" y="487422"/>
                  </a:lnTo>
                  <a:lnTo>
                    <a:pt x="482476" y="487447"/>
                  </a:lnTo>
                  <a:lnTo>
                    <a:pt x="482917" y="487611"/>
                  </a:lnTo>
                  <a:lnTo>
                    <a:pt x="483016" y="487636"/>
                  </a:lnTo>
                  <a:lnTo>
                    <a:pt x="483444" y="487786"/>
                  </a:lnTo>
                  <a:lnTo>
                    <a:pt x="483571" y="487823"/>
                  </a:lnTo>
                  <a:lnTo>
                    <a:pt x="484515" y="488151"/>
                  </a:lnTo>
                  <a:lnTo>
                    <a:pt x="484654" y="488188"/>
                  </a:lnTo>
                  <a:lnTo>
                    <a:pt x="485208" y="488366"/>
                  </a:lnTo>
                  <a:lnTo>
                    <a:pt x="485573" y="488491"/>
                  </a:lnTo>
                  <a:lnTo>
                    <a:pt x="485748" y="488541"/>
                  </a:lnTo>
                  <a:lnTo>
                    <a:pt x="486856" y="488881"/>
                  </a:lnTo>
                  <a:lnTo>
                    <a:pt x="487196" y="488994"/>
                  </a:lnTo>
                  <a:lnTo>
                    <a:pt x="487397" y="489045"/>
                  </a:lnTo>
                  <a:lnTo>
                    <a:pt x="487736" y="489158"/>
                  </a:lnTo>
                  <a:lnTo>
                    <a:pt x="487951" y="489209"/>
                  </a:lnTo>
                  <a:lnTo>
                    <a:pt x="488278" y="489310"/>
                  </a:lnTo>
                  <a:lnTo>
                    <a:pt x="488505" y="489359"/>
                  </a:lnTo>
                  <a:cubicBezTo>
                    <a:pt x="490530" y="489927"/>
                    <a:pt x="492569" y="490442"/>
                    <a:pt x="494633" y="490869"/>
                  </a:cubicBezTo>
                  <a:lnTo>
                    <a:pt x="494885" y="490934"/>
                  </a:lnTo>
                  <a:lnTo>
                    <a:pt x="495187" y="490982"/>
                  </a:lnTo>
                  <a:lnTo>
                    <a:pt x="495452" y="491047"/>
                  </a:lnTo>
                  <a:lnTo>
                    <a:pt x="495753" y="491098"/>
                  </a:lnTo>
                  <a:lnTo>
                    <a:pt x="496572" y="491259"/>
                  </a:lnTo>
                  <a:lnTo>
                    <a:pt x="496873" y="491310"/>
                  </a:lnTo>
                  <a:lnTo>
                    <a:pt x="497138" y="491361"/>
                  </a:lnTo>
                  <a:lnTo>
                    <a:pt x="497441" y="491412"/>
                  </a:lnTo>
                  <a:lnTo>
                    <a:pt x="497704" y="491463"/>
                  </a:lnTo>
                  <a:lnTo>
                    <a:pt x="498006" y="491511"/>
                  </a:lnTo>
                  <a:lnTo>
                    <a:pt x="498258" y="491562"/>
                  </a:lnTo>
                  <a:lnTo>
                    <a:pt x="499140" y="491700"/>
                  </a:lnTo>
                  <a:lnTo>
                    <a:pt x="499403" y="491751"/>
                  </a:lnTo>
                  <a:lnTo>
                    <a:pt x="499706" y="491788"/>
                  </a:lnTo>
                  <a:lnTo>
                    <a:pt x="500537" y="491915"/>
                  </a:lnTo>
                  <a:lnTo>
                    <a:pt x="500837" y="491952"/>
                  </a:lnTo>
                  <a:lnTo>
                    <a:pt x="501971" y="492104"/>
                  </a:lnTo>
                  <a:lnTo>
                    <a:pt x="502259" y="492153"/>
                  </a:lnTo>
                  <a:lnTo>
                    <a:pt x="502536" y="492178"/>
                  </a:lnTo>
                  <a:lnTo>
                    <a:pt x="502827" y="492217"/>
                  </a:lnTo>
                  <a:lnTo>
                    <a:pt x="503105" y="492243"/>
                  </a:lnTo>
                  <a:lnTo>
                    <a:pt x="503404" y="492280"/>
                  </a:lnTo>
                  <a:lnTo>
                    <a:pt x="503670" y="492305"/>
                  </a:lnTo>
                  <a:lnTo>
                    <a:pt x="503984" y="492342"/>
                  </a:lnTo>
                  <a:lnTo>
                    <a:pt x="504236" y="492368"/>
                  </a:lnTo>
                  <a:lnTo>
                    <a:pt x="504564" y="492404"/>
                  </a:lnTo>
                  <a:lnTo>
                    <a:pt x="504802" y="492430"/>
                  </a:lnTo>
                  <a:lnTo>
                    <a:pt x="505143" y="492469"/>
                  </a:lnTo>
                  <a:lnTo>
                    <a:pt x="505381" y="492481"/>
                  </a:lnTo>
                  <a:lnTo>
                    <a:pt x="505721" y="492518"/>
                  </a:lnTo>
                  <a:lnTo>
                    <a:pt x="505949" y="492532"/>
                  </a:lnTo>
                  <a:lnTo>
                    <a:pt x="506300" y="492568"/>
                  </a:lnTo>
                  <a:lnTo>
                    <a:pt x="506515" y="492582"/>
                  </a:lnTo>
                  <a:lnTo>
                    <a:pt x="506880" y="492608"/>
                  </a:lnTo>
                  <a:lnTo>
                    <a:pt x="507081" y="492619"/>
                  </a:lnTo>
                  <a:lnTo>
                    <a:pt x="507471" y="492645"/>
                  </a:lnTo>
                  <a:lnTo>
                    <a:pt x="507660" y="492656"/>
                  </a:lnTo>
                  <a:lnTo>
                    <a:pt x="508050" y="492696"/>
                  </a:lnTo>
                  <a:lnTo>
                    <a:pt x="508226" y="492696"/>
                  </a:lnTo>
                  <a:lnTo>
                    <a:pt x="508630" y="492721"/>
                  </a:lnTo>
                  <a:lnTo>
                    <a:pt x="508791" y="492733"/>
                  </a:lnTo>
                  <a:lnTo>
                    <a:pt x="509221" y="492758"/>
                  </a:lnTo>
                  <a:lnTo>
                    <a:pt x="509371" y="492758"/>
                  </a:lnTo>
                  <a:lnTo>
                    <a:pt x="509812" y="492783"/>
                  </a:lnTo>
                  <a:lnTo>
                    <a:pt x="509937" y="492783"/>
                  </a:lnTo>
                  <a:lnTo>
                    <a:pt x="510392" y="492808"/>
                  </a:lnTo>
                  <a:lnTo>
                    <a:pt x="510516" y="492808"/>
                  </a:lnTo>
                  <a:lnTo>
                    <a:pt x="510983" y="492820"/>
                  </a:lnTo>
                  <a:lnTo>
                    <a:pt x="511082" y="492834"/>
                  </a:lnTo>
                  <a:lnTo>
                    <a:pt x="511574" y="492845"/>
                  </a:lnTo>
                  <a:lnTo>
                    <a:pt x="511650" y="492845"/>
                  </a:lnTo>
                  <a:lnTo>
                    <a:pt x="512165" y="492859"/>
                  </a:lnTo>
                  <a:lnTo>
                    <a:pt x="512227" y="492859"/>
                  </a:lnTo>
                  <a:lnTo>
                    <a:pt x="512756" y="492859"/>
                  </a:lnTo>
                  <a:lnTo>
                    <a:pt x="512795" y="492859"/>
                  </a:lnTo>
                  <a:lnTo>
                    <a:pt x="513349" y="492871"/>
                  </a:lnTo>
                  <a:lnTo>
                    <a:pt x="513373" y="492871"/>
                  </a:lnTo>
                  <a:lnTo>
                    <a:pt x="513940" y="492871"/>
                  </a:lnTo>
                  <a:lnTo>
                    <a:pt x="514506" y="492871"/>
                  </a:lnTo>
                  <a:lnTo>
                    <a:pt x="514532" y="492871"/>
                  </a:lnTo>
                  <a:lnTo>
                    <a:pt x="515086" y="492859"/>
                  </a:lnTo>
                  <a:lnTo>
                    <a:pt x="515122" y="492859"/>
                  </a:lnTo>
                  <a:lnTo>
                    <a:pt x="515651" y="492859"/>
                  </a:lnTo>
                  <a:lnTo>
                    <a:pt x="515714" y="492859"/>
                  </a:lnTo>
                  <a:lnTo>
                    <a:pt x="516231" y="492845"/>
                  </a:lnTo>
                  <a:lnTo>
                    <a:pt x="516307" y="492845"/>
                  </a:lnTo>
                  <a:lnTo>
                    <a:pt x="516797" y="492834"/>
                  </a:lnTo>
                  <a:lnTo>
                    <a:pt x="516898" y="492820"/>
                  </a:lnTo>
                  <a:lnTo>
                    <a:pt x="517362" y="492808"/>
                  </a:lnTo>
                  <a:lnTo>
                    <a:pt x="517489" y="492808"/>
                  </a:lnTo>
                  <a:lnTo>
                    <a:pt x="517942" y="492783"/>
                  </a:lnTo>
                  <a:lnTo>
                    <a:pt x="518069" y="492783"/>
                  </a:lnTo>
                  <a:lnTo>
                    <a:pt x="518507" y="492758"/>
                  </a:lnTo>
                  <a:lnTo>
                    <a:pt x="518660" y="492758"/>
                  </a:lnTo>
                  <a:lnTo>
                    <a:pt x="519087" y="492733"/>
                  </a:lnTo>
                  <a:lnTo>
                    <a:pt x="519251" y="492721"/>
                  </a:lnTo>
                  <a:lnTo>
                    <a:pt x="519653" y="492696"/>
                  </a:lnTo>
                  <a:lnTo>
                    <a:pt x="519831" y="492696"/>
                  </a:lnTo>
                  <a:lnTo>
                    <a:pt x="520221" y="492656"/>
                  </a:lnTo>
                  <a:lnTo>
                    <a:pt x="520408" y="492645"/>
                  </a:lnTo>
                  <a:lnTo>
                    <a:pt x="520798" y="492619"/>
                  </a:lnTo>
                  <a:lnTo>
                    <a:pt x="521001" y="492608"/>
                  </a:lnTo>
                  <a:lnTo>
                    <a:pt x="521366" y="492582"/>
                  </a:lnTo>
                  <a:lnTo>
                    <a:pt x="521579" y="492568"/>
                  </a:lnTo>
                  <a:lnTo>
                    <a:pt x="521932" y="492532"/>
                  </a:lnTo>
                  <a:lnTo>
                    <a:pt x="522158" y="492518"/>
                  </a:lnTo>
                  <a:lnTo>
                    <a:pt x="522498" y="492481"/>
                  </a:lnTo>
                  <a:lnTo>
                    <a:pt x="522738" y="492469"/>
                  </a:lnTo>
                  <a:lnTo>
                    <a:pt x="523077" y="492430"/>
                  </a:lnTo>
                  <a:lnTo>
                    <a:pt x="523317" y="492404"/>
                  </a:lnTo>
                  <a:lnTo>
                    <a:pt x="523643" y="492368"/>
                  </a:lnTo>
                  <a:lnTo>
                    <a:pt x="523894" y="492342"/>
                  </a:lnTo>
                  <a:lnTo>
                    <a:pt x="524211" y="492305"/>
                  </a:lnTo>
                  <a:lnTo>
                    <a:pt x="524474" y="492280"/>
                  </a:lnTo>
                  <a:lnTo>
                    <a:pt x="524776" y="492243"/>
                  </a:lnTo>
                  <a:lnTo>
                    <a:pt x="525054" y="492217"/>
                  </a:lnTo>
                  <a:lnTo>
                    <a:pt x="525342" y="492178"/>
                  </a:lnTo>
                  <a:lnTo>
                    <a:pt x="525619" y="492153"/>
                  </a:lnTo>
                  <a:lnTo>
                    <a:pt x="525908" y="492104"/>
                  </a:lnTo>
                  <a:lnTo>
                    <a:pt x="527042" y="491952"/>
                  </a:lnTo>
                  <a:lnTo>
                    <a:pt x="527344" y="491915"/>
                  </a:lnTo>
                  <a:lnTo>
                    <a:pt x="528175" y="491788"/>
                  </a:lnTo>
                  <a:lnTo>
                    <a:pt x="528475" y="491751"/>
                  </a:lnTo>
                  <a:lnTo>
                    <a:pt x="528741" y="491700"/>
                  </a:lnTo>
                  <a:lnTo>
                    <a:pt x="529621" y="491562"/>
                  </a:lnTo>
                  <a:lnTo>
                    <a:pt x="529872" y="491511"/>
                  </a:lnTo>
                  <a:lnTo>
                    <a:pt x="530175" y="491463"/>
                  </a:lnTo>
                  <a:lnTo>
                    <a:pt x="530441" y="491412"/>
                  </a:lnTo>
                  <a:lnTo>
                    <a:pt x="530743" y="491361"/>
                  </a:lnTo>
                  <a:lnTo>
                    <a:pt x="531006" y="491310"/>
                  </a:lnTo>
                  <a:lnTo>
                    <a:pt x="531309" y="491259"/>
                  </a:lnTo>
                  <a:lnTo>
                    <a:pt x="532126" y="491098"/>
                  </a:lnTo>
                  <a:lnTo>
                    <a:pt x="532429" y="491047"/>
                  </a:lnTo>
                  <a:lnTo>
                    <a:pt x="532692" y="490982"/>
                  </a:lnTo>
                  <a:lnTo>
                    <a:pt x="532994" y="490934"/>
                  </a:lnTo>
                  <a:lnTo>
                    <a:pt x="533246" y="490869"/>
                  </a:lnTo>
                  <a:cubicBezTo>
                    <a:pt x="535310" y="490430"/>
                    <a:pt x="537349" y="489938"/>
                    <a:pt x="539376" y="489359"/>
                  </a:cubicBezTo>
                  <a:lnTo>
                    <a:pt x="539603" y="489310"/>
                  </a:lnTo>
                  <a:lnTo>
                    <a:pt x="539930" y="489209"/>
                  </a:lnTo>
                  <a:lnTo>
                    <a:pt x="540143" y="489158"/>
                  </a:lnTo>
                  <a:lnTo>
                    <a:pt x="540485" y="489045"/>
                  </a:lnTo>
                  <a:lnTo>
                    <a:pt x="540685" y="488994"/>
                  </a:lnTo>
                  <a:lnTo>
                    <a:pt x="541025" y="488881"/>
                  </a:lnTo>
                  <a:lnTo>
                    <a:pt x="542133" y="488541"/>
                  </a:lnTo>
                  <a:lnTo>
                    <a:pt x="542308" y="488491"/>
                  </a:lnTo>
                  <a:lnTo>
                    <a:pt x="542673" y="488366"/>
                  </a:lnTo>
                  <a:lnTo>
                    <a:pt x="543227" y="488188"/>
                  </a:lnTo>
                  <a:lnTo>
                    <a:pt x="543366" y="488151"/>
                  </a:lnTo>
                  <a:lnTo>
                    <a:pt x="544310" y="487823"/>
                  </a:lnTo>
                  <a:lnTo>
                    <a:pt x="544435" y="487786"/>
                  </a:lnTo>
                  <a:lnTo>
                    <a:pt x="544862" y="487636"/>
                  </a:lnTo>
                  <a:lnTo>
                    <a:pt x="544964" y="487611"/>
                  </a:lnTo>
                  <a:lnTo>
                    <a:pt x="545405" y="487447"/>
                  </a:lnTo>
                  <a:lnTo>
                    <a:pt x="545493" y="487422"/>
                  </a:lnTo>
                  <a:lnTo>
                    <a:pt x="546488" y="487043"/>
                  </a:lnTo>
                  <a:lnTo>
                    <a:pt x="546536" y="487031"/>
                  </a:lnTo>
                  <a:lnTo>
                    <a:pt x="547569" y="486641"/>
                  </a:lnTo>
                  <a:lnTo>
                    <a:pt x="547582" y="486641"/>
                  </a:lnTo>
                  <a:lnTo>
                    <a:pt x="548513" y="486276"/>
                  </a:lnTo>
                  <a:lnTo>
                    <a:pt x="548626" y="486225"/>
                  </a:lnTo>
                  <a:lnTo>
                    <a:pt x="548640" y="486225"/>
                  </a:lnTo>
                  <a:lnTo>
                    <a:pt x="549143" y="486024"/>
                  </a:lnTo>
                  <a:lnTo>
                    <a:pt x="549180" y="485999"/>
                  </a:lnTo>
                  <a:lnTo>
                    <a:pt x="549658" y="485810"/>
                  </a:lnTo>
                  <a:lnTo>
                    <a:pt x="549709" y="485784"/>
                  </a:lnTo>
                  <a:lnTo>
                    <a:pt x="550187" y="485583"/>
                  </a:lnTo>
                  <a:lnTo>
                    <a:pt x="550224" y="485572"/>
                  </a:lnTo>
                  <a:lnTo>
                    <a:pt x="550715" y="485357"/>
                  </a:lnTo>
                  <a:lnTo>
                    <a:pt x="550741" y="485357"/>
                  </a:lnTo>
                  <a:lnTo>
                    <a:pt x="551244" y="485131"/>
                  </a:lnTo>
                  <a:lnTo>
                    <a:pt x="551256" y="485131"/>
                  </a:lnTo>
                  <a:lnTo>
                    <a:pt x="551759" y="484905"/>
                  </a:lnTo>
                  <a:lnTo>
                    <a:pt x="551773" y="484905"/>
                  </a:lnTo>
                  <a:lnTo>
                    <a:pt x="552263" y="484678"/>
                  </a:lnTo>
                  <a:lnTo>
                    <a:pt x="552302" y="484664"/>
                  </a:lnTo>
                  <a:lnTo>
                    <a:pt x="552780" y="484452"/>
                  </a:lnTo>
                  <a:lnTo>
                    <a:pt x="552830" y="484427"/>
                  </a:lnTo>
                  <a:lnTo>
                    <a:pt x="553283" y="484212"/>
                  </a:lnTo>
                  <a:lnTo>
                    <a:pt x="553359" y="484186"/>
                  </a:lnTo>
                  <a:lnTo>
                    <a:pt x="553798" y="483972"/>
                  </a:lnTo>
                  <a:lnTo>
                    <a:pt x="553874" y="483935"/>
                  </a:lnTo>
                  <a:lnTo>
                    <a:pt x="554302" y="483734"/>
                  </a:lnTo>
                  <a:lnTo>
                    <a:pt x="554391" y="483695"/>
                  </a:lnTo>
                  <a:lnTo>
                    <a:pt x="554807" y="483482"/>
                  </a:lnTo>
                  <a:lnTo>
                    <a:pt x="554906" y="483443"/>
                  </a:lnTo>
                  <a:lnTo>
                    <a:pt x="555310" y="483242"/>
                  </a:lnTo>
                  <a:lnTo>
                    <a:pt x="555424" y="483191"/>
                  </a:lnTo>
                  <a:lnTo>
                    <a:pt x="555814" y="482990"/>
                  </a:lnTo>
                  <a:lnTo>
                    <a:pt x="555939" y="482928"/>
                  </a:lnTo>
                  <a:lnTo>
                    <a:pt x="556317" y="482739"/>
                  </a:lnTo>
                  <a:lnTo>
                    <a:pt x="556456" y="482662"/>
                  </a:lnTo>
                  <a:lnTo>
                    <a:pt x="556807" y="482475"/>
                  </a:lnTo>
                  <a:lnTo>
                    <a:pt x="556970" y="482399"/>
                  </a:lnTo>
                  <a:lnTo>
                    <a:pt x="557310" y="482224"/>
                  </a:lnTo>
                  <a:lnTo>
                    <a:pt x="557474" y="482136"/>
                  </a:lnTo>
                  <a:lnTo>
                    <a:pt x="557813" y="481958"/>
                  </a:lnTo>
                  <a:lnTo>
                    <a:pt x="557977" y="481871"/>
                  </a:lnTo>
                  <a:lnTo>
                    <a:pt x="558305" y="481681"/>
                  </a:lnTo>
                  <a:lnTo>
                    <a:pt x="558481" y="481593"/>
                  </a:lnTo>
                  <a:lnTo>
                    <a:pt x="558809" y="481418"/>
                  </a:lnTo>
                  <a:lnTo>
                    <a:pt x="558984" y="481316"/>
                  </a:lnTo>
                  <a:lnTo>
                    <a:pt x="559298" y="481141"/>
                  </a:lnTo>
                  <a:lnTo>
                    <a:pt x="559487" y="481039"/>
                  </a:lnTo>
                  <a:lnTo>
                    <a:pt x="559790" y="480864"/>
                  </a:lnTo>
                  <a:lnTo>
                    <a:pt x="559991" y="480750"/>
                  </a:lnTo>
                  <a:lnTo>
                    <a:pt x="560281" y="480587"/>
                  </a:lnTo>
                  <a:lnTo>
                    <a:pt x="560494" y="480473"/>
                  </a:lnTo>
                  <a:lnTo>
                    <a:pt x="560771" y="480298"/>
                  </a:lnTo>
                  <a:lnTo>
                    <a:pt x="560986" y="480185"/>
                  </a:lnTo>
                  <a:lnTo>
                    <a:pt x="561263" y="480021"/>
                  </a:lnTo>
                  <a:lnTo>
                    <a:pt x="561475" y="479894"/>
                  </a:lnTo>
                  <a:lnTo>
                    <a:pt x="561752" y="479730"/>
                  </a:lnTo>
                  <a:lnTo>
                    <a:pt x="561979" y="479591"/>
                  </a:lnTo>
                  <a:lnTo>
                    <a:pt x="562722" y="479139"/>
                  </a:lnTo>
                  <a:lnTo>
                    <a:pt x="562948" y="479000"/>
                  </a:lnTo>
                  <a:lnTo>
                    <a:pt x="563200" y="478836"/>
                  </a:lnTo>
                  <a:lnTo>
                    <a:pt x="563440" y="478698"/>
                  </a:lnTo>
                  <a:lnTo>
                    <a:pt x="563692" y="478536"/>
                  </a:lnTo>
                  <a:lnTo>
                    <a:pt x="563930" y="478384"/>
                  </a:lnTo>
                  <a:lnTo>
                    <a:pt x="564170" y="478234"/>
                  </a:lnTo>
                  <a:lnTo>
                    <a:pt x="564408" y="478081"/>
                  </a:lnTo>
                  <a:lnTo>
                    <a:pt x="564648" y="477920"/>
                  </a:lnTo>
                  <a:lnTo>
                    <a:pt x="564888" y="477767"/>
                  </a:lnTo>
                  <a:lnTo>
                    <a:pt x="565126" y="477617"/>
                  </a:lnTo>
                  <a:lnTo>
                    <a:pt x="565366" y="477453"/>
                  </a:lnTo>
                  <a:lnTo>
                    <a:pt x="565604" y="477301"/>
                  </a:lnTo>
                  <a:lnTo>
                    <a:pt x="565844" y="477139"/>
                  </a:lnTo>
                  <a:lnTo>
                    <a:pt x="566070" y="476975"/>
                  </a:lnTo>
                  <a:lnTo>
                    <a:pt x="566322" y="476811"/>
                  </a:lnTo>
                  <a:lnTo>
                    <a:pt x="566548" y="476659"/>
                  </a:lnTo>
                  <a:lnTo>
                    <a:pt x="566788" y="476483"/>
                  </a:lnTo>
                  <a:lnTo>
                    <a:pt x="567026" y="476333"/>
                  </a:lnTo>
                  <a:lnTo>
                    <a:pt x="567266" y="476156"/>
                  </a:lnTo>
                  <a:lnTo>
                    <a:pt x="567492" y="476005"/>
                  </a:lnTo>
                  <a:lnTo>
                    <a:pt x="567733" y="475830"/>
                  </a:lnTo>
                  <a:lnTo>
                    <a:pt x="567959" y="475666"/>
                  </a:lnTo>
                  <a:lnTo>
                    <a:pt x="568197" y="475502"/>
                  </a:lnTo>
                  <a:lnTo>
                    <a:pt x="568423" y="475338"/>
                  </a:lnTo>
                  <a:lnTo>
                    <a:pt x="568663" y="475162"/>
                  </a:lnTo>
                  <a:lnTo>
                    <a:pt x="568890" y="474999"/>
                  </a:lnTo>
                  <a:lnTo>
                    <a:pt x="569129" y="474835"/>
                  </a:lnTo>
                  <a:lnTo>
                    <a:pt x="569356" y="474659"/>
                  </a:lnTo>
                  <a:lnTo>
                    <a:pt x="569582" y="474481"/>
                  </a:lnTo>
                  <a:lnTo>
                    <a:pt x="569820" y="474320"/>
                  </a:lnTo>
                  <a:lnTo>
                    <a:pt x="570046" y="474142"/>
                  </a:lnTo>
                  <a:lnTo>
                    <a:pt x="570286" y="473966"/>
                  </a:lnTo>
                  <a:lnTo>
                    <a:pt x="570501" y="473802"/>
                  </a:lnTo>
                  <a:lnTo>
                    <a:pt x="570739" y="473613"/>
                  </a:lnTo>
                  <a:lnTo>
                    <a:pt x="570954" y="473452"/>
                  </a:lnTo>
                  <a:lnTo>
                    <a:pt x="571191" y="473262"/>
                  </a:lnTo>
                  <a:lnTo>
                    <a:pt x="571406" y="473098"/>
                  </a:lnTo>
                  <a:lnTo>
                    <a:pt x="571658" y="472909"/>
                  </a:lnTo>
                  <a:lnTo>
                    <a:pt x="571859" y="472745"/>
                  </a:lnTo>
                  <a:lnTo>
                    <a:pt x="572110" y="472544"/>
                  </a:lnTo>
                  <a:lnTo>
                    <a:pt x="572300" y="472394"/>
                  </a:lnTo>
                  <a:lnTo>
                    <a:pt x="572565" y="472179"/>
                  </a:lnTo>
                  <a:lnTo>
                    <a:pt x="572753" y="472029"/>
                  </a:lnTo>
                  <a:lnTo>
                    <a:pt x="573004" y="471814"/>
                  </a:lnTo>
                  <a:lnTo>
                    <a:pt x="573193" y="471662"/>
                  </a:lnTo>
                  <a:lnTo>
                    <a:pt x="573459" y="471449"/>
                  </a:lnTo>
                  <a:lnTo>
                    <a:pt x="573634" y="471297"/>
                  </a:lnTo>
                  <a:lnTo>
                    <a:pt x="573912" y="471071"/>
                  </a:lnTo>
                  <a:lnTo>
                    <a:pt x="574075" y="470932"/>
                  </a:lnTo>
                  <a:lnTo>
                    <a:pt x="574353" y="470694"/>
                  </a:lnTo>
                  <a:lnTo>
                    <a:pt x="574503" y="470567"/>
                  </a:lnTo>
                  <a:lnTo>
                    <a:pt x="574791" y="470316"/>
                  </a:lnTo>
                  <a:lnTo>
                    <a:pt x="574943" y="470191"/>
                  </a:lnTo>
                  <a:lnTo>
                    <a:pt x="575232" y="469939"/>
                  </a:lnTo>
                  <a:lnTo>
                    <a:pt x="575371" y="469812"/>
                  </a:lnTo>
                  <a:lnTo>
                    <a:pt x="575673" y="469549"/>
                  </a:lnTo>
                  <a:lnTo>
                    <a:pt x="575798" y="469436"/>
                  </a:lnTo>
                  <a:lnTo>
                    <a:pt x="576114" y="469159"/>
                  </a:lnTo>
                  <a:lnTo>
                    <a:pt x="576227" y="469057"/>
                  </a:lnTo>
                  <a:lnTo>
                    <a:pt x="576555" y="468769"/>
                  </a:lnTo>
                  <a:lnTo>
                    <a:pt x="576654" y="468681"/>
                  </a:lnTo>
                  <a:lnTo>
                    <a:pt x="576982" y="468378"/>
                  </a:lnTo>
                  <a:lnTo>
                    <a:pt x="577070" y="468291"/>
                  </a:lnTo>
                  <a:lnTo>
                    <a:pt x="577410" y="467974"/>
                  </a:lnTo>
                  <a:lnTo>
                    <a:pt x="577497" y="467901"/>
                  </a:lnTo>
                  <a:lnTo>
                    <a:pt x="577851" y="467572"/>
                  </a:lnTo>
                  <a:lnTo>
                    <a:pt x="577913" y="467510"/>
                  </a:lnTo>
                  <a:lnTo>
                    <a:pt x="578278" y="467171"/>
                  </a:lnTo>
                  <a:lnTo>
                    <a:pt x="578328" y="467120"/>
                  </a:lnTo>
                  <a:lnTo>
                    <a:pt x="578693" y="466767"/>
                  </a:lnTo>
                  <a:lnTo>
                    <a:pt x="578744" y="466716"/>
                  </a:lnTo>
                  <a:lnTo>
                    <a:pt x="579121" y="466351"/>
                  </a:lnTo>
                  <a:lnTo>
                    <a:pt x="579146" y="466326"/>
                  </a:lnTo>
                  <a:lnTo>
                    <a:pt x="579550" y="465935"/>
                  </a:lnTo>
                  <a:lnTo>
                    <a:pt x="579561" y="465924"/>
                  </a:lnTo>
                  <a:lnTo>
                    <a:pt x="579965" y="465520"/>
                  </a:lnTo>
                  <a:lnTo>
                    <a:pt x="580367" y="465118"/>
                  </a:lnTo>
                  <a:lnTo>
                    <a:pt x="580381" y="465106"/>
                  </a:lnTo>
                  <a:lnTo>
                    <a:pt x="580771" y="464716"/>
                  </a:lnTo>
                  <a:lnTo>
                    <a:pt x="580795" y="464677"/>
                  </a:lnTo>
                  <a:lnTo>
                    <a:pt x="581162" y="464300"/>
                  </a:lnTo>
                  <a:lnTo>
                    <a:pt x="581210" y="464250"/>
                  </a:lnTo>
                  <a:lnTo>
                    <a:pt x="582420" y="462966"/>
                  </a:lnTo>
                  <a:lnTo>
                    <a:pt x="582734" y="462638"/>
                  </a:lnTo>
                  <a:lnTo>
                    <a:pt x="582822" y="462539"/>
                  </a:lnTo>
                  <a:lnTo>
                    <a:pt x="583111" y="462222"/>
                  </a:lnTo>
                  <a:lnTo>
                    <a:pt x="583224" y="462098"/>
                  </a:lnTo>
                  <a:lnTo>
                    <a:pt x="583501" y="461795"/>
                  </a:lnTo>
                  <a:lnTo>
                    <a:pt x="583614" y="461670"/>
                  </a:lnTo>
                  <a:lnTo>
                    <a:pt x="583879" y="461368"/>
                  </a:lnTo>
                  <a:lnTo>
                    <a:pt x="584004" y="461229"/>
                  </a:lnTo>
                  <a:lnTo>
                    <a:pt x="584256" y="460939"/>
                  </a:lnTo>
                  <a:lnTo>
                    <a:pt x="584383" y="460788"/>
                  </a:lnTo>
                  <a:lnTo>
                    <a:pt x="584634" y="460511"/>
                  </a:lnTo>
                  <a:lnTo>
                    <a:pt x="584773" y="460348"/>
                  </a:lnTo>
                  <a:lnTo>
                    <a:pt x="584999" y="460084"/>
                  </a:lnTo>
                  <a:lnTo>
                    <a:pt x="585149" y="459906"/>
                  </a:lnTo>
                  <a:lnTo>
                    <a:pt x="585364" y="459643"/>
                  </a:lnTo>
                  <a:lnTo>
                    <a:pt x="585528" y="459454"/>
                  </a:lnTo>
                  <a:lnTo>
                    <a:pt x="585743" y="459216"/>
                  </a:lnTo>
                  <a:lnTo>
                    <a:pt x="585893" y="459013"/>
                  </a:lnTo>
                  <a:lnTo>
                    <a:pt x="586108" y="458775"/>
                  </a:lnTo>
                  <a:lnTo>
                    <a:pt x="586271" y="458560"/>
                  </a:lnTo>
                  <a:lnTo>
                    <a:pt x="586459" y="458322"/>
                  </a:lnTo>
                  <a:lnTo>
                    <a:pt x="586636" y="458119"/>
                  </a:lnTo>
                  <a:lnTo>
                    <a:pt x="586823" y="457881"/>
                  </a:lnTo>
                  <a:lnTo>
                    <a:pt x="587001" y="457667"/>
                  </a:lnTo>
                  <a:lnTo>
                    <a:pt x="587176" y="457440"/>
                  </a:lnTo>
                  <a:lnTo>
                    <a:pt x="587352" y="457214"/>
                  </a:lnTo>
                  <a:lnTo>
                    <a:pt x="587530" y="456988"/>
                  </a:lnTo>
                  <a:lnTo>
                    <a:pt x="587717" y="456747"/>
                  </a:lnTo>
                  <a:lnTo>
                    <a:pt x="587881" y="456535"/>
                  </a:lnTo>
                  <a:lnTo>
                    <a:pt x="588070" y="456295"/>
                  </a:lnTo>
                  <a:lnTo>
                    <a:pt x="588234" y="456080"/>
                  </a:lnTo>
                  <a:lnTo>
                    <a:pt x="588423" y="455842"/>
                  </a:lnTo>
                  <a:lnTo>
                    <a:pt x="588574" y="455628"/>
                  </a:lnTo>
                  <a:lnTo>
                    <a:pt x="588763" y="455376"/>
                  </a:lnTo>
                  <a:lnTo>
                    <a:pt x="588913" y="455175"/>
                  </a:lnTo>
                  <a:lnTo>
                    <a:pt x="589114" y="454909"/>
                  </a:lnTo>
                  <a:lnTo>
                    <a:pt x="589266" y="454708"/>
                  </a:lnTo>
                  <a:lnTo>
                    <a:pt x="589456" y="454457"/>
                  </a:lnTo>
                  <a:lnTo>
                    <a:pt x="589933" y="453778"/>
                  </a:lnTo>
                  <a:lnTo>
                    <a:pt x="590120" y="453526"/>
                  </a:lnTo>
                  <a:lnTo>
                    <a:pt x="590259" y="453312"/>
                  </a:lnTo>
                  <a:lnTo>
                    <a:pt x="590915" y="452381"/>
                  </a:lnTo>
                  <a:lnTo>
                    <a:pt x="591104" y="452116"/>
                  </a:lnTo>
                  <a:lnTo>
                    <a:pt x="591243" y="451903"/>
                  </a:lnTo>
                  <a:lnTo>
                    <a:pt x="591430" y="451637"/>
                  </a:lnTo>
                  <a:lnTo>
                    <a:pt x="591568" y="451425"/>
                  </a:lnTo>
                  <a:lnTo>
                    <a:pt x="591746" y="451160"/>
                  </a:lnTo>
                  <a:lnTo>
                    <a:pt x="591885" y="450945"/>
                  </a:lnTo>
                  <a:lnTo>
                    <a:pt x="592060" y="450693"/>
                  </a:lnTo>
                  <a:lnTo>
                    <a:pt x="592198" y="450467"/>
                  </a:lnTo>
                  <a:lnTo>
                    <a:pt x="592374" y="450215"/>
                  </a:lnTo>
                  <a:lnTo>
                    <a:pt x="592513" y="449989"/>
                  </a:lnTo>
                  <a:lnTo>
                    <a:pt x="592815" y="449511"/>
                  </a:lnTo>
                  <a:lnTo>
                    <a:pt x="592990" y="449248"/>
                  </a:lnTo>
                  <a:lnTo>
                    <a:pt x="593293" y="448767"/>
                  </a:lnTo>
                  <a:lnTo>
                    <a:pt x="593431" y="448541"/>
                  </a:lnTo>
                  <a:lnTo>
                    <a:pt x="593884" y="447800"/>
                  </a:lnTo>
                  <a:lnTo>
                    <a:pt x="594023" y="447560"/>
                  </a:lnTo>
                  <a:lnTo>
                    <a:pt x="594175" y="447322"/>
                  </a:lnTo>
                  <a:lnTo>
                    <a:pt x="594464" y="446830"/>
                  </a:lnTo>
                  <a:lnTo>
                    <a:pt x="594614" y="446567"/>
                  </a:lnTo>
                  <a:lnTo>
                    <a:pt x="594752" y="446338"/>
                  </a:lnTo>
                  <a:lnTo>
                    <a:pt x="594905" y="446075"/>
                  </a:lnTo>
                  <a:lnTo>
                    <a:pt x="595043" y="445849"/>
                  </a:lnTo>
                  <a:lnTo>
                    <a:pt x="595748" y="444565"/>
                  </a:lnTo>
                  <a:lnTo>
                    <a:pt x="595861" y="444375"/>
                  </a:lnTo>
                  <a:lnTo>
                    <a:pt x="596025" y="444061"/>
                  </a:lnTo>
                  <a:lnTo>
                    <a:pt x="596301" y="443558"/>
                  </a:lnTo>
                  <a:lnTo>
                    <a:pt x="596401" y="443382"/>
                  </a:lnTo>
                  <a:lnTo>
                    <a:pt x="596565" y="443055"/>
                  </a:lnTo>
                  <a:lnTo>
                    <a:pt x="597359" y="441519"/>
                  </a:lnTo>
                  <a:lnTo>
                    <a:pt x="597433" y="441392"/>
                  </a:lnTo>
                  <a:lnTo>
                    <a:pt x="597622" y="441002"/>
                  </a:lnTo>
                  <a:lnTo>
                    <a:pt x="597685" y="440889"/>
                  </a:lnTo>
                  <a:lnTo>
                    <a:pt x="597874" y="440487"/>
                  </a:lnTo>
                  <a:lnTo>
                    <a:pt x="598177" y="439882"/>
                  </a:lnTo>
                  <a:lnTo>
                    <a:pt x="598377" y="439441"/>
                  </a:lnTo>
                  <a:lnTo>
                    <a:pt x="598416" y="439367"/>
                  </a:lnTo>
                  <a:lnTo>
                    <a:pt x="598618" y="438914"/>
                  </a:lnTo>
                  <a:lnTo>
                    <a:pt x="598655" y="438864"/>
                  </a:lnTo>
                  <a:lnTo>
                    <a:pt x="598869" y="438397"/>
                  </a:lnTo>
                  <a:lnTo>
                    <a:pt x="598894" y="438360"/>
                  </a:lnTo>
                  <a:lnTo>
                    <a:pt x="599107" y="437868"/>
                  </a:lnTo>
                  <a:lnTo>
                    <a:pt x="599121" y="437843"/>
                  </a:lnTo>
                  <a:lnTo>
                    <a:pt x="599333" y="437340"/>
                  </a:lnTo>
                  <a:lnTo>
                    <a:pt x="599347" y="437340"/>
                  </a:lnTo>
                  <a:lnTo>
                    <a:pt x="599573" y="436825"/>
                  </a:lnTo>
                  <a:lnTo>
                    <a:pt x="599573" y="436811"/>
                  </a:lnTo>
                  <a:lnTo>
                    <a:pt x="600026" y="435742"/>
                  </a:lnTo>
                  <a:lnTo>
                    <a:pt x="600227" y="435289"/>
                  </a:lnTo>
                  <a:lnTo>
                    <a:pt x="600252" y="435213"/>
                  </a:lnTo>
                  <a:lnTo>
                    <a:pt x="600442" y="434760"/>
                  </a:lnTo>
                  <a:lnTo>
                    <a:pt x="600467" y="434696"/>
                  </a:lnTo>
                  <a:lnTo>
                    <a:pt x="600807" y="433853"/>
                  </a:lnTo>
                  <a:lnTo>
                    <a:pt x="600869" y="433678"/>
                  </a:lnTo>
                  <a:lnTo>
                    <a:pt x="600883" y="433666"/>
                  </a:lnTo>
                  <a:lnTo>
                    <a:pt x="601084" y="433149"/>
                  </a:lnTo>
                  <a:lnTo>
                    <a:pt x="601084" y="433137"/>
                  </a:lnTo>
                  <a:lnTo>
                    <a:pt x="601284" y="432620"/>
                  </a:lnTo>
                  <a:lnTo>
                    <a:pt x="601284" y="432608"/>
                  </a:lnTo>
                  <a:lnTo>
                    <a:pt x="601474" y="432091"/>
                  </a:lnTo>
                  <a:lnTo>
                    <a:pt x="601488" y="432066"/>
                  </a:lnTo>
                  <a:lnTo>
                    <a:pt x="601675" y="431576"/>
                  </a:lnTo>
                  <a:lnTo>
                    <a:pt x="601688" y="431525"/>
                  </a:lnTo>
                  <a:lnTo>
                    <a:pt x="601864" y="431047"/>
                  </a:lnTo>
                  <a:lnTo>
                    <a:pt x="601889" y="430983"/>
                  </a:lnTo>
                  <a:lnTo>
                    <a:pt x="602053" y="430519"/>
                  </a:lnTo>
                  <a:lnTo>
                    <a:pt x="602079" y="430442"/>
                  </a:lnTo>
                  <a:lnTo>
                    <a:pt x="602229" y="429990"/>
                  </a:lnTo>
                  <a:lnTo>
                    <a:pt x="602268" y="429888"/>
                  </a:lnTo>
                  <a:lnTo>
                    <a:pt x="602418" y="429447"/>
                  </a:lnTo>
                  <a:lnTo>
                    <a:pt x="602444" y="429348"/>
                  </a:lnTo>
                  <a:lnTo>
                    <a:pt x="602593" y="428921"/>
                  </a:lnTo>
                  <a:lnTo>
                    <a:pt x="602633" y="428807"/>
                  </a:lnTo>
                  <a:lnTo>
                    <a:pt x="602772" y="428392"/>
                  </a:lnTo>
                  <a:lnTo>
                    <a:pt x="602808" y="428253"/>
                  </a:lnTo>
                  <a:lnTo>
                    <a:pt x="602933" y="427849"/>
                  </a:lnTo>
                  <a:lnTo>
                    <a:pt x="602984" y="427699"/>
                  </a:lnTo>
                  <a:lnTo>
                    <a:pt x="603111" y="427321"/>
                  </a:lnTo>
                  <a:lnTo>
                    <a:pt x="603148" y="427157"/>
                  </a:lnTo>
                  <a:lnTo>
                    <a:pt x="603275" y="426780"/>
                  </a:lnTo>
                  <a:lnTo>
                    <a:pt x="603323" y="426605"/>
                  </a:lnTo>
                  <a:lnTo>
                    <a:pt x="603436" y="426240"/>
                  </a:lnTo>
                  <a:lnTo>
                    <a:pt x="603487" y="426051"/>
                  </a:lnTo>
                  <a:lnTo>
                    <a:pt x="603600" y="425697"/>
                  </a:lnTo>
                  <a:lnTo>
                    <a:pt x="603651" y="425496"/>
                  </a:lnTo>
                  <a:lnTo>
                    <a:pt x="603753" y="425157"/>
                  </a:lnTo>
                  <a:lnTo>
                    <a:pt x="603801" y="424956"/>
                  </a:lnTo>
                  <a:lnTo>
                    <a:pt x="603903" y="424614"/>
                  </a:lnTo>
                  <a:lnTo>
                    <a:pt x="603953" y="424402"/>
                  </a:lnTo>
                  <a:lnTo>
                    <a:pt x="604055" y="424062"/>
                  </a:lnTo>
                  <a:lnTo>
                    <a:pt x="604104" y="423834"/>
                  </a:lnTo>
                  <a:lnTo>
                    <a:pt x="604256" y="423282"/>
                  </a:lnTo>
                  <a:lnTo>
                    <a:pt x="604344" y="422965"/>
                  </a:lnTo>
                  <a:lnTo>
                    <a:pt x="604395" y="422728"/>
                  </a:lnTo>
                  <a:lnTo>
                    <a:pt x="604482" y="422425"/>
                  </a:lnTo>
                  <a:lnTo>
                    <a:pt x="604533" y="422174"/>
                  </a:lnTo>
                  <a:lnTo>
                    <a:pt x="604621" y="421871"/>
                  </a:lnTo>
                  <a:lnTo>
                    <a:pt x="604671" y="421619"/>
                  </a:lnTo>
                  <a:lnTo>
                    <a:pt x="604810" y="421053"/>
                  </a:lnTo>
                  <a:lnTo>
                    <a:pt x="604884" y="420763"/>
                  </a:lnTo>
                  <a:lnTo>
                    <a:pt x="604935" y="420499"/>
                  </a:lnTo>
                  <a:lnTo>
                    <a:pt x="605011" y="420211"/>
                  </a:lnTo>
                  <a:lnTo>
                    <a:pt x="605062" y="419934"/>
                  </a:lnTo>
                  <a:lnTo>
                    <a:pt x="605136" y="419657"/>
                  </a:lnTo>
                  <a:lnTo>
                    <a:pt x="605186" y="419379"/>
                  </a:lnTo>
                  <a:lnTo>
                    <a:pt x="605314" y="418814"/>
                  </a:lnTo>
                  <a:lnTo>
                    <a:pt x="605376" y="418537"/>
                  </a:lnTo>
                  <a:lnTo>
                    <a:pt x="605427" y="418260"/>
                  </a:lnTo>
                  <a:lnTo>
                    <a:pt x="605489" y="417982"/>
                  </a:lnTo>
                  <a:lnTo>
                    <a:pt x="605540" y="417692"/>
                  </a:lnTo>
                  <a:lnTo>
                    <a:pt x="605704" y="416863"/>
                  </a:lnTo>
                  <a:lnTo>
                    <a:pt x="605752" y="416572"/>
                  </a:lnTo>
                  <a:lnTo>
                    <a:pt x="605803" y="416295"/>
                  </a:lnTo>
                  <a:lnTo>
                    <a:pt x="605854" y="416006"/>
                  </a:lnTo>
                  <a:lnTo>
                    <a:pt x="605905" y="415729"/>
                  </a:lnTo>
                  <a:lnTo>
                    <a:pt x="605955" y="415440"/>
                  </a:lnTo>
                  <a:lnTo>
                    <a:pt x="606004" y="415163"/>
                  </a:lnTo>
                  <a:lnTo>
                    <a:pt x="606143" y="414306"/>
                  </a:lnTo>
                  <a:lnTo>
                    <a:pt x="606193" y="414029"/>
                  </a:lnTo>
                  <a:lnTo>
                    <a:pt x="606233" y="413741"/>
                  </a:lnTo>
                  <a:lnTo>
                    <a:pt x="606357" y="412898"/>
                  </a:lnTo>
                  <a:lnTo>
                    <a:pt x="606394" y="412607"/>
                  </a:lnTo>
                  <a:lnTo>
                    <a:pt x="606445" y="412318"/>
                  </a:lnTo>
                  <a:lnTo>
                    <a:pt x="606470" y="412041"/>
                  </a:lnTo>
                  <a:lnTo>
                    <a:pt x="606521" y="411753"/>
                  </a:lnTo>
                  <a:lnTo>
                    <a:pt x="606547" y="411476"/>
                  </a:lnTo>
                  <a:lnTo>
                    <a:pt x="606598" y="411173"/>
                  </a:lnTo>
                  <a:lnTo>
                    <a:pt x="606621" y="410907"/>
                  </a:lnTo>
                  <a:lnTo>
                    <a:pt x="606660" y="410607"/>
                  </a:lnTo>
                  <a:lnTo>
                    <a:pt x="606685" y="410342"/>
                  </a:lnTo>
                  <a:lnTo>
                    <a:pt x="606722" y="410028"/>
                  </a:lnTo>
                  <a:lnTo>
                    <a:pt x="606747" y="409762"/>
                  </a:lnTo>
                  <a:lnTo>
                    <a:pt x="606784" y="409448"/>
                  </a:lnTo>
                  <a:lnTo>
                    <a:pt x="606810" y="409196"/>
                  </a:lnTo>
                  <a:lnTo>
                    <a:pt x="606849" y="408869"/>
                  </a:lnTo>
                  <a:lnTo>
                    <a:pt x="606872" y="408631"/>
                  </a:lnTo>
                  <a:lnTo>
                    <a:pt x="606911" y="408291"/>
                  </a:lnTo>
                  <a:lnTo>
                    <a:pt x="606923" y="408065"/>
                  </a:lnTo>
                  <a:lnTo>
                    <a:pt x="606962" y="407712"/>
                  </a:lnTo>
                  <a:lnTo>
                    <a:pt x="606974" y="407485"/>
                  </a:lnTo>
                  <a:lnTo>
                    <a:pt x="607011" y="407132"/>
                  </a:lnTo>
                  <a:lnTo>
                    <a:pt x="607025" y="406920"/>
                  </a:lnTo>
                  <a:lnTo>
                    <a:pt x="607050" y="406552"/>
                  </a:lnTo>
                  <a:lnTo>
                    <a:pt x="607062" y="406352"/>
                  </a:lnTo>
                  <a:lnTo>
                    <a:pt x="607087" y="405961"/>
                  </a:lnTo>
                  <a:lnTo>
                    <a:pt x="607101" y="405774"/>
                  </a:lnTo>
                  <a:lnTo>
                    <a:pt x="607138" y="405384"/>
                  </a:lnTo>
                  <a:lnTo>
                    <a:pt x="607138" y="405206"/>
                  </a:lnTo>
                  <a:lnTo>
                    <a:pt x="607163" y="404805"/>
                  </a:lnTo>
                  <a:lnTo>
                    <a:pt x="607175" y="404641"/>
                  </a:lnTo>
                  <a:lnTo>
                    <a:pt x="607200" y="404213"/>
                  </a:lnTo>
                  <a:lnTo>
                    <a:pt x="607200" y="404061"/>
                  </a:lnTo>
                  <a:lnTo>
                    <a:pt x="607225" y="403620"/>
                  </a:lnTo>
                  <a:lnTo>
                    <a:pt x="607225" y="403495"/>
                  </a:lnTo>
                  <a:lnTo>
                    <a:pt x="607251" y="403043"/>
                  </a:lnTo>
                  <a:lnTo>
                    <a:pt x="607251" y="402930"/>
                  </a:lnTo>
                  <a:lnTo>
                    <a:pt x="607262" y="402452"/>
                  </a:lnTo>
                  <a:lnTo>
                    <a:pt x="607276" y="402350"/>
                  </a:lnTo>
                  <a:lnTo>
                    <a:pt x="607288" y="401858"/>
                  </a:lnTo>
                  <a:lnTo>
                    <a:pt x="607288" y="401784"/>
                  </a:lnTo>
                  <a:lnTo>
                    <a:pt x="607302" y="401267"/>
                  </a:lnTo>
                  <a:lnTo>
                    <a:pt x="607302" y="401205"/>
                  </a:lnTo>
                  <a:lnTo>
                    <a:pt x="607302" y="400676"/>
                  </a:lnTo>
                  <a:lnTo>
                    <a:pt x="607302" y="400639"/>
                  </a:lnTo>
                  <a:lnTo>
                    <a:pt x="607313" y="400085"/>
                  </a:lnTo>
                  <a:lnTo>
                    <a:pt x="607313" y="400059"/>
                  </a:lnTo>
                  <a:lnTo>
                    <a:pt x="607313" y="399494"/>
                  </a:lnTo>
                  <a:lnTo>
                    <a:pt x="607313" y="398926"/>
                  </a:lnTo>
                  <a:cubicBezTo>
                    <a:pt x="607239" y="386918"/>
                    <a:pt x="604859" y="374911"/>
                    <a:pt x="600227" y="363698"/>
                  </a:cubicBezTo>
                  <a:cubicBezTo>
                    <a:pt x="595685" y="352721"/>
                    <a:pt x="588913" y="342413"/>
                    <a:pt x="579965" y="333465"/>
                  </a:cubicBezTo>
                  <a:lnTo>
                    <a:pt x="584671" y="328757"/>
                  </a:lnTo>
                  <a:cubicBezTo>
                    <a:pt x="594237" y="338324"/>
                    <a:pt x="601488" y="349386"/>
                    <a:pt x="606369" y="361179"/>
                  </a:cubicBezTo>
                  <a:cubicBezTo>
                    <a:pt x="611000" y="372369"/>
                    <a:pt x="613531" y="384251"/>
                    <a:pt x="613933" y="396157"/>
                  </a:cubicBezTo>
                  <a:lnTo>
                    <a:pt x="672810" y="396157"/>
                  </a:lnTo>
                  <a:cubicBezTo>
                    <a:pt x="672408" y="376534"/>
                    <a:pt x="668381" y="356962"/>
                    <a:pt x="660777" y="338575"/>
                  </a:cubicBezTo>
                  <a:cubicBezTo>
                    <a:pt x="653038" y="319897"/>
                    <a:pt x="641523" y="302325"/>
                    <a:pt x="626307" y="287108"/>
                  </a:cubicBezTo>
                  <a:lnTo>
                    <a:pt x="631012" y="282402"/>
                  </a:lnTo>
                  <a:cubicBezTo>
                    <a:pt x="646859" y="298247"/>
                    <a:pt x="658840" y="316549"/>
                    <a:pt x="666919" y="336058"/>
                  </a:cubicBezTo>
                  <a:cubicBezTo>
                    <a:pt x="674874" y="355277"/>
                    <a:pt x="679078" y="375705"/>
                    <a:pt x="679480" y="396157"/>
                  </a:cubicBezTo>
                  <a:lnTo>
                    <a:pt x="679519" y="396157"/>
                  </a:lnTo>
                  <a:lnTo>
                    <a:pt x="679519" y="398487"/>
                  </a:lnTo>
                  <a:lnTo>
                    <a:pt x="679519" y="399494"/>
                  </a:lnTo>
                  <a:lnTo>
                    <a:pt x="679519" y="400500"/>
                  </a:lnTo>
                  <a:lnTo>
                    <a:pt x="679519" y="400537"/>
                  </a:lnTo>
                  <a:lnTo>
                    <a:pt x="679506" y="401519"/>
                  </a:lnTo>
                  <a:lnTo>
                    <a:pt x="679506" y="401581"/>
                  </a:lnTo>
                  <a:lnTo>
                    <a:pt x="679494" y="402526"/>
                  </a:lnTo>
                  <a:lnTo>
                    <a:pt x="679494" y="402638"/>
                  </a:lnTo>
                  <a:lnTo>
                    <a:pt x="679469" y="403546"/>
                  </a:lnTo>
                  <a:lnTo>
                    <a:pt x="679469" y="403671"/>
                  </a:lnTo>
                  <a:lnTo>
                    <a:pt x="679443" y="404553"/>
                  </a:lnTo>
                  <a:lnTo>
                    <a:pt x="679443" y="404717"/>
                  </a:lnTo>
                  <a:lnTo>
                    <a:pt x="679404" y="405560"/>
                  </a:lnTo>
                  <a:lnTo>
                    <a:pt x="679404" y="405761"/>
                  </a:lnTo>
                  <a:lnTo>
                    <a:pt x="679367" y="406578"/>
                  </a:lnTo>
                  <a:lnTo>
                    <a:pt x="679355" y="406807"/>
                  </a:lnTo>
                  <a:lnTo>
                    <a:pt x="679316" y="407585"/>
                  </a:lnTo>
                  <a:lnTo>
                    <a:pt x="679304" y="407836"/>
                  </a:lnTo>
                  <a:lnTo>
                    <a:pt x="679268" y="408594"/>
                  </a:lnTo>
                  <a:lnTo>
                    <a:pt x="679254" y="408869"/>
                  </a:lnTo>
                  <a:lnTo>
                    <a:pt x="679217" y="409612"/>
                  </a:lnTo>
                  <a:lnTo>
                    <a:pt x="679191" y="409915"/>
                  </a:lnTo>
                  <a:lnTo>
                    <a:pt x="679141" y="410619"/>
                  </a:lnTo>
                  <a:lnTo>
                    <a:pt x="679129" y="410947"/>
                  </a:lnTo>
                  <a:lnTo>
                    <a:pt x="679078" y="411626"/>
                  </a:lnTo>
                  <a:lnTo>
                    <a:pt x="679053" y="411979"/>
                  </a:lnTo>
                  <a:lnTo>
                    <a:pt x="679002" y="412632"/>
                  </a:lnTo>
                  <a:lnTo>
                    <a:pt x="678977" y="412997"/>
                  </a:lnTo>
                  <a:lnTo>
                    <a:pt x="678914" y="413639"/>
                  </a:lnTo>
                  <a:lnTo>
                    <a:pt x="678889" y="414029"/>
                  </a:lnTo>
                  <a:lnTo>
                    <a:pt x="678826" y="414660"/>
                  </a:lnTo>
                  <a:lnTo>
                    <a:pt x="678787" y="415062"/>
                  </a:lnTo>
                  <a:lnTo>
                    <a:pt x="678725" y="415667"/>
                  </a:lnTo>
                  <a:lnTo>
                    <a:pt x="678626" y="416673"/>
                  </a:lnTo>
                  <a:lnTo>
                    <a:pt x="678587" y="417101"/>
                  </a:lnTo>
                  <a:lnTo>
                    <a:pt x="678524" y="417680"/>
                  </a:lnTo>
                  <a:lnTo>
                    <a:pt x="678473" y="418121"/>
                  </a:lnTo>
                  <a:lnTo>
                    <a:pt x="678411" y="418687"/>
                  </a:lnTo>
                  <a:lnTo>
                    <a:pt x="678360" y="419139"/>
                  </a:lnTo>
                  <a:lnTo>
                    <a:pt x="678284" y="419694"/>
                  </a:lnTo>
                  <a:lnTo>
                    <a:pt x="678236" y="420160"/>
                  </a:lnTo>
                  <a:lnTo>
                    <a:pt x="678159" y="420700"/>
                  </a:lnTo>
                  <a:lnTo>
                    <a:pt x="678109" y="421178"/>
                  </a:lnTo>
                  <a:lnTo>
                    <a:pt x="678032" y="421707"/>
                  </a:lnTo>
                  <a:lnTo>
                    <a:pt x="677970" y="422185"/>
                  </a:lnTo>
                  <a:lnTo>
                    <a:pt x="677894" y="422702"/>
                  </a:lnTo>
                  <a:lnTo>
                    <a:pt x="677832" y="423206"/>
                  </a:lnTo>
                  <a:lnTo>
                    <a:pt x="677744" y="423709"/>
                  </a:lnTo>
                  <a:lnTo>
                    <a:pt x="677681" y="424212"/>
                  </a:lnTo>
                  <a:lnTo>
                    <a:pt x="677594" y="424716"/>
                  </a:lnTo>
                  <a:lnTo>
                    <a:pt x="677441" y="425711"/>
                  </a:lnTo>
                  <a:lnTo>
                    <a:pt x="677365" y="426226"/>
                  </a:lnTo>
                  <a:lnTo>
                    <a:pt x="677277" y="426718"/>
                  </a:lnTo>
                  <a:lnTo>
                    <a:pt x="676748" y="429713"/>
                  </a:lnTo>
                  <a:lnTo>
                    <a:pt x="676661" y="430228"/>
                  </a:lnTo>
                  <a:lnTo>
                    <a:pt x="676562" y="430719"/>
                  </a:lnTo>
                  <a:lnTo>
                    <a:pt x="676471" y="431223"/>
                  </a:lnTo>
                  <a:lnTo>
                    <a:pt x="676372" y="431715"/>
                  </a:lnTo>
                  <a:lnTo>
                    <a:pt x="676271" y="432218"/>
                  </a:lnTo>
                  <a:lnTo>
                    <a:pt x="676171" y="432708"/>
                  </a:lnTo>
                  <a:lnTo>
                    <a:pt x="676070" y="433211"/>
                  </a:lnTo>
                  <a:lnTo>
                    <a:pt x="675956" y="433703"/>
                  </a:lnTo>
                  <a:lnTo>
                    <a:pt x="675529" y="435691"/>
                  </a:lnTo>
                  <a:lnTo>
                    <a:pt x="675428" y="436169"/>
                  </a:lnTo>
                  <a:lnTo>
                    <a:pt x="675303" y="436686"/>
                  </a:lnTo>
                  <a:lnTo>
                    <a:pt x="675202" y="437150"/>
                  </a:lnTo>
                  <a:lnTo>
                    <a:pt x="675074" y="437679"/>
                  </a:lnTo>
                  <a:lnTo>
                    <a:pt x="674975" y="438134"/>
                  </a:lnTo>
                  <a:lnTo>
                    <a:pt x="674837" y="438660"/>
                  </a:lnTo>
                  <a:lnTo>
                    <a:pt x="674735" y="439115"/>
                  </a:lnTo>
                  <a:lnTo>
                    <a:pt x="674597" y="439656"/>
                  </a:lnTo>
                  <a:lnTo>
                    <a:pt x="674497" y="440083"/>
                  </a:lnTo>
                  <a:lnTo>
                    <a:pt x="674345" y="440637"/>
                  </a:lnTo>
                  <a:lnTo>
                    <a:pt x="674245" y="441067"/>
                  </a:lnTo>
                  <a:lnTo>
                    <a:pt x="674093" y="441618"/>
                  </a:lnTo>
                  <a:lnTo>
                    <a:pt x="673994" y="442034"/>
                  </a:lnTo>
                  <a:lnTo>
                    <a:pt x="673830" y="442614"/>
                  </a:lnTo>
                  <a:lnTo>
                    <a:pt x="673728" y="443004"/>
                  </a:lnTo>
                  <a:lnTo>
                    <a:pt x="673565" y="443595"/>
                  </a:lnTo>
                  <a:lnTo>
                    <a:pt x="673465" y="443974"/>
                  </a:lnTo>
                  <a:lnTo>
                    <a:pt x="673287" y="444576"/>
                  </a:lnTo>
                  <a:lnTo>
                    <a:pt x="673188" y="444941"/>
                  </a:lnTo>
                  <a:lnTo>
                    <a:pt x="673010" y="445560"/>
                  </a:lnTo>
                  <a:lnTo>
                    <a:pt x="672911" y="445899"/>
                  </a:lnTo>
                  <a:lnTo>
                    <a:pt x="672722" y="446541"/>
                  </a:lnTo>
                  <a:lnTo>
                    <a:pt x="672634" y="446855"/>
                  </a:lnTo>
                  <a:lnTo>
                    <a:pt x="672433" y="447509"/>
                  </a:lnTo>
                  <a:lnTo>
                    <a:pt x="672346" y="447811"/>
                  </a:lnTo>
                  <a:lnTo>
                    <a:pt x="672130" y="448492"/>
                  </a:lnTo>
                  <a:lnTo>
                    <a:pt x="672043" y="448767"/>
                  </a:lnTo>
                  <a:lnTo>
                    <a:pt x="671828" y="449460"/>
                  </a:lnTo>
                  <a:lnTo>
                    <a:pt x="671740" y="449726"/>
                  </a:lnTo>
                  <a:lnTo>
                    <a:pt x="671514" y="450441"/>
                  </a:lnTo>
                  <a:lnTo>
                    <a:pt x="671438" y="450670"/>
                  </a:lnTo>
                  <a:lnTo>
                    <a:pt x="671200" y="451411"/>
                  </a:lnTo>
                  <a:lnTo>
                    <a:pt x="671124" y="451626"/>
                  </a:lnTo>
                  <a:lnTo>
                    <a:pt x="670872" y="452381"/>
                  </a:lnTo>
                  <a:lnTo>
                    <a:pt x="670810" y="452570"/>
                  </a:lnTo>
                  <a:lnTo>
                    <a:pt x="670544" y="453351"/>
                  </a:lnTo>
                  <a:lnTo>
                    <a:pt x="670493" y="453512"/>
                  </a:lnTo>
                  <a:lnTo>
                    <a:pt x="670217" y="454318"/>
                  </a:lnTo>
                  <a:lnTo>
                    <a:pt x="670168" y="454445"/>
                  </a:lnTo>
                  <a:lnTo>
                    <a:pt x="669877" y="455277"/>
                  </a:lnTo>
                  <a:lnTo>
                    <a:pt x="669826" y="455390"/>
                  </a:lnTo>
                  <a:lnTo>
                    <a:pt x="669526" y="456244"/>
                  </a:lnTo>
                  <a:lnTo>
                    <a:pt x="669487" y="456320"/>
                  </a:lnTo>
                  <a:lnTo>
                    <a:pt x="669173" y="457202"/>
                  </a:lnTo>
                  <a:lnTo>
                    <a:pt x="669147" y="457251"/>
                  </a:lnTo>
                  <a:lnTo>
                    <a:pt x="668808" y="458170"/>
                  </a:lnTo>
                  <a:lnTo>
                    <a:pt x="668794" y="458184"/>
                  </a:lnTo>
                  <a:lnTo>
                    <a:pt x="668443" y="459114"/>
                  </a:lnTo>
                  <a:lnTo>
                    <a:pt x="668443" y="459126"/>
                  </a:lnTo>
                  <a:lnTo>
                    <a:pt x="667349" y="461871"/>
                  </a:lnTo>
                  <a:lnTo>
                    <a:pt x="667310" y="461985"/>
                  </a:lnTo>
                  <a:lnTo>
                    <a:pt x="666970" y="462790"/>
                  </a:lnTo>
                  <a:lnTo>
                    <a:pt x="666919" y="462940"/>
                  </a:lnTo>
                  <a:lnTo>
                    <a:pt x="666178" y="464691"/>
                  </a:lnTo>
                  <a:lnTo>
                    <a:pt x="666153" y="464765"/>
                  </a:lnTo>
                  <a:cubicBezTo>
                    <a:pt x="665107" y="467194"/>
                    <a:pt x="664001" y="469600"/>
                    <a:pt x="662842" y="471990"/>
                  </a:cubicBezTo>
                  <a:lnTo>
                    <a:pt x="662754" y="472154"/>
                  </a:lnTo>
                  <a:lnTo>
                    <a:pt x="660124" y="477326"/>
                  </a:lnTo>
                  <a:lnTo>
                    <a:pt x="659960" y="477617"/>
                  </a:lnTo>
                  <a:cubicBezTo>
                    <a:pt x="656561" y="483972"/>
                    <a:pt x="652698" y="490165"/>
                    <a:pt x="648406" y="496143"/>
                  </a:cubicBezTo>
                  <a:lnTo>
                    <a:pt x="648078" y="496584"/>
                  </a:lnTo>
                  <a:cubicBezTo>
                    <a:pt x="646896" y="498221"/>
                    <a:pt x="645674" y="499844"/>
                    <a:pt x="644416" y="501442"/>
                  </a:cubicBezTo>
                  <a:lnTo>
                    <a:pt x="644102" y="501858"/>
                  </a:lnTo>
                  <a:lnTo>
                    <a:pt x="643788" y="502234"/>
                  </a:lnTo>
                  <a:lnTo>
                    <a:pt x="643460" y="502664"/>
                  </a:lnTo>
                  <a:lnTo>
                    <a:pt x="643158" y="503029"/>
                  </a:lnTo>
                  <a:lnTo>
                    <a:pt x="642176" y="504262"/>
                  </a:lnTo>
                  <a:lnTo>
                    <a:pt x="641888" y="504601"/>
                  </a:lnTo>
                  <a:lnTo>
                    <a:pt x="641523" y="505054"/>
                  </a:lnTo>
                  <a:lnTo>
                    <a:pt x="641232" y="505382"/>
                  </a:lnTo>
                  <a:lnTo>
                    <a:pt x="640856" y="505848"/>
                  </a:lnTo>
                  <a:lnTo>
                    <a:pt x="640590" y="506162"/>
                  </a:lnTo>
                  <a:lnTo>
                    <a:pt x="640188" y="506640"/>
                  </a:lnTo>
                  <a:lnTo>
                    <a:pt x="639937" y="506931"/>
                  </a:lnTo>
                  <a:lnTo>
                    <a:pt x="639521" y="507420"/>
                  </a:lnTo>
                  <a:lnTo>
                    <a:pt x="639270" y="507698"/>
                  </a:lnTo>
                  <a:lnTo>
                    <a:pt x="638842" y="508201"/>
                  </a:lnTo>
                  <a:lnTo>
                    <a:pt x="638602" y="508467"/>
                  </a:lnTo>
                  <a:lnTo>
                    <a:pt x="638161" y="508981"/>
                  </a:lnTo>
                  <a:lnTo>
                    <a:pt x="637935" y="509222"/>
                  </a:lnTo>
                  <a:lnTo>
                    <a:pt x="637468" y="509762"/>
                  </a:lnTo>
                  <a:lnTo>
                    <a:pt x="637267" y="509977"/>
                  </a:lnTo>
                  <a:lnTo>
                    <a:pt x="636778" y="510531"/>
                  </a:lnTo>
                  <a:lnTo>
                    <a:pt x="636588" y="510732"/>
                  </a:lnTo>
                  <a:lnTo>
                    <a:pt x="636071" y="511297"/>
                  </a:lnTo>
                  <a:lnTo>
                    <a:pt x="635908" y="511473"/>
                  </a:lnTo>
                  <a:lnTo>
                    <a:pt x="635367" y="512066"/>
                  </a:lnTo>
                  <a:lnTo>
                    <a:pt x="635217" y="512217"/>
                  </a:lnTo>
                  <a:lnTo>
                    <a:pt x="634649" y="512822"/>
                  </a:lnTo>
                  <a:lnTo>
                    <a:pt x="634536" y="512960"/>
                  </a:lnTo>
                  <a:lnTo>
                    <a:pt x="633933" y="513588"/>
                  </a:lnTo>
                  <a:lnTo>
                    <a:pt x="633832" y="513690"/>
                  </a:lnTo>
                  <a:lnTo>
                    <a:pt x="633215" y="514343"/>
                  </a:lnTo>
                  <a:lnTo>
                    <a:pt x="633139" y="514419"/>
                  </a:lnTo>
                  <a:lnTo>
                    <a:pt x="632486" y="515087"/>
                  </a:lnTo>
                  <a:lnTo>
                    <a:pt x="632435" y="515149"/>
                  </a:lnTo>
                  <a:lnTo>
                    <a:pt x="631756" y="515842"/>
                  </a:lnTo>
                  <a:lnTo>
                    <a:pt x="631731" y="515867"/>
                  </a:lnTo>
                  <a:lnTo>
                    <a:pt x="631012" y="516583"/>
                  </a:lnTo>
                  <a:lnTo>
                    <a:pt x="630294" y="517301"/>
                  </a:lnTo>
                  <a:lnTo>
                    <a:pt x="630271" y="517327"/>
                  </a:lnTo>
                  <a:lnTo>
                    <a:pt x="629579" y="518005"/>
                  </a:lnTo>
                  <a:lnTo>
                    <a:pt x="629514" y="518056"/>
                  </a:lnTo>
                  <a:lnTo>
                    <a:pt x="628849" y="518712"/>
                  </a:lnTo>
                  <a:lnTo>
                    <a:pt x="628773" y="518786"/>
                  </a:lnTo>
                  <a:lnTo>
                    <a:pt x="628117" y="519416"/>
                  </a:lnTo>
                  <a:lnTo>
                    <a:pt x="628018" y="519504"/>
                  </a:lnTo>
                  <a:lnTo>
                    <a:pt x="627387" y="520109"/>
                  </a:lnTo>
                  <a:lnTo>
                    <a:pt x="627263" y="520222"/>
                  </a:lnTo>
                  <a:lnTo>
                    <a:pt x="626646" y="520799"/>
                  </a:lnTo>
                  <a:lnTo>
                    <a:pt x="626494" y="520938"/>
                  </a:lnTo>
                  <a:lnTo>
                    <a:pt x="625903" y="521481"/>
                  </a:lnTo>
                  <a:lnTo>
                    <a:pt x="625727" y="521645"/>
                  </a:lnTo>
                  <a:lnTo>
                    <a:pt x="625148" y="522159"/>
                  </a:lnTo>
                  <a:lnTo>
                    <a:pt x="624958" y="522335"/>
                  </a:lnTo>
                  <a:lnTo>
                    <a:pt x="624404" y="522838"/>
                  </a:lnTo>
                  <a:lnTo>
                    <a:pt x="624192" y="523042"/>
                  </a:lnTo>
                  <a:lnTo>
                    <a:pt x="623649" y="523519"/>
                  </a:lnTo>
                  <a:lnTo>
                    <a:pt x="623411" y="523720"/>
                  </a:lnTo>
                  <a:lnTo>
                    <a:pt x="622883" y="524187"/>
                  </a:lnTo>
                  <a:lnTo>
                    <a:pt x="622631" y="524413"/>
                  </a:lnTo>
                  <a:lnTo>
                    <a:pt x="622128" y="524854"/>
                  </a:lnTo>
                  <a:lnTo>
                    <a:pt x="621850" y="525092"/>
                  </a:lnTo>
                  <a:lnTo>
                    <a:pt x="621359" y="525508"/>
                  </a:lnTo>
                  <a:lnTo>
                    <a:pt x="621070" y="525759"/>
                  </a:lnTo>
                  <a:lnTo>
                    <a:pt x="620578" y="526161"/>
                  </a:lnTo>
                  <a:lnTo>
                    <a:pt x="620278" y="526427"/>
                  </a:lnTo>
                  <a:lnTo>
                    <a:pt x="619811" y="526817"/>
                  </a:lnTo>
                  <a:lnTo>
                    <a:pt x="619484" y="527080"/>
                  </a:lnTo>
                  <a:lnTo>
                    <a:pt x="619031" y="527459"/>
                  </a:lnTo>
                  <a:lnTo>
                    <a:pt x="618692" y="527736"/>
                  </a:lnTo>
                  <a:lnTo>
                    <a:pt x="618239" y="528101"/>
                  </a:lnTo>
                  <a:lnTo>
                    <a:pt x="617898" y="528389"/>
                  </a:lnTo>
                  <a:lnTo>
                    <a:pt x="617459" y="528743"/>
                  </a:lnTo>
                  <a:lnTo>
                    <a:pt x="617094" y="529031"/>
                  </a:lnTo>
                  <a:lnTo>
                    <a:pt x="616665" y="529371"/>
                  </a:lnTo>
                  <a:lnTo>
                    <a:pt x="616288" y="529673"/>
                  </a:lnTo>
                  <a:lnTo>
                    <a:pt x="615859" y="530001"/>
                  </a:lnTo>
                  <a:lnTo>
                    <a:pt x="615482" y="530304"/>
                  </a:lnTo>
                  <a:lnTo>
                    <a:pt x="615067" y="530618"/>
                  </a:lnTo>
                  <a:lnTo>
                    <a:pt x="614261" y="531234"/>
                  </a:lnTo>
                  <a:lnTo>
                    <a:pt x="613859" y="531548"/>
                  </a:lnTo>
                  <a:lnTo>
                    <a:pt x="613455" y="531851"/>
                  </a:lnTo>
                  <a:lnTo>
                    <a:pt x="613039" y="532165"/>
                  </a:lnTo>
                  <a:lnTo>
                    <a:pt x="612637" y="532456"/>
                  </a:lnTo>
                  <a:lnTo>
                    <a:pt x="610573" y="533977"/>
                  </a:lnTo>
                  <a:lnTo>
                    <a:pt x="610183" y="534254"/>
                  </a:lnTo>
                  <a:lnTo>
                    <a:pt x="609742" y="534571"/>
                  </a:lnTo>
                  <a:lnTo>
                    <a:pt x="609352" y="534834"/>
                  </a:lnTo>
                  <a:lnTo>
                    <a:pt x="608913" y="535162"/>
                  </a:lnTo>
                  <a:lnTo>
                    <a:pt x="608523" y="535425"/>
                  </a:lnTo>
                  <a:lnTo>
                    <a:pt x="608082" y="535742"/>
                  </a:lnTo>
                  <a:lnTo>
                    <a:pt x="607692" y="536005"/>
                  </a:lnTo>
                  <a:lnTo>
                    <a:pt x="605161" y="537704"/>
                  </a:lnTo>
                  <a:lnTo>
                    <a:pt x="604720" y="538007"/>
                  </a:lnTo>
                  <a:lnTo>
                    <a:pt x="604318" y="538258"/>
                  </a:lnTo>
                  <a:lnTo>
                    <a:pt x="602607" y="539364"/>
                  </a:lnTo>
                  <a:lnTo>
                    <a:pt x="602166" y="539656"/>
                  </a:lnTo>
                  <a:lnTo>
                    <a:pt x="601751" y="539907"/>
                  </a:lnTo>
                  <a:lnTo>
                    <a:pt x="601310" y="540184"/>
                  </a:lnTo>
                  <a:lnTo>
                    <a:pt x="600883" y="540447"/>
                  </a:lnTo>
                  <a:lnTo>
                    <a:pt x="600455" y="540713"/>
                  </a:lnTo>
                  <a:lnTo>
                    <a:pt x="600014" y="540976"/>
                  </a:lnTo>
                  <a:lnTo>
                    <a:pt x="599599" y="541242"/>
                  </a:lnTo>
                  <a:lnTo>
                    <a:pt x="599146" y="541505"/>
                  </a:lnTo>
                  <a:lnTo>
                    <a:pt x="598731" y="541757"/>
                  </a:lnTo>
                  <a:lnTo>
                    <a:pt x="597396" y="542537"/>
                  </a:lnTo>
                  <a:lnTo>
                    <a:pt x="597006" y="542777"/>
                  </a:lnTo>
                  <a:lnTo>
                    <a:pt x="596514" y="543052"/>
                  </a:lnTo>
                  <a:lnTo>
                    <a:pt x="596126" y="543281"/>
                  </a:lnTo>
                  <a:lnTo>
                    <a:pt x="593847" y="544565"/>
                  </a:lnTo>
                  <a:lnTo>
                    <a:pt x="593508" y="544752"/>
                  </a:lnTo>
                  <a:lnTo>
                    <a:pt x="592953" y="545054"/>
                  </a:lnTo>
                  <a:lnTo>
                    <a:pt x="592626" y="545230"/>
                  </a:lnTo>
                  <a:lnTo>
                    <a:pt x="592060" y="545532"/>
                  </a:lnTo>
                  <a:lnTo>
                    <a:pt x="591746" y="545710"/>
                  </a:lnTo>
                  <a:lnTo>
                    <a:pt x="591153" y="546010"/>
                  </a:lnTo>
                  <a:lnTo>
                    <a:pt x="590864" y="546174"/>
                  </a:lnTo>
                  <a:lnTo>
                    <a:pt x="590248" y="546490"/>
                  </a:lnTo>
                  <a:lnTo>
                    <a:pt x="589970" y="546641"/>
                  </a:lnTo>
                  <a:lnTo>
                    <a:pt x="589342" y="546954"/>
                  </a:lnTo>
                  <a:lnTo>
                    <a:pt x="589091" y="547093"/>
                  </a:lnTo>
                  <a:lnTo>
                    <a:pt x="588435" y="547421"/>
                  </a:lnTo>
                  <a:lnTo>
                    <a:pt x="588197" y="547534"/>
                  </a:lnTo>
                  <a:lnTo>
                    <a:pt x="587516" y="547874"/>
                  </a:lnTo>
                  <a:lnTo>
                    <a:pt x="587301" y="547987"/>
                  </a:lnTo>
                  <a:lnTo>
                    <a:pt x="586597" y="548326"/>
                  </a:lnTo>
                  <a:lnTo>
                    <a:pt x="586408" y="548428"/>
                  </a:lnTo>
                  <a:lnTo>
                    <a:pt x="585678" y="548781"/>
                  </a:lnTo>
                  <a:lnTo>
                    <a:pt x="585514" y="548855"/>
                  </a:lnTo>
                  <a:lnTo>
                    <a:pt x="584759" y="549220"/>
                  </a:lnTo>
                  <a:lnTo>
                    <a:pt x="584620" y="549284"/>
                  </a:lnTo>
                  <a:lnTo>
                    <a:pt x="583828" y="549649"/>
                  </a:lnTo>
                  <a:lnTo>
                    <a:pt x="583715" y="549698"/>
                  </a:lnTo>
                  <a:lnTo>
                    <a:pt x="581965" y="550504"/>
                  </a:lnTo>
                  <a:lnTo>
                    <a:pt x="581903" y="550529"/>
                  </a:lnTo>
                  <a:lnTo>
                    <a:pt x="581035" y="550919"/>
                  </a:lnTo>
                  <a:lnTo>
                    <a:pt x="580998" y="550933"/>
                  </a:lnTo>
                  <a:lnTo>
                    <a:pt x="580090" y="551335"/>
                  </a:lnTo>
                  <a:lnTo>
                    <a:pt x="579185" y="551725"/>
                  </a:lnTo>
                  <a:lnTo>
                    <a:pt x="579146" y="551751"/>
                  </a:lnTo>
                  <a:lnTo>
                    <a:pt x="578278" y="552115"/>
                  </a:lnTo>
                  <a:lnTo>
                    <a:pt x="578204" y="552152"/>
                  </a:lnTo>
                  <a:lnTo>
                    <a:pt x="577359" y="552494"/>
                  </a:lnTo>
                  <a:lnTo>
                    <a:pt x="577260" y="552542"/>
                  </a:lnTo>
                  <a:lnTo>
                    <a:pt x="576403" y="552884"/>
                  </a:lnTo>
                  <a:lnTo>
                    <a:pt x="576341" y="552921"/>
                  </a:lnTo>
                  <a:lnTo>
                    <a:pt x="575458" y="553261"/>
                  </a:lnTo>
                  <a:lnTo>
                    <a:pt x="575421" y="553286"/>
                  </a:lnTo>
                  <a:lnTo>
                    <a:pt x="574503" y="553639"/>
                  </a:lnTo>
                  <a:lnTo>
                    <a:pt x="574503" y="553651"/>
                  </a:lnTo>
                  <a:lnTo>
                    <a:pt x="573572" y="554016"/>
                  </a:lnTo>
                  <a:lnTo>
                    <a:pt x="573547" y="554016"/>
                  </a:lnTo>
                  <a:lnTo>
                    <a:pt x="572653" y="554369"/>
                  </a:lnTo>
                  <a:lnTo>
                    <a:pt x="572591" y="554381"/>
                  </a:lnTo>
                  <a:lnTo>
                    <a:pt x="571720" y="554720"/>
                  </a:lnTo>
                  <a:lnTo>
                    <a:pt x="571621" y="554745"/>
                  </a:lnTo>
                  <a:lnTo>
                    <a:pt x="570778" y="555062"/>
                  </a:lnTo>
                  <a:lnTo>
                    <a:pt x="570665" y="555099"/>
                  </a:lnTo>
                  <a:lnTo>
                    <a:pt x="566800" y="556445"/>
                  </a:lnTo>
                  <a:lnTo>
                    <a:pt x="566082" y="556697"/>
                  </a:lnTo>
                  <a:lnTo>
                    <a:pt x="565830" y="556773"/>
                  </a:lnTo>
                  <a:lnTo>
                    <a:pt x="565126" y="557010"/>
                  </a:lnTo>
                  <a:lnTo>
                    <a:pt x="564863" y="557087"/>
                  </a:lnTo>
                  <a:lnTo>
                    <a:pt x="564181" y="557313"/>
                  </a:lnTo>
                  <a:lnTo>
                    <a:pt x="563882" y="557401"/>
                  </a:lnTo>
                  <a:lnTo>
                    <a:pt x="563225" y="557615"/>
                  </a:lnTo>
                  <a:lnTo>
                    <a:pt x="562911" y="557703"/>
                  </a:lnTo>
                  <a:close/>
                </a:path>
              </a:pathLst>
            </a:custGeom>
            <a:grpFill/>
            <a:ln w="2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D4572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7417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6DD53A-FB2B-0EF1-52F8-169D960332EC}"/>
              </a:ext>
            </a:extLst>
          </p:cNvPr>
          <p:cNvSpPr/>
          <p:nvPr/>
        </p:nvSpPr>
        <p:spPr>
          <a:xfrm>
            <a:off x="2722500" y="851231"/>
            <a:ext cx="850635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Модуль</a:t>
            </a:r>
          </a:p>
          <a:p>
            <a:r>
              <a:rPr lang="ru-RU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«Региональный каталог товаров, работ, услуг» 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76BBE8A5-91BE-9DC7-A92E-142FE7EDA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2500" y="2850451"/>
            <a:ext cx="8270819" cy="323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108000" rIns="36000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ru-RU" altLang="ru-RU" sz="24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Решаемые задачи: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Ускорение и упрощение работ по организации процесса закупок заказчика, уполномоченного органа и поставщиков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Объединение в совместные торги заявки заказчиков </a:t>
            </a:r>
            <a:b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по идентичным группам Т/Р/У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Увеличение количества участников закупок и повышение уровня конкуренции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Обеспечение прозрачности закупок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2E1F2FA-4517-CFA5-B53F-E2A8604F1332}"/>
              </a:ext>
            </a:extLst>
          </p:cNvPr>
          <p:cNvGrpSpPr/>
          <p:nvPr/>
        </p:nvGrpSpPr>
        <p:grpSpPr>
          <a:xfrm>
            <a:off x="551384" y="835637"/>
            <a:ext cx="1999797" cy="1723963"/>
            <a:chOff x="5015464" y="2659437"/>
            <a:chExt cx="1785386" cy="1539126"/>
          </a:xfrm>
        </p:grpSpPr>
        <p:sp>
          <p:nvSpPr>
            <p:cNvPr id="3" name="Шестиугольник 2">
              <a:extLst>
                <a:ext uri="{FF2B5EF4-FFF2-40B4-BE49-F238E27FC236}">
                  <a16:creationId xmlns:a16="http://schemas.microsoft.com/office/drawing/2014/main" id="{3BFBD2B4-7F52-01B6-E2B2-4C82110D3118}"/>
                </a:ext>
              </a:extLst>
            </p:cNvPr>
            <p:cNvSpPr/>
            <p:nvPr/>
          </p:nvSpPr>
          <p:spPr>
            <a:xfrm>
              <a:off x="5131515" y="2763242"/>
              <a:ext cx="1553284" cy="1339039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Шестиугольник 3">
              <a:extLst>
                <a:ext uri="{FF2B5EF4-FFF2-40B4-BE49-F238E27FC236}">
                  <a16:creationId xmlns:a16="http://schemas.microsoft.com/office/drawing/2014/main" id="{ED199D91-4004-305C-3DC6-75149BAFA12C}"/>
                </a:ext>
              </a:extLst>
            </p:cNvPr>
            <p:cNvSpPr/>
            <p:nvPr/>
          </p:nvSpPr>
          <p:spPr>
            <a:xfrm>
              <a:off x="5015464" y="2659437"/>
              <a:ext cx="1785386" cy="1539126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7FA3D3A-98DC-7052-D40D-78C91D3D9881}"/>
              </a:ext>
            </a:extLst>
          </p:cNvPr>
          <p:cNvGrpSpPr/>
          <p:nvPr/>
        </p:nvGrpSpPr>
        <p:grpSpPr>
          <a:xfrm>
            <a:off x="-1021196" y="-888326"/>
            <a:ext cx="3574337" cy="4309907"/>
            <a:chOff x="-849877" y="-888326"/>
            <a:chExt cx="3574337" cy="4309907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4A4B7EC1-A59C-D564-FBEC-DCD88ABBBB1D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7" name="Шестиугольник 6">
                <a:extLst>
                  <a:ext uri="{FF2B5EF4-FFF2-40B4-BE49-F238E27FC236}">
                    <a16:creationId xmlns:a16="http://schemas.microsoft.com/office/drawing/2014/main" id="{0E34FA16-1AD2-28EE-1F30-7A683B4DA97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Шестиугольник 7">
                <a:extLst>
                  <a:ext uri="{FF2B5EF4-FFF2-40B4-BE49-F238E27FC236}">
                    <a16:creationId xmlns:a16="http://schemas.microsoft.com/office/drawing/2014/main" id="{2BA6E38B-7231-26A3-D253-BF79F3CA22BB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533FC88E-D5DF-AE7F-E3A5-8B4146D336E0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913DFA57-0D5D-0168-5178-449E7882C9F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Шестиугольник 13">
                <a:extLst>
                  <a:ext uri="{FF2B5EF4-FFF2-40B4-BE49-F238E27FC236}">
                    <a16:creationId xmlns:a16="http://schemas.microsoft.com/office/drawing/2014/main" id="{10050597-C141-1FD0-CFFE-B023E516820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3E2C8CD4-D3E9-2915-87C8-D42B02319626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0A7D5C46-F7E2-5BBD-B199-2C6ABF2FB97C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66620FBF-4D75-5938-7FC3-A69F756EADA2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6191289-612B-0363-A1F4-B2AFFC9BD6F4}"/>
              </a:ext>
            </a:extLst>
          </p:cNvPr>
          <p:cNvGrpSpPr/>
          <p:nvPr/>
        </p:nvGrpSpPr>
        <p:grpSpPr>
          <a:xfrm rot="10800000">
            <a:off x="9552384" y="3506294"/>
            <a:ext cx="3574337" cy="4309907"/>
            <a:chOff x="-849877" y="-888326"/>
            <a:chExt cx="3574337" cy="4309907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DA694B7-2FB3-8CD8-4E88-0B6BD6D481F8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44" name="Шестиугольник 43">
                <a:extLst>
                  <a:ext uri="{FF2B5EF4-FFF2-40B4-BE49-F238E27FC236}">
                    <a16:creationId xmlns:a16="http://schemas.microsoft.com/office/drawing/2014/main" id="{C1991BEC-8E51-03E7-5EB2-2016C62F282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Шестиугольник 44">
                <a:extLst>
                  <a:ext uri="{FF2B5EF4-FFF2-40B4-BE49-F238E27FC236}">
                    <a16:creationId xmlns:a16="http://schemas.microsoft.com/office/drawing/2014/main" id="{216546C9-686D-2EE4-8A57-2583AA0CB2C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E27417CD-AF57-B22C-CA5B-142281E0B1CB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42" name="Шестиугольник 41">
                <a:extLst>
                  <a:ext uri="{FF2B5EF4-FFF2-40B4-BE49-F238E27FC236}">
                    <a16:creationId xmlns:a16="http://schemas.microsoft.com/office/drawing/2014/main" id="{D5A3100B-5C5F-778D-A993-896DA08EA723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Шестиугольник 42">
                <a:extLst>
                  <a:ext uri="{FF2B5EF4-FFF2-40B4-BE49-F238E27FC236}">
                    <a16:creationId xmlns:a16="http://schemas.microsoft.com/office/drawing/2014/main" id="{D223A1C3-2BD5-CA68-28E4-896280FA4A05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729F437-CE12-C49A-67C9-DE41F840300D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36" name="Шестиугольник 35">
                <a:extLst>
                  <a:ext uri="{FF2B5EF4-FFF2-40B4-BE49-F238E27FC236}">
                    <a16:creationId xmlns:a16="http://schemas.microsoft.com/office/drawing/2014/main" id="{C2ED9072-8510-852F-CA2C-FC4469274B0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Шестиугольник 40">
                <a:extLst>
                  <a:ext uri="{FF2B5EF4-FFF2-40B4-BE49-F238E27FC236}">
                    <a16:creationId xmlns:a16="http://schemas.microsoft.com/office/drawing/2014/main" id="{BD9C771C-2B1A-DEF3-0C65-EB027B186A48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CB46400-F509-E26C-2B51-6496CD2354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54" y="1221153"/>
            <a:ext cx="997255" cy="95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0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6DD53A-FB2B-0EF1-52F8-169D960332EC}"/>
              </a:ext>
            </a:extLst>
          </p:cNvPr>
          <p:cNvSpPr/>
          <p:nvPr/>
        </p:nvSpPr>
        <p:spPr>
          <a:xfrm>
            <a:off x="2722500" y="1196752"/>
            <a:ext cx="850635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Модуль</a:t>
            </a:r>
          </a:p>
          <a:p>
            <a:r>
              <a:rPr lang="ru-RU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«Муниципальные заказчики»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2E1F2FA-4517-CFA5-B53F-E2A8604F1332}"/>
              </a:ext>
            </a:extLst>
          </p:cNvPr>
          <p:cNvGrpSpPr/>
          <p:nvPr/>
        </p:nvGrpSpPr>
        <p:grpSpPr>
          <a:xfrm>
            <a:off x="551384" y="835637"/>
            <a:ext cx="1999797" cy="1723963"/>
            <a:chOff x="5015464" y="2659437"/>
            <a:chExt cx="1785386" cy="1539126"/>
          </a:xfrm>
        </p:grpSpPr>
        <p:sp>
          <p:nvSpPr>
            <p:cNvPr id="3" name="Шестиугольник 2">
              <a:extLst>
                <a:ext uri="{FF2B5EF4-FFF2-40B4-BE49-F238E27FC236}">
                  <a16:creationId xmlns:a16="http://schemas.microsoft.com/office/drawing/2014/main" id="{3BFBD2B4-7F52-01B6-E2B2-4C82110D3118}"/>
                </a:ext>
              </a:extLst>
            </p:cNvPr>
            <p:cNvSpPr/>
            <p:nvPr/>
          </p:nvSpPr>
          <p:spPr>
            <a:xfrm>
              <a:off x="5131515" y="2763242"/>
              <a:ext cx="1553284" cy="1339039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Шестиугольник 3">
              <a:extLst>
                <a:ext uri="{FF2B5EF4-FFF2-40B4-BE49-F238E27FC236}">
                  <a16:creationId xmlns:a16="http://schemas.microsoft.com/office/drawing/2014/main" id="{ED199D91-4004-305C-3DC6-75149BAFA12C}"/>
                </a:ext>
              </a:extLst>
            </p:cNvPr>
            <p:cNvSpPr/>
            <p:nvPr/>
          </p:nvSpPr>
          <p:spPr>
            <a:xfrm>
              <a:off x="5015464" y="2659437"/>
              <a:ext cx="1785386" cy="1539126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7FA3D3A-98DC-7052-D40D-78C91D3D9881}"/>
              </a:ext>
            </a:extLst>
          </p:cNvPr>
          <p:cNvGrpSpPr/>
          <p:nvPr/>
        </p:nvGrpSpPr>
        <p:grpSpPr>
          <a:xfrm>
            <a:off x="-1021196" y="-888326"/>
            <a:ext cx="3574337" cy="4309907"/>
            <a:chOff x="-849877" y="-888326"/>
            <a:chExt cx="3574337" cy="4309907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4A4B7EC1-A59C-D564-FBEC-DCD88ABBBB1D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7" name="Шестиугольник 6">
                <a:extLst>
                  <a:ext uri="{FF2B5EF4-FFF2-40B4-BE49-F238E27FC236}">
                    <a16:creationId xmlns:a16="http://schemas.microsoft.com/office/drawing/2014/main" id="{0E34FA16-1AD2-28EE-1F30-7A683B4DA97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Шестиугольник 7">
                <a:extLst>
                  <a:ext uri="{FF2B5EF4-FFF2-40B4-BE49-F238E27FC236}">
                    <a16:creationId xmlns:a16="http://schemas.microsoft.com/office/drawing/2014/main" id="{2BA6E38B-7231-26A3-D253-BF79F3CA22BB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533FC88E-D5DF-AE7F-E3A5-8B4146D336E0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913DFA57-0D5D-0168-5178-449E7882C9F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Шестиугольник 13">
                <a:extLst>
                  <a:ext uri="{FF2B5EF4-FFF2-40B4-BE49-F238E27FC236}">
                    <a16:creationId xmlns:a16="http://schemas.microsoft.com/office/drawing/2014/main" id="{10050597-C141-1FD0-CFFE-B023E516820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3E2C8CD4-D3E9-2915-87C8-D42B02319626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0A7D5C46-F7E2-5BBD-B199-2C6ABF2FB97C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66620FBF-4D75-5938-7FC3-A69F756EADA2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6191289-612B-0363-A1F4-B2AFFC9BD6F4}"/>
              </a:ext>
            </a:extLst>
          </p:cNvPr>
          <p:cNvGrpSpPr/>
          <p:nvPr/>
        </p:nvGrpSpPr>
        <p:grpSpPr>
          <a:xfrm rot="10800000">
            <a:off x="9552384" y="3506294"/>
            <a:ext cx="3574337" cy="4309907"/>
            <a:chOff x="-849877" y="-888326"/>
            <a:chExt cx="3574337" cy="4309907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DA694B7-2FB3-8CD8-4E88-0B6BD6D481F8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44" name="Шестиугольник 43">
                <a:extLst>
                  <a:ext uri="{FF2B5EF4-FFF2-40B4-BE49-F238E27FC236}">
                    <a16:creationId xmlns:a16="http://schemas.microsoft.com/office/drawing/2014/main" id="{C1991BEC-8E51-03E7-5EB2-2016C62F282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Шестиугольник 44">
                <a:extLst>
                  <a:ext uri="{FF2B5EF4-FFF2-40B4-BE49-F238E27FC236}">
                    <a16:creationId xmlns:a16="http://schemas.microsoft.com/office/drawing/2014/main" id="{216546C9-686D-2EE4-8A57-2583AA0CB2C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E27417CD-AF57-B22C-CA5B-142281E0B1CB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42" name="Шестиугольник 41">
                <a:extLst>
                  <a:ext uri="{FF2B5EF4-FFF2-40B4-BE49-F238E27FC236}">
                    <a16:creationId xmlns:a16="http://schemas.microsoft.com/office/drawing/2014/main" id="{D5A3100B-5C5F-778D-A993-896DA08EA723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Шестиугольник 42">
                <a:extLst>
                  <a:ext uri="{FF2B5EF4-FFF2-40B4-BE49-F238E27FC236}">
                    <a16:creationId xmlns:a16="http://schemas.microsoft.com/office/drawing/2014/main" id="{D223A1C3-2BD5-CA68-28E4-896280FA4A05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729F437-CE12-C49A-67C9-DE41F840300D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36" name="Шестиугольник 35">
                <a:extLst>
                  <a:ext uri="{FF2B5EF4-FFF2-40B4-BE49-F238E27FC236}">
                    <a16:creationId xmlns:a16="http://schemas.microsoft.com/office/drawing/2014/main" id="{C2ED9072-8510-852F-CA2C-FC4469274B0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Шестиугольник 40">
                <a:extLst>
                  <a:ext uri="{FF2B5EF4-FFF2-40B4-BE49-F238E27FC236}">
                    <a16:creationId xmlns:a16="http://schemas.microsoft.com/office/drawing/2014/main" id="{BD9C771C-2B1A-DEF3-0C65-EB027B186A48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E7106F8-2252-D1DD-18EA-FD83454BBA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70" y="1379522"/>
            <a:ext cx="1109030" cy="636192"/>
          </a:xfrm>
          <a:prstGeom prst="rect">
            <a:avLst/>
          </a:prstGeom>
        </p:spPr>
      </p:pic>
      <p:sp>
        <p:nvSpPr>
          <p:cNvPr id="20" name="TextBox 13">
            <a:extLst>
              <a:ext uri="{FF2B5EF4-FFF2-40B4-BE49-F238E27FC236}">
                <a16:creationId xmlns:a16="http://schemas.microsoft.com/office/drawing/2014/main" id="{2E7AEB26-FA2D-9CAE-FA68-2B3906C0B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2500" y="3551647"/>
            <a:ext cx="8270819" cy="97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108000" rIns="36000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ru-RU" altLang="ru-RU" sz="24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Решаемая задача:</a:t>
            </a:r>
          </a:p>
          <a:p>
            <a:pPr>
              <a:spcAft>
                <a:spcPts val="600"/>
              </a:spcAft>
              <a:buClr>
                <a:srgbClr val="D4572D"/>
              </a:buClr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Централизация закупок для муниципальных заказчиков</a:t>
            </a:r>
          </a:p>
        </p:txBody>
      </p:sp>
    </p:spTree>
    <p:extLst>
      <p:ext uri="{BB962C8B-B14F-4D97-AF65-F5344CB8AC3E}">
        <p14:creationId xmlns:p14="http://schemas.microsoft.com/office/powerpoint/2010/main" val="118801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6DD53A-FB2B-0EF1-52F8-169D960332EC}"/>
              </a:ext>
            </a:extLst>
          </p:cNvPr>
          <p:cNvSpPr/>
          <p:nvPr/>
        </p:nvSpPr>
        <p:spPr>
          <a:xfrm>
            <a:off x="2722500" y="1196752"/>
            <a:ext cx="850635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Модуль</a:t>
            </a:r>
          </a:p>
          <a:p>
            <a:r>
              <a:rPr lang="ru-RU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«Закупки по 223-ФЗ»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2E1F2FA-4517-CFA5-B53F-E2A8604F1332}"/>
              </a:ext>
            </a:extLst>
          </p:cNvPr>
          <p:cNvGrpSpPr/>
          <p:nvPr/>
        </p:nvGrpSpPr>
        <p:grpSpPr>
          <a:xfrm>
            <a:off x="551384" y="835637"/>
            <a:ext cx="1999797" cy="1723963"/>
            <a:chOff x="5015464" y="2659437"/>
            <a:chExt cx="1785386" cy="1539126"/>
          </a:xfrm>
        </p:grpSpPr>
        <p:sp>
          <p:nvSpPr>
            <p:cNvPr id="3" name="Шестиугольник 2">
              <a:extLst>
                <a:ext uri="{FF2B5EF4-FFF2-40B4-BE49-F238E27FC236}">
                  <a16:creationId xmlns:a16="http://schemas.microsoft.com/office/drawing/2014/main" id="{3BFBD2B4-7F52-01B6-E2B2-4C82110D3118}"/>
                </a:ext>
              </a:extLst>
            </p:cNvPr>
            <p:cNvSpPr/>
            <p:nvPr/>
          </p:nvSpPr>
          <p:spPr>
            <a:xfrm>
              <a:off x="5131515" y="2763242"/>
              <a:ext cx="1553284" cy="1339039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Шестиугольник 3">
              <a:extLst>
                <a:ext uri="{FF2B5EF4-FFF2-40B4-BE49-F238E27FC236}">
                  <a16:creationId xmlns:a16="http://schemas.microsoft.com/office/drawing/2014/main" id="{ED199D91-4004-305C-3DC6-75149BAFA12C}"/>
                </a:ext>
              </a:extLst>
            </p:cNvPr>
            <p:cNvSpPr/>
            <p:nvPr/>
          </p:nvSpPr>
          <p:spPr>
            <a:xfrm>
              <a:off x="5015464" y="2659437"/>
              <a:ext cx="1785386" cy="1539126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7FA3D3A-98DC-7052-D40D-78C91D3D9881}"/>
              </a:ext>
            </a:extLst>
          </p:cNvPr>
          <p:cNvGrpSpPr/>
          <p:nvPr/>
        </p:nvGrpSpPr>
        <p:grpSpPr>
          <a:xfrm>
            <a:off x="-1021196" y="-888326"/>
            <a:ext cx="3574337" cy="4309907"/>
            <a:chOff x="-849877" y="-888326"/>
            <a:chExt cx="3574337" cy="4309907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4A4B7EC1-A59C-D564-FBEC-DCD88ABBBB1D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7" name="Шестиугольник 6">
                <a:extLst>
                  <a:ext uri="{FF2B5EF4-FFF2-40B4-BE49-F238E27FC236}">
                    <a16:creationId xmlns:a16="http://schemas.microsoft.com/office/drawing/2014/main" id="{0E34FA16-1AD2-28EE-1F30-7A683B4DA97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Шестиугольник 7">
                <a:extLst>
                  <a:ext uri="{FF2B5EF4-FFF2-40B4-BE49-F238E27FC236}">
                    <a16:creationId xmlns:a16="http://schemas.microsoft.com/office/drawing/2014/main" id="{2BA6E38B-7231-26A3-D253-BF79F3CA22BB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533FC88E-D5DF-AE7F-E3A5-8B4146D336E0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913DFA57-0D5D-0168-5178-449E7882C9F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Шестиугольник 13">
                <a:extLst>
                  <a:ext uri="{FF2B5EF4-FFF2-40B4-BE49-F238E27FC236}">
                    <a16:creationId xmlns:a16="http://schemas.microsoft.com/office/drawing/2014/main" id="{10050597-C141-1FD0-CFFE-B023E516820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3E2C8CD4-D3E9-2915-87C8-D42B02319626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0A7D5C46-F7E2-5BBD-B199-2C6ABF2FB97C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66620FBF-4D75-5938-7FC3-A69F756EADA2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6191289-612B-0363-A1F4-B2AFFC9BD6F4}"/>
              </a:ext>
            </a:extLst>
          </p:cNvPr>
          <p:cNvGrpSpPr/>
          <p:nvPr/>
        </p:nvGrpSpPr>
        <p:grpSpPr>
          <a:xfrm rot="10800000">
            <a:off x="9552384" y="3506294"/>
            <a:ext cx="3574337" cy="4309907"/>
            <a:chOff x="-849877" y="-888326"/>
            <a:chExt cx="3574337" cy="4309907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DA694B7-2FB3-8CD8-4E88-0B6BD6D481F8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44" name="Шестиугольник 43">
                <a:extLst>
                  <a:ext uri="{FF2B5EF4-FFF2-40B4-BE49-F238E27FC236}">
                    <a16:creationId xmlns:a16="http://schemas.microsoft.com/office/drawing/2014/main" id="{C1991BEC-8E51-03E7-5EB2-2016C62F282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Шестиугольник 44">
                <a:extLst>
                  <a:ext uri="{FF2B5EF4-FFF2-40B4-BE49-F238E27FC236}">
                    <a16:creationId xmlns:a16="http://schemas.microsoft.com/office/drawing/2014/main" id="{216546C9-686D-2EE4-8A57-2583AA0CB2C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E27417CD-AF57-B22C-CA5B-142281E0B1CB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42" name="Шестиугольник 41">
                <a:extLst>
                  <a:ext uri="{FF2B5EF4-FFF2-40B4-BE49-F238E27FC236}">
                    <a16:creationId xmlns:a16="http://schemas.microsoft.com/office/drawing/2014/main" id="{D5A3100B-5C5F-778D-A993-896DA08EA723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Шестиугольник 42">
                <a:extLst>
                  <a:ext uri="{FF2B5EF4-FFF2-40B4-BE49-F238E27FC236}">
                    <a16:creationId xmlns:a16="http://schemas.microsoft.com/office/drawing/2014/main" id="{D223A1C3-2BD5-CA68-28E4-896280FA4A05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729F437-CE12-C49A-67C9-DE41F840300D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36" name="Шестиугольник 35">
                <a:extLst>
                  <a:ext uri="{FF2B5EF4-FFF2-40B4-BE49-F238E27FC236}">
                    <a16:creationId xmlns:a16="http://schemas.microsoft.com/office/drawing/2014/main" id="{C2ED9072-8510-852F-CA2C-FC4469274B0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Шестиугольник 40">
                <a:extLst>
                  <a:ext uri="{FF2B5EF4-FFF2-40B4-BE49-F238E27FC236}">
                    <a16:creationId xmlns:a16="http://schemas.microsoft.com/office/drawing/2014/main" id="{BD9C771C-2B1A-DEF3-0C65-EB027B186A48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E070CA-13A9-51F0-CB7A-362DB84029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6" y="1354396"/>
            <a:ext cx="823598" cy="753804"/>
          </a:xfrm>
          <a:prstGeom prst="rect">
            <a:avLst/>
          </a:prstGeom>
        </p:spPr>
      </p:pic>
      <p:sp>
        <p:nvSpPr>
          <p:cNvPr id="11" name="TextBox 13">
            <a:extLst>
              <a:ext uri="{FF2B5EF4-FFF2-40B4-BE49-F238E27FC236}">
                <a16:creationId xmlns:a16="http://schemas.microsoft.com/office/drawing/2014/main" id="{A1A1FD33-D3BD-D451-F26F-4E3A5363D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2500" y="2860844"/>
            <a:ext cx="8126028" cy="2971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108000" rIns="36000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ru-RU" altLang="ru-RU" sz="24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Решаемые задачи: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Организация процесса планирования и осуществления закупок в рамках Федерального закона № 223-ФЗ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Двусторонняя интеграция с ЭТП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Подготовка и согласование заявки на закупку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Реестр договоров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Отчетность и аналитика</a:t>
            </a:r>
          </a:p>
        </p:txBody>
      </p:sp>
    </p:spTree>
    <p:extLst>
      <p:ext uri="{BB962C8B-B14F-4D97-AF65-F5344CB8AC3E}">
        <p14:creationId xmlns:p14="http://schemas.microsoft.com/office/powerpoint/2010/main" val="252559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6DD53A-FB2B-0EF1-52F8-169D960332EC}"/>
              </a:ext>
            </a:extLst>
          </p:cNvPr>
          <p:cNvSpPr/>
          <p:nvPr/>
        </p:nvSpPr>
        <p:spPr>
          <a:xfrm>
            <a:off x="2722500" y="851231"/>
            <a:ext cx="850635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Модуль</a:t>
            </a:r>
          </a:p>
          <a:p>
            <a:r>
              <a:rPr lang="ru-RU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«Обоснование НМЦК </a:t>
            </a:r>
            <a:br>
              <a:rPr lang="ru-RU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 лекарственным препаратам» 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76BBE8A5-91BE-9DC7-A92E-142FE7EDA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2500" y="3223424"/>
            <a:ext cx="8270819" cy="232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108000" rIns="36000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ru-RU" altLang="ru-RU" sz="24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Решаемая задача:</a:t>
            </a:r>
          </a:p>
          <a:p>
            <a:pPr>
              <a:spcAft>
                <a:spcPts val="600"/>
              </a:spcAft>
              <a:buClr>
                <a:srgbClr val="D4572D"/>
              </a:buClr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Обоснование начальной максимальной цены контракта, начальной суммы цен единиц при закупке лекарственных препаратов заказчиками в рамках 44-ФЗ с особенностями применения Приказа Минздрава России № 1064Н </a:t>
            </a:r>
            <a:b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от 19 декабря 2019 г.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2E1F2FA-4517-CFA5-B53F-E2A8604F1332}"/>
              </a:ext>
            </a:extLst>
          </p:cNvPr>
          <p:cNvGrpSpPr/>
          <p:nvPr/>
        </p:nvGrpSpPr>
        <p:grpSpPr>
          <a:xfrm>
            <a:off x="551384" y="835637"/>
            <a:ext cx="1999797" cy="1723963"/>
            <a:chOff x="5015464" y="2659437"/>
            <a:chExt cx="1785386" cy="1539126"/>
          </a:xfrm>
        </p:grpSpPr>
        <p:sp>
          <p:nvSpPr>
            <p:cNvPr id="3" name="Шестиугольник 2">
              <a:extLst>
                <a:ext uri="{FF2B5EF4-FFF2-40B4-BE49-F238E27FC236}">
                  <a16:creationId xmlns:a16="http://schemas.microsoft.com/office/drawing/2014/main" id="{3BFBD2B4-7F52-01B6-E2B2-4C82110D3118}"/>
                </a:ext>
              </a:extLst>
            </p:cNvPr>
            <p:cNvSpPr/>
            <p:nvPr/>
          </p:nvSpPr>
          <p:spPr>
            <a:xfrm>
              <a:off x="5131515" y="2763242"/>
              <a:ext cx="1553284" cy="1339039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Шестиугольник 3">
              <a:extLst>
                <a:ext uri="{FF2B5EF4-FFF2-40B4-BE49-F238E27FC236}">
                  <a16:creationId xmlns:a16="http://schemas.microsoft.com/office/drawing/2014/main" id="{ED199D91-4004-305C-3DC6-75149BAFA12C}"/>
                </a:ext>
              </a:extLst>
            </p:cNvPr>
            <p:cNvSpPr/>
            <p:nvPr/>
          </p:nvSpPr>
          <p:spPr>
            <a:xfrm>
              <a:off x="5015464" y="2659437"/>
              <a:ext cx="1785386" cy="1539126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7FA3D3A-98DC-7052-D40D-78C91D3D9881}"/>
              </a:ext>
            </a:extLst>
          </p:cNvPr>
          <p:cNvGrpSpPr/>
          <p:nvPr/>
        </p:nvGrpSpPr>
        <p:grpSpPr>
          <a:xfrm>
            <a:off x="-1021196" y="-888326"/>
            <a:ext cx="3574337" cy="4309907"/>
            <a:chOff x="-849877" y="-888326"/>
            <a:chExt cx="3574337" cy="4309907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4A4B7EC1-A59C-D564-FBEC-DCD88ABBBB1D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7" name="Шестиугольник 6">
                <a:extLst>
                  <a:ext uri="{FF2B5EF4-FFF2-40B4-BE49-F238E27FC236}">
                    <a16:creationId xmlns:a16="http://schemas.microsoft.com/office/drawing/2014/main" id="{0E34FA16-1AD2-28EE-1F30-7A683B4DA97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Шестиугольник 7">
                <a:extLst>
                  <a:ext uri="{FF2B5EF4-FFF2-40B4-BE49-F238E27FC236}">
                    <a16:creationId xmlns:a16="http://schemas.microsoft.com/office/drawing/2014/main" id="{2BA6E38B-7231-26A3-D253-BF79F3CA22BB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533FC88E-D5DF-AE7F-E3A5-8B4146D336E0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913DFA57-0D5D-0168-5178-449E7882C9F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Шестиугольник 13">
                <a:extLst>
                  <a:ext uri="{FF2B5EF4-FFF2-40B4-BE49-F238E27FC236}">
                    <a16:creationId xmlns:a16="http://schemas.microsoft.com/office/drawing/2014/main" id="{10050597-C141-1FD0-CFFE-B023E516820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3E2C8CD4-D3E9-2915-87C8-D42B02319626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0A7D5C46-F7E2-5BBD-B199-2C6ABF2FB97C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66620FBF-4D75-5938-7FC3-A69F756EADA2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6191289-612B-0363-A1F4-B2AFFC9BD6F4}"/>
              </a:ext>
            </a:extLst>
          </p:cNvPr>
          <p:cNvGrpSpPr/>
          <p:nvPr/>
        </p:nvGrpSpPr>
        <p:grpSpPr>
          <a:xfrm rot="10800000">
            <a:off x="9552384" y="3506294"/>
            <a:ext cx="3574337" cy="4309907"/>
            <a:chOff x="-849877" y="-888326"/>
            <a:chExt cx="3574337" cy="4309907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DA694B7-2FB3-8CD8-4E88-0B6BD6D481F8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44" name="Шестиугольник 43">
                <a:extLst>
                  <a:ext uri="{FF2B5EF4-FFF2-40B4-BE49-F238E27FC236}">
                    <a16:creationId xmlns:a16="http://schemas.microsoft.com/office/drawing/2014/main" id="{C1991BEC-8E51-03E7-5EB2-2016C62F282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Шестиугольник 44">
                <a:extLst>
                  <a:ext uri="{FF2B5EF4-FFF2-40B4-BE49-F238E27FC236}">
                    <a16:creationId xmlns:a16="http://schemas.microsoft.com/office/drawing/2014/main" id="{216546C9-686D-2EE4-8A57-2583AA0CB2C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E27417CD-AF57-B22C-CA5B-142281E0B1CB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42" name="Шестиугольник 41">
                <a:extLst>
                  <a:ext uri="{FF2B5EF4-FFF2-40B4-BE49-F238E27FC236}">
                    <a16:creationId xmlns:a16="http://schemas.microsoft.com/office/drawing/2014/main" id="{D5A3100B-5C5F-778D-A993-896DA08EA723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Шестиугольник 42">
                <a:extLst>
                  <a:ext uri="{FF2B5EF4-FFF2-40B4-BE49-F238E27FC236}">
                    <a16:creationId xmlns:a16="http://schemas.microsoft.com/office/drawing/2014/main" id="{D223A1C3-2BD5-CA68-28E4-896280FA4A05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729F437-CE12-C49A-67C9-DE41F840300D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36" name="Шестиугольник 35">
                <a:extLst>
                  <a:ext uri="{FF2B5EF4-FFF2-40B4-BE49-F238E27FC236}">
                    <a16:creationId xmlns:a16="http://schemas.microsoft.com/office/drawing/2014/main" id="{C2ED9072-8510-852F-CA2C-FC4469274B0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Шестиугольник 40">
                <a:extLst>
                  <a:ext uri="{FF2B5EF4-FFF2-40B4-BE49-F238E27FC236}">
                    <a16:creationId xmlns:a16="http://schemas.microsoft.com/office/drawing/2014/main" id="{BD9C771C-2B1A-DEF3-0C65-EB027B186A48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F3A390-D19D-E168-AE37-5EF16D1C6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17" y="1373899"/>
            <a:ext cx="749930" cy="64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4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5040F14D-AD13-EDB7-A9C3-AD35D2A42FFC}"/>
              </a:ext>
            </a:extLst>
          </p:cNvPr>
          <p:cNvGrpSpPr/>
          <p:nvPr/>
        </p:nvGrpSpPr>
        <p:grpSpPr>
          <a:xfrm>
            <a:off x="723939" y="1196752"/>
            <a:ext cx="10744121" cy="4757466"/>
            <a:chOff x="839416" y="1119804"/>
            <a:chExt cx="10744121" cy="4757466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6B8A6FA9-9F00-C79C-E90A-3EAFF702AA3F}"/>
                </a:ext>
              </a:extLst>
            </p:cNvPr>
            <p:cNvGrpSpPr/>
            <p:nvPr/>
          </p:nvGrpSpPr>
          <p:grpSpPr>
            <a:xfrm>
              <a:off x="2207568" y="1700808"/>
              <a:ext cx="2308260" cy="3582382"/>
              <a:chOff x="1902136" y="2119868"/>
              <a:chExt cx="2308260" cy="3582382"/>
            </a:xfrm>
            <a:effectLst/>
          </p:grpSpPr>
          <p:sp>
            <p:nvSpPr>
              <p:cNvPr id="19" name="Скругленный прямоугольник 26">
                <a:extLst>
                  <a:ext uri="{FF2B5EF4-FFF2-40B4-BE49-F238E27FC236}">
                    <a16:creationId xmlns:a16="http://schemas.microsoft.com/office/drawing/2014/main" id="{675BE616-1B95-9509-0CB2-0BC4468864D5}"/>
                  </a:ext>
                </a:extLst>
              </p:cNvPr>
              <p:cNvSpPr/>
              <p:nvPr/>
            </p:nvSpPr>
            <p:spPr>
              <a:xfrm>
                <a:off x="1902136" y="2119868"/>
                <a:ext cx="2308260" cy="1741179"/>
              </a:xfrm>
              <a:custGeom>
                <a:avLst/>
                <a:gdLst>
                  <a:gd name="connsiteX0" fmla="*/ 0 w 6336704"/>
                  <a:gd name="connsiteY0" fmla="*/ 199394 h 1940573"/>
                  <a:gd name="connsiteX1" fmla="*/ 199394 w 6336704"/>
                  <a:gd name="connsiteY1" fmla="*/ 0 h 1940573"/>
                  <a:gd name="connsiteX2" fmla="*/ 6137310 w 6336704"/>
                  <a:gd name="connsiteY2" fmla="*/ 0 h 1940573"/>
                  <a:gd name="connsiteX3" fmla="*/ 6336704 w 6336704"/>
                  <a:gd name="connsiteY3" fmla="*/ 199394 h 1940573"/>
                  <a:gd name="connsiteX4" fmla="*/ 6336704 w 6336704"/>
                  <a:gd name="connsiteY4" fmla="*/ 1741179 h 1940573"/>
                  <a:gd name="connsiteX5" fmla="*/ 6137310 w 6336704"/>
                  <a:gd name="connsiteY5" fmla="*/ 1940573 h 1940573"/>
                  <a:gd name="connsiteX6" fmla="*/ 199394 w 6336704"/>
                  <a:gd name="connsiteY6" fmla="*/ 1940573 h 1940573"/>
                  <a:gd name="connsiteX7" fmla="*/ 0 w 6336704"/>
                  <a:gd name="connsiteY7" fmla="*/ 1741179 h 1940573"/>
                  <a:gd name="connsiteX8" fmla="*/ 0 w 6336704"/>
                  <a:gd name="connsiteY8" fmla="*/ 199394 h 1940573"/>
                  <a:gd name="connsiteX0" fmla="*/ 6336704 w 6428144"/>
                  <a:gd name="connsiteY0" fmla="*/ 199394 h 1940573"/>
                  <a:gd name="connsiteX1" fmla="*/ 6336704 w 6428144"/>
                  <a:gd name="connsiteY1" fmla="*/ 1741179 h 1940573"/>
                  <a:gd name="connsiteX2" fmla="*/ 6137310 w 6428144"/>
                  <a:gd name="connsiteY2" fmla="*/ 1940573 h 1940573"/>
                  <a:gd name="connsiteX3" fmla="*/ 199394 w 6428144"/>
                  <a:gd name="connsiteY3" fmla="*/ 1940573 h 1940573"/>
                  <a:gd name="connsiteX4" fmla="*/ 0 w 6428144"/>
                  <a:gd name="connsiteY4" fmla="*/ 1741179 h 1940573"/>
                  <a:gd name="connsiteX5" fmla="*/ 0 w 6428144"/>
                  <a:gd name="connsiteY5" fmla="*/ 199394 h 1940573"/>
                  <a:gd name="connsiteX6" fmla="*/ 199394 w 6428144"/>
                  <a:gd name="connsiteY6" fmla="*/ 0 h 1940573"/>
                  <a:gd name="connsiteX7" fmla="*/ 6137310 w 6428144"/>
                  <a:gd name="connsiteY7" fmla="*/ 0 h 1940573"/>
                  <a:gd name="connsiteX8" fmla="*/ 6428144 w 6428144"/>
                  <a:gd name="connsiteY8" fmla="*/ 290834 h 1940573"/>
                  <a:gd name="connsiteX0" fmla="*/ 6336704 w 6428144"/>
                  <a:gd name="connsiteY0" fmla="*/ 1741179 h 1940573"/>
                  <a:gd name="connsiteX1" fmla="*/ 6137310 w 6428144"/>
                  <a:gd name="connsiteY1" fmla="*/ 1940573 h 1940573"/>
                  <a:gd name="connsiteX2" fmla="*/ 199394 w 6428144"/>
                  <a:gd name="connsiteY2" fmla="*/ 1940573 h 1940573"/>
                  <a:gd name="connsiteX3" fmla="*/ 0 w 6428144"/>
                  <a:gd name="connsiteY3" fmla="*/ 1741179 h 1940573"/>
                  <a:gd name="connsiteX4" fmla="*/ 0 w 6428144"/>
                  <a:gd name="connsiteY4" fmla="*/ 199394 h 1940573"/>
                  <a:gd name="connsiteX5" fmla="*/ 199394 w 6428144"/>
                  <a:gd name="connsiteY5" fmla="*/ 0 h 1940573"/>
                  <a:gd name="connsiteX6" fmla="*/ 6137310 w 6428144"/>
                  <a:gd name="connsiteY6" fmla="*/ 0 h 1940573"/>
                  <a:gd name="connsiteX7" fmla="*/ 6428144 w 6428144"/>
                  <a:gd name="connsiteY7" fmla="*/ 290834 h 1940573"/>
                  <a:gd name="connsiteX0" fmla="*/ 6336704 w 6336704"/>
                  <a:gd name="connsiteY0" fmla="*/ 1741179 h 1940573"/>
                  <a:gd name="connsiteX1" fmla="*/ 6137310 w 6336704"/>
                  <a:gd name="connsiteY1" fmla="*/ 1940573 h 1940573"/>
                  <a:gd name="connsiteX2" fmla="*/ 199394 w 6336704"/>
                  <a:gd name="connsiteY2" fmla="*/ 1940573 h 1940573"/>
                  <a:gd name="connsiteX3" fmla="*/ 0 w 6336704"/>
                  <a:gd name="connsiteY3" fmla="*/ 1741179 h 1940573"/>
                  <a:gd name="connsiteX4" fmla="*/ 0 w 6336704"/>
                  <a:gd name="connsiteY4" fmla="*/ 199394 h 1940573"/>
                  <a:gd name="connsiteX5" fmla="*/ 199394 w 6336704"/>
                  <a:gd name="connsiteY5" fmla="*/ 0 h 1940573"/>
                  <a:gd name="connsiteX6" fmla="*/ 6137310 w 6336704"/>
                  <a:gd name="connsiteY6" fmla="*/ 0 h 1940573"/>
                  <a:gd name="connsiteX0" fmla="*/ 6137310 w 6137310"/>
                  <a:gd name="connsiteY0" fmla="*/ 1940573 h 1940573"/>
                  <a:gd name="connsiteX1" fmla="*/ 199394 w 6137310"/>
                  <a:gd name="connsiteY1" fmla="*/ 1940573 h 1940573"/>
                  <a:gd name="connsiteX2" fmla="*/ 0 w 6137310"/>
                  <a:gd name="connsiteY2" fmla="*/ 1741179 h 1940573"/>
                  <a:gd name="connsiteX3" fmla="*/ 0 w 6137310"/>
                  <a:gd name="connsiteY3" fmla="*/ 199394 h 1940573"/>
                  <a:gd name="connsiteX4" fmla="*/ 199394 w 6137310"/>
                  <a:gd name="connsiteY4" fmla="*/ 0 h 1940573"/>
                  <a:gd name="connsiteX5" fmla="*/ 6137310 w 6137310"/>
                  <a:gd name="connsiteY5" fmla="*/ 0 h 1940573"/>
                  <a:gd name="connsiteX0" fmla="*/ 199394 w 6137310"/>
                  <a:gd name="connsiteY0" fmla="*/ 1940573 h 1940573"/>
                  <a:gd name="connsiteX1" fmla="*/ 0 w 6137310"/>
                  <a:gd name="connsiteY1" fmla="*/ 1741179 h 1940573"/>
                  <a:gd name="connsiteX2" fmla="*/ 0 w 6137310"/>
                  <a:gd name="connsiteY2" fmla="*/ 199394 h 1940573"/>
                  <a:gd name="connsiteX3" fmla="*/ 199394 w 6137310"/>
                  <a:gd name="connsiteY3" fmla="*/ 0 h 1940573"/>
                  <a:gd name="connsiteX4" fmla="*/ 6137310 w 6137310"/>
                  <a:gd name="connsiteY4" fmla="*/ 0 h 1940573"/>
                  <a:gd name="connsiteX0" fmla="*/ 0 w 6137310"/>
                  <a:gd name="connsiteY0" fmla="*/ 1741179 h 1741179"/>
                  <a:gd name="connsiteX1" fmla="*/ 0 w 6137310"/>
                  <a:gd name="connsiteY1" fmla="*/ 199394 h 1741179"/>
                  <a:gd name="connsiteX2" fmla="*/ 199394 w 6137310"/>
                  <a:gd name="connsiteY2" fmla="*/ 0 h 1741179"/>
                  <a:gd name="connsiteX3" fmla="*/ 6137310 w 6137310"/>
                  <a:gd name="connsiteY3" fmla="*/ 0 h 1741179"/>
                  <a:gd name="connsiteX0" fmla="*/ 0 w 2587660"/>
                  <a:gd name="connsiteY0" fmla="*/ 1741179 h 1741179"/>
                  <a:gd name="connsiteX1" fmla="*/ 0 w 2587660"/>
                  <a:gd name="connsiteY1" fmla="*/ 199394 h 1741179"/>
                  <a:gd name="connsiteX2" fmla="*/ 199394 w 2587660"/>
                  <a:gd name="connsiteY2" fmla="*/ 0 h 1741179"/>
                  <a:gd name="connsiteX3" fmla="*/ 2587660 w 2587660"/>
                  <a:gd name="connsiteY3" fmla="*/ 0 h 1741179"/>
                  <a:gd name="connsiteX0" fmla="*/ 0 w 2308260"/>
                  <a:gd name="connsiteY0" fmla="*/ 1741179 h 1741179"/>
                  <a:gd name="connsiteX1" fmla="*/ 0 w 2308260"/>
                  <a:gd name="connsiteY1" fmla="*/ 199394 h 1741179"/>
                  <a:gd name="connsiteX2" fmla="*/ 199394 w 2308260"/>
                  <a:gd name="connsiteY2" fmla="*/ 0 h 1741179"/>
                  <a:gd name="connsiteX3" fmla="*/ 2308260 w 2308260"/>
                  <a:gd name="connsiteY3" fmla="*/ 0 h 1741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08260" h="1741179">
                    <a:moveTo>
                      <a:pt x="0" y="1741179"/>
                    </a:moveTo>
                    <a:lnTo>
                      <a:pt x="0" y="199394"/>
                    </a:lnTo>
                    <a:cubicBezTo>
                      <a:pt x="0" y="89272"/>
                      <a:pt x="89272" y="0"/>
                      <a:pt x="199394" y="0"/>
                    </a:cubicBezTo>
                    <a:lnTo>
                      <a:pt x="2308260" y="0"/>
                    </a:lnTo>
                  </a:path>
                </a:pathLst>
              </a:custGeom>
              <a:noFill/>
              <a:ln>
                <a:solidFill>
                  <a:srgbClr val="D4572D"/>
                </a:solidFill>
                <a:tailEnd type="oval" w="lg" len="lg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Скругленный прямоугольник 26">
                <a:extLst>
                  <a:ext uri="{FF2B5EF4-FFF2-40B4-BE49-F238E27FC236}">
                    <a16:creationId xmlns:a16="http://schemas.microsoft.com/office/drawing/2014/main" id="{42E2B98A-8C3C-DD83-A1AD-3AA9656D5822}"/>
                  </a:ext>
                </a:extLst>
              </p:cNvPr>
              <p:cNvSpPr/>
              <p:nvPr/>
            </p:nvSpPr>
            <p:spPr>
              <a:xfrm flipV="1">
                <a:off x="1902136" y="3961071"/>
                <a:ext cx="2308260" cy="1741179"/>
              </a:xfrm>
              <a:custGeom>
                <a:avLst/>
                <a:gdLst>
                  <a:gd name="connsiteX0" fmla="*/ 0 w 6336704"/>
                  <a:gd name="connsiteY0" fmla="*/ 199394 h 1940573"/>
                  <a:gd name="connsiteX1" fmla="*/ 199394 w 6336704"/>
                  <a:gd name="connsiteY1" fmla="*/ 0 h 1940573"/>
                  <a:gd name="connsiteX2" fmla="*/ 6137310 w 6336704"/>
                  <a:gd name="connsiteY2" fmla="*/ 0 h 1940573"/>
                  <a:gd name="connsiteX3" fmla="*/ 6336704 w 6336704"/>
                  <a:gd name="connsiteY3" fmla="*/ 199394 h 1940573"/>
                  <a:gd name="connsiteX4" fmla="*/ 6336704 w 6336704"/>
                  <a:gd name="connsiteY4" fmla="*/ 1741179 h 1940573"/>
                  <a:gd name="connsiteX5" fmla="*/ 6137310 w 6336704"/>
                  <a:gd name="connsiteY5" fmla="*/ 1940573 h 1940573"/>
                  <a:gd name="connsiteX6" fmla="*/ 199394 w 6336704"/>
                  <a:gd name="connsiteY6" fmla="*/ 1940573 h 1940573"/>
                  <a:gd name="connsiteX7" fmla="*/ 0 w 6336704"/>
                  <a:gd name="connsiteY7" fmla="*/ 1741179 h 1940573"/>
                  <a:gd name="connsiteX8" fmla="*/ 0 w 6336704"/>
                  <a:gd name="connsiteY8" fmla="*/ 199394 h 1940573"/>
                  <a:gd name="connsiteX0" fmla="*/ 6336704 w 6428144"/>
                  <a:gd name="connsiteY0" fmla="*/ 199394 h 1940573"/>
                  <a:gd name="connsiteX1" fmla="*/ 6336704 w 6428144"/>
                  <a:gd name="connsiteY1" fmla="*/ 1741179 h 1940573"/>
                  <a:gd name="connsiteX2" fmla="*/ 6137310 w 6428144"/>
                  <a:gd name="connsiteY2" fmla="*/ 1940573 h 1940573"/>
                  <a:gd name="connsiteX3" fmla="*/ 199394 w 6428144"/>
                  <a:gd name="connsiteY3" fmla="*/ 1940573 h 1940573"/>
                  <a:gd name="connsiteX4" fmla="*/ 0 w 6428144"/>
                  <a:gd name="connsiteY4" fmla="*/ 1741179 h 1940573"/>
                  <a:gd name="connsiteX5" fmla="*/ 0 w 6428144"/>
                  <a:gd name="connsiteY5" fmla="*/ 199394 h 1940573"/>
                  <a:gd name="connsiteX6" fmla="*/ 199394 w 6428144"/>
                  <a:gd name="connsiteY6" fmla="*/ 0 h 1940573"/>
                  <a:gd name="connsiteX7" fmla="*/ 6137310 w 6428144"/>
                  <a:gd name="connsiteY7" fmla="*/ 0 h 1940573"/>
                  <a:gd name="connsiteX8" fmla="*/ 6428144 w 6428144"/>
                  <a:gd name="connsiteY8" fmla="*/ 290834 h 1940573"/>
                  <a:gd name="connsiteX0" fmla="*/ 6336704 w 6428144"/>
                  <a:gd name="connsiteY0" fmla="*/ 1741179 h 1940573"/>
                  <a:gd name="connsiteX1" fmla="*/ 6137310 w 6428144"/>
                  <a:gd name="connsiteY1" fmla="*/ 1940573 h 1940573"/>
                  <a:gd name="connsiteX2" fmla="*/ 199394 w 6428144"/>
                  <a:gd name="connsiteY2" fmla="*/ 1940573 h 1940573"/>
                  <a:gd name="connsiteX3" fmla="*/ 0 w 6428144"/>
                  <a:gd name="connsiteY3" fmla="*/ 1741179 h 1940573"/>
                  <a:gd name="connsiteX4" fmla="*/ 0 w 6428144"/>
                  <a:gd name="connsiteY4" fmla="*/ 199394 h 1940573"/>
                  <a:gd name="connsiteX5" fmla="*/ 199394 w 6428144"/>
                  <a:gd name="connsiteY5" fmla="*/ 0 h 1940573"/>
                  <a:gd name="connsiteX6" fmla="*/ 6137310 w 6428144"/>
                  <a:gd name="connsiteY6" fmla="*/ 0 h 1940573"/>
                  <a:gd name="connsiteX7" fmla="*/ 6428144 w 6428144"/>
                  <a:gd name="connsiteY7" fmla="*/ 290834 h 1940573"/>
                  <a:gd name="connsiteX0" fmla="*/ 6336704 w 6336704"/>
                  <a:gd name="connsiteY0" fmla="*/ 1741179 h 1940573"/>
                  <a:gd name="connsiteX1" fmla="*/ 6137310 w 6336704"/>
                  <a:gd name="connsiteY1" fmla="*/ 1940573 h 1940573"/>
                  <a:gd name="connsiteX2" fmla="*/ 199394 w 6336704"/>
                  <a:gd name="connsiteY2" fmla="*/ 1940573 h 1940573"/>
                  <a:gd name="connsiteX3" fmla="*/ 0 w 6336704"/>
                  <a:gd name="connsiteY3" fmla="*/ 1741179 h 1940573"/>
                  <a:gd name="connsiteX4" fmla="*/ 0 w 6336704"/>
                  <a:gd name="connsiteY4" fmla="*/ 199394 h 1940573"/>
                  <a:gd name="connsiteX5" fmla="*/ 199394 w 6336704"/>
                  <a:gd name="connsiteY5" fmla="*/ 0 h 1940573"/>
                  <a:gd name="connsiteX6" fmla="*/ 6137310 w 6336704"/>
                  <a:gd name="connsiteY6" fmla="*/ 0 h 1940573"/>
                  <a:gd name="connsiteX0" fmla="*/ 6137310 w 6137310"/>
                  <a:gd name="connsiteY0" fmla="*/ 1940573 h 1940573"/>
                  <a:gd name="connsiteX1" fmla="*/ 199394 w 6137310"/>
                  <a:gd name="connsiteY1" fmla="*/ 1940573 h 1940573"/>
                  <a:gd name="connsiteX2" fmla="*/ 0 w 6137310"/>
                  <a:gd name="connsiteY2" fmla="*/ 1741179 h 1940573"/>
                  <a:gd name="connsiteX3" fmla="*/ 0 w 6137310"/>
                  <a:gd name="connsiteY3" fmla="*/ 199394 h 1940573"/>
                  <a:gd name="connsiteX4" fmla="*/ 199394 w 6137310"/>
                  <a:gd name="connsiteY4" fmla="*/ 0 h 1940573"/>
                  <a:gd name="connsiteX5" fmla="*/ 6137310 w 6137310"/>
                  <a:gd name="connsiteY5" fmla="*/ 0 h 1940573"/>
                  <a:gd name="connsiteX0" fmla="*/ 199394 w 6137310"/>
                  <a:gd name="connsiteY0" fmla="*/ 1940573 h 1940573"/>
                  <a:gd name="connsiteX1" fmla="*/ 0 w 6137310"/>
                  <a:gd name="connsiteY1" fmla="*/ 1741179 h 1940573"/>
                  <a:gd name="connsiteX2" fmla="*/ 0 w 6137310"/>
                  <a:gd name="connsiteY2" fmla="*/ 199394 h 1940573"/>
                  <a:gd name="connsiteX3" fmla="*/ 199394 w 6137310"/>
                  <a:gd name="connsiteY3" fmla="*/ 0 h 1940573"/>
                  <a:gd name="connsiteX4" fmla="*/ 6137310 w 6137310"/>
                  <a:gd name="connsiteY4" fmla="*/ 0 h 1940573"/>
                  <a:gd name="connsiteX0" fmla="*/ 0 w 6137310"/>
                  <a:gd name="connsiteY0" fmla="*/ 1741179 h 1741179"/>
                  <a:gd name="connsiteX1" fmla="*/ 0 w 6137310"/>
                  <a:gd name="connsiteY1" fmla="*/ 199394 h 1741179"/>
                  <a:gd name="connsiteX2" fmla="*/ 199394 w 6137310"/>
                  <a:gd name="connsiteY2" fmla="*/ 0 h 1741179"/>
                  <a:gd name="connsiteX3" fmla="*/ 6137310 w 6137310"/>
                  <a:gd name="connsiteY3" fmla="*/ 0 h 1741179"/>
                  <a:gd name="connsiteX0" fmla="*/ 0 w 2587660"/>
                  <a:gd name="connsiteY0" fmla="*/ 1741179 h 1741179"/>
                  <a:gd name="connsiteX1" fmla="*/ 0 w 2587660"/>
                  <a:gd name="connsiteY1" fmla="*/ 199394 h 1741179"/>
                  <a:gd name="connsiteX2" fmla="*/ 199394 w 2587660"/>
                  <a:gd name="connsiteY2" fmla="*/ 0 h 1741179"/>
                  <a:gd name="connsiteX3" fmla="*/ 2587660 w 2587660"/>
                  <a:gd name="connsiteY3" fmla="*/ 0 h 1741179"/>
                  <a:gd name="connsiteX0" fmla="*/ 0 w 2308260"/>
                  <a:gd name="connsiteY0" fmla="*/ 1741179 h 1741179"/>
                  <a:gd name="connsiteX1" fmla="*/ 0 w 2308260"/>
                  <a:gd name="connsiteY1" fmla="*/ 199394 h 1741179"/>
                  <a:gd name="connsiteX2" fmla="*/ 199394 w 2308260"/>
                  <a:gd name="connsiteY2" fmla="*/ 0 h 1741179"/>
                  <a:gd name="connsiteX3" fmla="*/ 2308260 w 2308260"/>
                  <a:gd name="connsiteY3" fmla="*/ 0 h 1741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08260" h="1741179">
                    <a:moveTo>
                      <a:pt x="0" y="1741179"/>
                    </a:moveTo>
                    <a:lnTo>
                      <a:pt x="0" y="199394"/>
                    </a:lnTo>
                    <a:cubicBezTo>
                      <a:pt x="0" y="89272"/>
                      <a:pt x="89272" y="0"/>
                      <a:pt x="199394" y="0"/>
                    </a:cubicBezTo>
                    <a:lnTo>
                      <a:pt x="2308260" y="0"/>
                    </a:lnTo>
                  </a:path>
                </a:pathLst>
              </a:custGeom>
              <a:noFill/>
              <a:ln>
                <a:solidFill>
                  <a:srgbClr val="D4572D"/>
                </a:solidFill>
                <a:tailEnd type="oval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8F507B54-525B-3C4D-9C1E-31DB9EC7F2C4}"/>
                </a:ext>
              </a:extLst>
            </p:cNvPr>
            <p:cNvGrpSpPr/>
            <p:nvPr/>
          </p:nvGrpSpPr>
          <p:grpSpPr>
            <a:xfrm>
              <a:off x="3044348" y="2821413"/>
              <a:ext cx="1470060" cy="1241149"/>
              <a:chOff x="2738916" y="3261874"/>
              <a:chExt cx="1470060" cy="1241149"/>
            </a:xfrm>
            <a:effectLst/>
          </p:grpSpPr>
          <p:sp>
            <p:nvSpPr>
              <p:cNvPr id="22" name="Скругленный прямоугольник 26">
                <a:extLst>
                  <a:ext uri="{FF2B5EF4-FFF2-40B4-BE49-F238E27FC236}">
                    <a16:creationId xmlns:a16="http://schemas.microsoft.com/office/drawing/2014/main" id="{6D592C53-3B9D-11AF-8791-A966B8F262EE}"/>
                  </a:ext>
                </a:extLst>
              </p:cNvPr>
              <p:cNvSpPr/>
              <p:nvPr/>
            </p:nvSpPr>
            <p:spPr>
              <a:xfrm>
                <a:off x="2738916" y="3261874"/>
                <a:ext cx="1470060" cy="1049029"/>
              </a:xfrm>
              <a:custGeom>
                <a:avLst/>
                <a:gdLst>
                  <a:gd name="connsiteX0" fmla="*/ 0 w 6336704"/>
                  <a:gd name="connsiteY0" fmla="*/ 199394 h 1940573"/>
                  <a:gd name="connsiteX1" fmla="*/ 199394 w 6336704"/>
                  <a:gd name="connsiteY1" fmla="*/ 0 h 1940573"/>
                  <a:gd name="connsiteX2" fmla="*/ 6137310 w 6336704"/>
                  <a:gd name="connsiteY2" fmla="*/ 0 h 1940573"/>
                  <a:gd name="connsiteX3" fmla="*/ 6336704 w 6336704"/>
                  <a:gd name="connsiteY3" fmla="*/ 199394 h 1940573"/>
                  <a:gd name="connsiteX4" fmla="*/ 6336704 w 6336704"/>
                  <a:gd name="connsiteY4" fmla="*/ 1741179 h 1940573"/>
                  <a:gd name="connsiteX5" fmla="*/ 6137310 w 6336704"/>
                  <a:gd name="connsiteY5" fmla="*/ 1940573 h 1940573"/>
                  <a:gd name="connsiteX6" fmla="*/ 199394 w 6336704"/>
                  <a:gd name="connsiteY6" fmla="*/ 1940573 h 1940573"/>
                  <a:gd name="connsiteX7" fmla="*/ 0 w 6336704"/>
                  <a:gd name="connsiteY7" fmla="*/ 1741179 h 1940573"/>
                  <a:gd name="connsiteX8" fmla="*/ 0 w 6336704"/>
                  <a:gd name="connsiteY8" fmla="*/ 199394 h 1940573"/>
                  <a:gd name="connsiteX0" fmla="*/ 6336704 w 6428144"/>
                  <a:gd name="connsiteY0" fmla="*/ 199394 h 1940573"/>
                  <a:gd name="connsiteX1" fmla="*/ 6336704 w 6428144"/>
                  <a:gd name="connsiteY1" fmla="*/ 1741179 h 1940573"/>
                  <a:gd name="connsiteX2" fmla="*/ 6137310 w 6428144"/>
                  <a:gd name="connsiteY2" fmla="*/ 1940573 h 1940573"/>
                  <a:gd name="connsiteX3" fmla="*/ 199394 w 6428144"/>
                  <a:gd name="connsiteY3" fmla="*/ 1940573 h 1940573"/>
                  <a:gd name="connsiteX4" fmla="*/ 0 w 6428144"/>
                  <a:gd name="connsiteY4" fmla="*/ 1741179 h 1940573"/>
                  <a:gd name="connsiteX5" fmla="*/ 0 w 6428144"/>
                  <a:gd name="connsiteY5" fmla="*/ 199394 h 1940573"/>
                  <a:gd name="connsiteX6" fmla="*/ 199394 w 6428144"/>
                  <a:gd name="connsiteY6" fmla="*/ 0 h 1940573"/>
                  <a:gd name="connsiteX7" fmla="*/ 6137310 w 6428144"/>
                  <a:gd name="connsiteY7" fmla="*/ 0 h 1940573"/>
                  <a:gd name="connsiteX8" fmla="*/ 6428144 w 6428144"/>
                  <a:gd name="connsiteY8" fmla="*/ 290834 h 1940573"/>
                  <a:gd name="connsiteX0" fmla="*/ 6336704 w 6428144"/>
                  <a:gd name="connsiteY0" fmla="*/ 1741179 h 1940573"/>
                  <a:gd name="connsiteX1" fmla="*/ 6137310 w 6428144"/>
                  <a:gd name="connsiteY1" fmla="*/ 1940573 h 1940573"/>
                  <a:gd name="connsiteX2" fmla="*/ 199394 w 6428144"/>
                  <a:gd name="connsiteY2" fmla="*/ 1940573 h 1940573"/>
                  <a:gd name="connsiteX3" fmla="*/ 0 w 6428144"/>
                  <a:gd name="connsiteY3" fmla="*/ 1741179 h 1940573"/>
                  <a:gd name="connsiteX4" fmla="*/ 0 w 6428144"/>
                  <a:gd name="connsiteY4" fmla="*/ 199394 h 1940573"/>
                  <a:gd name="connsiteX5" fmla="*/ 199394 w 6428144"/>
                  <a:gd name="connsiteY5" fmla="*/ 0 h 1940573"/>
                  <a:gd name="connsiteX6" fmla="*/ 6137310 w 6428144"/>
                  <a:gd name="connsiteY6" fmla="*/ 0 h 1940573"/>
                  <a:gd name="connsiteX7" fmla="*/ 6428144 w 6428144"/>
                  <a:gd name="connsiteY7" fmla="*/ 290834 h 1940573"/>
                  <a:gd name="connsiteX0" fmla="*/ 6336704 w 6336704"/>
                  <a:gd name="connsiteY0" fmla="*/ 1741179 h 1940573"/>
                  <a:gd name="connsiteX1" fmla="*/ 6137310 w 6336704"/>
                  <a:gd name="connsiteY1" fmla="*/ 1940573 h 1940573"/>
                  <a:gd name="connsiteX2" fmla="*/ 199394 w 6336704"/>
                  <a:gd name="connsiteY2" fmla="*/ 1940573 h 1940573"/>
                  <a:gd name="connsiteX3" fmla="*/ 0 w 6336704"/>
                  <a:gd name="connsiteY3" fmla="*/ 1741179 h 1940573"/>
                  <a:gd name="connsiteX4" fmla="*/ 0 w 6336704"/>
                  <a:gd name="connsiteY4" fmla="*/ 199394 h 1940573"/>
                  <a:gd name="connsiteX5" fmla="*/ 199394 w 6336704"/>
                  <a:gd name="connsiteY5" fmla="*/ 0 h 1940573"/>
                  <a:gd name="connsiteX6" fmla="*/ 6137310 w 6336704"/>
                  <a:gd name="connsiteY6" fmla="*/ 0 h 1940573"/>
                  <a:gd name="connsiteX0" fmla="*/ 6137310 w 6137310"/>
                  <a:gd name="connsiteY0" fmla="*/ 1940573 h 1940573"/>
                  <a:gd name="connsiteX1" fmla="*/ 199394 w 6137310"/>
                  <a:gd name="connsiteY1" fmla="*/ 1940573 h 1940573"/>
                  <a:gd name="connsiteX2" fmla="*/ 0 w 6137310"/>
                  <a:gd name="connsiteY2" fmla="*/ 1741179 h 1940573"/>
                  <a:gd name="connsiteX3" fmla="*/ 0 w 6137310"/>
                  <a:gd name="connsiteY3" fmla="*/ 199394 h 1940573"/>
                  <a:gd name="connsiteX4" fmla="*/ 199394 w 6137310"/>
                  <a:gd name="connsiteY4" fmla="*/ 0 h 1940573"/>
                  <a:gd name="connsiteX5" fmla="*/ 6137310 w 6137310"/>
                  <a:gd name="connsiteY5" fmla="*/ 0 h 1940573"/>
                  <a:gd name="connsiteX0" fmla="*/ 199394 w 6137310"/>
                  <a:gd name="connsiteY0" fmla="*/ 1940573 h 1940573"/>
                  <a:gd name="connsiteX1" fmla="*/ 0 w 6137310"/>
                  <a:gd name="connsiteY1" fmla="*/ 1741179 h 1940573"/>
                  <a:gd name="connsiteX2" fmla="*/ 0 w 6137310"/>
                  <a:gd name="connsiteY2" fmla="*/ 199394 h 1940573"/>
                  <a:gd name="connsiteX3" fmla="*/ 199394 w 6137310"/>
                  <a:gd name="connsiteY3" fmla="*/ 0 h 1940573"/>
                  <a:gd name="connsiteX4" fmla="*/ 6137310 w 6137310"/>
                  <a:gd name="connsiteY4" fmla="*/ 0 h 1940573"/>
                  <a:gd name="connsiteX0" fmla="*/ 0 w 6137310"/>
                  <a:gd name="connsiteY0" fmla="*/ 1741179 h 1741179"/>
                  <a:gd name="connsiteX1" fmla="*/ 0 w 6137310"/>
                  <a:gd name="connsiteY1" fmla="*/ 199394 h 1741179"/>
                  <a:gd name="connsiteX2" fmla="*/ 199394 w 6137310"/>
                  <a:gd name="connsiteY2" fmla="*/ 0 h 1741179"/>
                  <a:gd name="connsiteX3" fmla="*/ 6137310 w 6137310"/>
                  <a:gd name="connsiteY3" fmla="*/ 0 h 1741179"/>
                  <a:gd name="connsiteX0" fmla="*/ 0 w 2587660"/>
                  <a:gd name="connsiteY0" fmla="*/ 1741179 h 1741179"/>
                  <a:gd name="connsiteX1" fmla="*/ 0 w 2587660"/>
                  <a:gd name="connsiteY1" fmla="*/ 199394 h 1741179"/>
                  <a:gd name="connsiteX2" fmla="*/ 199394 w 2587660"/>
                  <a:gd name="connsiteY2" fmla="*/ 0 h 1741179"/>
                  <a:gd name="connsiteX3" fmla="*/ 2587660 w 2587660"/>
                  <a:gd name="connsiteY3" fmla="*/ 0 h 1741179"/>
                  <a:gd name="connsiteX0" fmla="*/ 0 w 2308260"/>
                  <a:gd name="connsiteY0" fmla="*/ 1741179 h 1741179"/>
                  <a:gd name="connsiteX1" fmla="*/ 0 w 2308260"/>
                  <a:gd name="connsiteY1" fmla="*/ 199394 h 1741179"/>
                  <a:gd name="connsiteX2" fmla="*/ 199394 w 2308260"/>
                  <a:gd name="connsiteY2" fmla="*/ 0 h 1741179"/>
                  <a:gd name="connsiteX3" fmla="*/ 2308260 w 2308260"/>
                  <a:gd name="connsiteY3" fmla="*/ 0 h 1741179"/>
                  <a:gd name="connsiteX0" fmla="*/ 0 w 1470060"/>
                  <a:gd name="connsiteY0" fmla="*/ 1741179 h 1741179"/>
                  <a:gd name="connsiteX1" fmla="*/ 0 w 1470060"/>
                  <a:gd name="connsiteY1" fmla="*/ 199394 h 1741179"/>
                  <a:gd name="connsiteX2" fmla="*/ 199394 w 1470060"/>
                  <a:gd name="connsiteY2" fmla="*/ 0 h 1741179"/>
                  <a:gd name="connsiteX3" fmla="*/ 1470060 w 1470060"/>
                  <a:gd name="connsiteY3" fmla="*/ 0 h 1741179"/>
                  <a:gd name="connsiteX0" fmla="*/ 0 w 1470060"/>
                  <a:gd name="connsiteY0" fmla="*/ 1049029 h 1049029"/>
                  <a:gd name="connsiteX1" fmla="*/ 0 w 1470060"/>
                  <a:gd name="connsiteY1" fmla="*/ 199394 h 1049029"/>
                  <a:gd name="connsiteX2" fmla="*/ 199394 w 1470060"/>
                  <a:gd name="connsiteY2" fmla="*/ 0 h 1049029"/>
                  <a:gd name="connsiteX3" fmla="*/ 1470060 w 1470060"/>
                  <a:gd name="connsiteY3" fmla="*/ 0 h 104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70060" h="1049029">
                    <a:moveTo>
                      <a:pt x="0" y="1049029"/>
                    </a:moveTo>
                    <a:lnTo>
                      <a:pt x="0" y="199394"/>
                    </a:lnTo>
                    <a:cubicBezTo>
                      <a:pt x="0" y="89272"/>
                      <a:pt x="89272" y="0"/>
                      <a:pt x="199394" y="0"/>
                    </a:cubicBezTo>
                    <a:lnTo>
                      <a:pt x="1470060" y="0"/>
                    </a:lnTo>
                  </a:path>
                </a:pathLst>
              </a:custGeom>
              <a:noFill/>
              <a:ln>
                <a:solidFill>
                  <a:srgbClr val="D4572D"/>
                </a:solidFill>
                <a:tailEnd type="oval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ый прямоугольник 26">
                <a:extLst>
                  <a:ext uri="{FF2B5EF4-FFF2-40B4-BE49-F238E27FC236}">
                    <a16:creationId xmlns:a16="http://schemas.microsoft.com/office/drawing/2014/main" id="{7944EC7A-790B-69B8-0229-A942A824FC81}"/>
                  </a:ext>
                </a:extLst>
              </p:cNvPr>
              <p:cNvSpPr/>
              <p:nvPr/>
            </p:nvSpPr>
            <p:spPr>
              <a:xfrm flipV="1">
                <a:off x="2738916" y="3453994"/>
                <a:ext cx="1470060" cy="1049029"/>
              </a:xfrm>
              <a:custGeom>
                <a:avLst/>
                <a:gdLst>
                  <a:gd name="connsiteX0" fmla="*/ 0 w 6336704"/>
                  <a:gd name="connsiteY0" fmla="*/ 199394 h 1940573"/>
                  <a:gd name="connsiteX1" fmla="*/ 199394 w 6336704"/>
                  <a:gd name="connsiteY1" fmla="*/ 0 h 1940573"/>
                  <a:gd name="connsiteX2" fmla="*/ 6137310 w 6336704"/>
                  <a:gd name="connsiteY2" fmla="*/ 0 h 1940573"/>
                  <a:gd name="connsiteX3" fmla="*/ 6336704 w 6336704"/>
                  <a:gd name="connsiteY3" fmla="*/ 199394 h 1940573"/>
                  <a:gd name="connsiteX4" fmla="*/ 6336704 w 6336704"/>
                  <a:gd name="connsiteY4" fmla="*/ 1741179 h 1940573"/>
                  <a:gd name="connsiteX5" fmla="*/ 6137310 w 6336704"/>
                  <a:gd name="connsiteY5" fmla="*/ 1940573 h 1940573"/>
                  <a:gd name="connsiteX6" fmla="*/ 199394 w 6336704"/>
                  <a:gd name="connsiteY6" fmla="*/ 1940573 h 1940573"/>
                  <a:gd name="connsiteX7" fmla="*/ 0 w 6336704"/>
                  <a:gd name="connsiteY7" fmla="*/ 1741179 h 1940573"/>
                  <a:gd name="connsiteX8" fmla="*/ 0 w 6336704"/>
                  <a:gd name="connsiteY8" fmla="*/ 199394 h 1940573"/>
                  <a:gd name="connsiteX0" fmla="*/ 6336704 w 6428144"/>
                  <a:gd name="connsiteY0" fmla="*/ 199394 h 1940573"/>
                  <a:gd name="connsiteX1" fmla="*/ 6336704 w 6428144"/>
                  <a:gd name="connsiteY1" fmla="*/ 1741179 h 1940573"/>
                  <a:gd name="connsiteX2" fmla="*/ 6137310 w 6428144"/>
                  <a:gd name="connsiteY2" fmla="*/ 1940573 h 1940573"/>
                  <a:gd name="connsiteX3" fmla="*/ 199394 w 6428144"/>
                  <a:gd name="connsiteY3" fmla="*/ 1940573 h 1940573"/>
                  <a:gd name="connsiteX4" fmla="*/ 0 w 6428144"/>
                  <a:gd name="connsiteY4" fmla="*/ 1741179 h 1940573"/>
                  <a:gd name="connsiteX5" fmla="*/ 0 w 6428144"/>
                  <a:gd name="connsiteY5" fmla="*/ 199394 h 1940573"/>
                  <a:gd name="connsiteX6" fmla="*/ 199394 w 6428144"/>
                  <a:gd name="connsiteY6" fmla="*/ 0 h 1940573"/>
                  <a:gd name="connsiteX7" fmla="*/ 6137310 w 6428144"/>
                  <a:gd name="connsiteY7" fmla="*/ 0 h 1940573"/>
                  <a:gd name="connsiteX8" fmla="*/ 6428144 w 6428144"/>
                  <a:gd name="connsiteY8" fmla="*/ 290834 h 1940573"/>
                  <a:gd name="connsiteX0" fmla="*/ 6336704 w 6428144"/>
                  <a:gd name="connsiteY0" fmla="*/ 1741179 h 1940573"/>
                  <a:gd name="connsiteX1" fmla="*/ 6137310 w 6428144"/>
                  <a:gd name="connsiteY1" fmla="*/ 1940573 h 1940573"/>
                  <a:gd name="connsiteX2" fmla="*/ 199394 w 6428144"/>
                  <a:gd name="connsiteY2" fmla="*/ 1940573 h 1940573"/>
                  <a:gd name="connsiteX3" fmla="*/ 0 w 6428144"/>
                  <a:gd name="connsiteY3" fmla="*/ 1741179 h 1940573"/>
                  <a:gd name="connsiteX4" fmla="*/ 0 w 6428144"/>
                  <a:gd name="connsiteY4" fmla="*/ 199394 h 1940573"/>
                  <a:gd name="connsiteX5" fmla="*/ 199394 w 6428144"/>
                  <a:gd name="connsiteY5" fmla="*/ 0 h 1940573"/>
                  <a:gd name="connsiteX6" fmla="*/ 6137310 w 6428144"/>
                  <a:gd name="connsiteY6" fmla="*/ 0 h 1940573"/>
                  <a:gd name="connsiteX7" fmla="*/ 6428144 w 6428144"/>
                  <a:gd name="connsiteY7" fmla="*/ 290834 h 1940573"/>
                  <a:gd name="connsiteX0" fmla="*/ 6336704 w 6336704"/>
                  <a:gd name="connsiteY0" fmla="*/ 1741179 h 1940573"/>
                  <a:gd name="connsiteX1" fmla="*/ 6137310 w 6336704"/>
                  <a:gd name="connsiteY1" fmla="*/ 1940573 h 1940573"/>
                  <a:gd name="connsiteX2" fmla="*/ 199394 w 6336704"/>
                  <a:gd name="connsiteY2" fmla="*/ 1940573 h 1940573"/>
                  <a:gd name="connsiteX3" fmla="*/ 0 w 6336704"/>
                  <a:gd name="connsiteY3" fmla="*/ 1741179 h 1940573"/>
                  <a:gd name="connsiteX4" fmla="*/ 0 w 6336704"/>
                  <a:gd name="connsiteY4" fmla="*/ 199394 h 1940573"/>
                  <a:gd name="connsiteX5" fmla="*/ 199394 w 6336704"/>
                  <a:gd name="connsiteY5" fmla="*/ 0 h 1940573"/>
                  <a:gd name="connsiteX6" fmla="*/ 6137310 w 6336704"/>
                  <a:gd name="connsiteY6" fmla="*/ 0 h 1940573"/>
                  <a:gd name="connsiteX0" fmla="*/ 6137310 w 6137310"/>
                  <a:gd name="connsiteY0" fmla="*/ 1940573 h 1940573"/>
                  <a:gd name="connsiteX1" fmla="*/ 199394 w 6137310"/>
                  <a:gd name="connsiteY1" fmla="*/ 1940573 h 1940573"/>
                  <a:gd name="connsiteX2" fmla="*/ 0 w 6137310"/>
                  <a:gd name="connsiteY2" fmla="*/ 1741179 h 1940573"/>
                  <a:gd name="connsiteX3" fmla="*/ 0 w 6137310"/>
                  <a:gd name="connsiteY3" fmla="*/ 199394 h 1940573"/>
                  <a:gd name="connsiteX4" fmla="*/ 199394 w 6137310"/>
                  <a:gd name="connsiteY4" fmla="*/ 0 h 1940573"/>
                  <a:gd name="connsiteX5" fmla="*/ 6137310 w 6137310"/>
                  <a:gd name="connsiteY5" fmla="*/ 0 h 1940573"/>
                  <a:gd name="connsiteX0" fmla="*/ 199394 w 6137310"/>
                  <a:gd name="connsiteY0" fmla="*/ 1940573 h 1940573"/>
                  <a:gd name="connsiteX1" fmla="*/ 0 w 6137310"/>
                  <a:gd name="connsiteY1" fmla="*/ 1741179 h 1940573"/>
                  <a:gd name="connsiteX2" fmla="*/ 0 w 6137310"/>
                  <a:gd name="connsiteY2" fmla="*/ 199394 h 1940573"/>
                  <a:gd name="connsiteX3" fmla="*/ 199394 w 6137310"/>
                  <a:gd name="connsiteY3" fmla="*/ 0 h 1940573"/>
                  <a:gd name="connsiteX4" fmla="*/ 6137310 w 6137310"/>
                  <a:gd name="connsiteY4" fmla="*/ 0 h 1940573"/>
                  <a:gd name="connsiteX0" fmla="*/ 0 w 6137310"/>
                  <a:gd name="connsiteY0" fmla="*/ 1741179 h 1741179"/>
                  <a:gd name="connsiteX1" fmla="*/ 0 w 6137310"/>
                  <a:gd name="connsiteY1" fmla="*/ 199394 h 1741179"/>
                  <a:gd name="connsiteX2" fmla="*/ 199394 w 6137310"/>
                  <a:gd name="connsiteY2" fmla="*/ 0 h 1741179"/>
                  <a:gd name="connsiteX3" fmla="*/ 6137310 w 6137310"/>
                  <a:gd name="connsiteY3" fmla="*/ 0 h 1741179"/>
                  <a:gd name="connsiteX0" fmla="*/ 0 w 2587660"/>
                  <a:gd name="connsiteY0" fmla="*/ 1741179 h 1741179"/>
                  <a:gd name="connsiteX1" fmla="*/ 0 w 2587660"/>
                  <a:gd name="connsiteY1" fmla="*/ 199394 h 1741179"/>
                  <a:gd name="connsiteX2" fmla="*/ 199394 w 2587660"/>
                  <a:gd name="connsiteY2" fmla="*/ 0 h 1741179"/>
                  <a:gd name="connsiteX3" fmla="*/ 2587660 w 2587660"/>
                  <a:gd name="connsiteY3" fmla="*/ 0 h 1741179"/>
                  <a:gd name="connsiteX0" fmla="*/ 0 w 2308260"/>
                  <a:gd name="connsiteY0" fmla="*/ 1741179 h 1741179"/>
                  <a:gd name="connsiteX1" fmla="*/ 0 w 2308260"/>
                  <a:gd name="connsiteY1" fmla="*/ 199394 h 1741179"/>
                  <a:gd name="connsiteX2" fmla="*/ 199394 w 2308260"/>
                  <a:gd name="connsiteY2" fmla="*/ 0 h 1741179"/>
                  <a:gd name="connsiteX3" fmla="*/ 2308260 w 2308260"/>
                  <a:gd name="connsiteY3" fmla="*/ 0 h 1741179"/>
                  <a:gd name="connsiteX0" fmla="*/ 0 w 1470060"/>
                  <a:gd name="connsiteY0" fmla="*/ 1741179 h 1741179"/>
                  <a:gd name="connsiteX1" fmla="*/ 0 w 1470060"/>
                  <a:gd name="connsiteY1" fmla="*/ 199394 h 1741179"/>
                  <a:gd name="connsiteX2" fmla="*/ 199394 w 1470060"/>
                  <a:gd name="connsiteY2" fmla="*/ 0 h 1741179"/>
                  <a:gd name="connsiteX3" fmla="*/ 1470060 w 1470060"/>
                  <a:gd name="connsiteY3" fmla="*/ 0 h 1741179"/>
                  <a:gd name="connsiteX0" fmla="*/ 0 w 1470060"/>
                  <a:gd name="connsiteY0" fmla="*/ 1049029 h 1049029"/>
                  <a:gd name="connsiteX1" fmla="*/ 0 w 1470060"/>
                  <a:gd name="connsiteY1" fmla="*/ 199394 h 1049029"/>
                  <a:gd name="connsiteX2" fmla="*/ 199394 w 1470060"/>
                  <a:gd name="connsiteY2" fmla="*/ 0 h 1049029"/>
                  <a:gd name="connsiteX3" fmla="*/ 1470060 w 1470060"/>
                  <a:gd name="connsiteY3" fmla="*/ 0 h 104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70060" h="1049029">
                    <a:moveTo>
                      <a:pt x="0" y="1049029"/>
                    </a:moveTo>
                    <a:lnTo>
                      <a:pt x="0" y="199394"/>
                    </a:lnTo>
                    <a:cubicBezTo>
                      <a:pt x="0" y="89272"/>
                      <a:pt x="89272" y="0"/>
                      <a:pt x="199394" y="0"/>
                    </a:cubicBezTo>
                    <a:lnTo>
                      <a:pt x="1470060" y="0"/>
                    </a:lnTo>
                  </a:path>
                </a:pathLst>
              </a:custGeom>
              <a:noFill/>
              <a:ln>
                <a:solidFill>
                  <a:srgbClr val="D4572D"/>
                </a:solidFill>
                <a:tailEnd type="oval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2F98311C-AD07-1F05-5063-1370F49BA8A3}"/>
                </a:ext>
              </a:extLst>
            </p:cNvPr>
            <p:cNvGrpSpPr/>
            <p:nvPr/>
          </p:nvGrpSpPr>
          <p:grpSpPr>
            <a:xfrm>
              <a:off x="4727849" y="1246060"/>
              <a:ext cx="4032448" cy="899785"/>
              <a:chOff x="4499992" y="1665119"/>
              <a:chExt cx="4120309" cy="899785"/>
            </a:xfrm>
          </p:grpSpPr>
          <p:sp>
            <p:nvSpPr>
              <p:cNvPr id="25" name="Скругленный прямоугольник 16">
                <a:extLst>
                  <a:ext uri="{FF2B5EF4-FFF2-40B4-BE49-F238E27FC236}">
                    <a16:creationId xmlns:a16="http://schemas.microsoft.com/office/drawing/2014/main" id="{45401EDD-3E62-CAF8-7D55-4D1D8EC5A3D2}"/>
                  </a:ext>
                </a:extLst>
              </p:cNvPr>
              <p:cNvSpPr/>
              <p:nvPr/>
            </p:nvSpPr>
            <p:spPr>
              <a:xfrm>
                <a:off x="4499992" y="1665119"/>
                <a:ext cx="4120309" cy="899785"/>
              </a:xfrm>
              <a:prstGeom prst="roundRect">
                <a:avLst>
                  <a:gd name="adj" fmla="val 14602"/>
                </a:avLst>
              </a:prstGeom>
              <a:solidFill>
                <a:srgbClr val="242C30"/>
              </a:solidFill>
              <a:ln>
                <a:solidFill>
                  <a:srgbClr val="D457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B96CDF8-61A1-4195-53F7-FCA2D77BE13E}"/>
                  </a:ext>
                </a:extLst>
              </p:cNvPr>
              <p:cNvSpPr txBox="1"/>
              <p:nvPr/>
            </p:nvSpPr>
            <p:spPr>
              <a:xfrm>
                <a:off x="4711675" y="1765925"/>
                <a:ext cx="383226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Метод сопоставимых рыночных цен (анализ рынка)</a:t>
                </a:r>
              </a:p>
            </p:txBody>
          </p:sp>
        </p:grp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546DBBCC-579B-F02B-D08D-64A3F506A279}"/>
                </a:ext>
              </a:extLst>
            </p:cNvPr>
            <p:cNvGrpSpPr/>
            <p:nvPr/>
          </p:nvGrpSpPr>
          <p:grpSpPr>
            <a:xfrm>
              <a:off x="4727850" y="2417262"/>
              <a:ext cx="1872207" cy="899785"/>
              <a:chOff x="4499993" y="2836321"/>
              <a:chExt cx="1872208" cy="899785"/>
            </a:xfrm>
          </p:grpSpPr>
          <p:sp>
            <p:nvSpPr>
              <p:cNvPr id="28" name="Скругленный прямоугольник 17">
                <a:extLst>
                  <a:ext uri="{FF2B5EF4-FFF2-40B4-BE49-F238E27FC236}">
                    <a16:creationId xmlns:a16="http://schemas.microsoft.com/office/drawing/2014/main" id="{528AB296-0D92-EB16-1726-6A7610A1228B}"/>
                  </a:ext>
                </a:extLst>
              </p:cNvPr>
              <p:cNvSpPr/>
              <p:nvPr/>
            </p:nvSpPr>
            <p:spPr>
              <a:xfrm>
                <a:off x="4499993" y="2836321"/>
                <a:ext cx="1872208" cy="899785"/>
              </a:xfrm>
              <a:prstGeom prst="roundRect">
                <a:avLst>
                  <a:gd name="adj" fmla="val 14602"/>
                </a:avLst>
              </a:prstGeom>
              <a:solidFill>
                <a:srgbClr val="242C30"/>
              </a:solidFill>
              <a:ln>
                <a:solidFill>
                  <a:srgbClr val="D457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6BCBC3F-29B7-DBCC-4240-33C89AEF6C22}"/>
                  </a:ext>
                </a:extLst>
              </p:cNvPr>
              <p:cNvSpPr txBox="1"/>
              <p:nvPr/>
            </p:nvSpPr>
            <p:spPr>
              <a:xfrm>
                <a:off x="4711676" y="2932271"/>
                <a:ext cx="144013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Тарифный метод</a:t>
                </a:r>
              </a:p>
            </p:txBody>
          </p:sp>
        </p:grpSp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A0E08132-09D1-9B19-2567-9E9D293332E1}"/>
                </a:ext>
              </a:extLst>
            </p:cNvPr>
            <p:cNvGrpSpPr/>
            <p:nvPr/>
          </p:nvGrpSpPr>
          <p:grpSpPr>
            <a:xfrm>
              <a:off x="4727848" y="3634248"/>
              <a:ext cx="3290382" cy="899785"/>
              <a:chOff x="4499992" y="4053307"/>
              <a:chExt cx="3395182" cy="899785"/>
            </a:xfrm>
          </p:grpSpPr>
          <p:sp>
            <p:nvSpPr>
              <p:cNvPr id="31" name="Скругленный прямоугольник 19">
                <a:extLst>
                  <a:ext uri="{FF2B5EF4-FFF2-40B4-BE49-F238E27FC236}">
                    <a16:creationId xmlns:a16="http://schemas.microsoft.com/office/drawing/2014/main" id="{6240210B-CA31-CF04-DB24-03DBBEFFF0AA}"/>
                  </a:ext>
                </a:extLst>
              </p:cNvPr>
              <p:cNvSpPr/>
              <p:nvPr/>
            </p:nvSpPr>
            <p:spPr>
              <a:xfrm>
                <a:off x="4499992" y="4053307"/>
                <a:ext cx="3395181" cy="899785"/>
              </a:xfrm>
              <a:prstGeom prst="roundRect">
                <a:avLst>
                  <a:gd name="adj" fmla="val 14602"/>
                </a:avLst>
              </a:prstGeom>
              <a:solidFill>
                <a:srgbClr val="242C30"/>
              </a:solidFill>
              <a:ln>
                <a:solidFill>
                  <a:srgbClr val="D457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34CFC87-634D-4514-6786-CE18AF73328B}"/>
                  </a:ext>
                </a:extLst>
              </p:cNvPr>
              <p:cNvSpPr txBox="1"/>
              <p:nvPr/>
            </p:nvSpPr>
            <p:spPr>
              <a:xfrm>
                <a:off x="4716016" y="4149080"/>
                <a:ext cx="317915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Расчет </a:t>
                </a:r>
                <a:br>
                  <a:rPr lang="ru-RU" sz="200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</a:br>
                <a:r>
                  <a:rPr lang="ru-RU" sz="200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средневзвешенных цен</a:t>
                </a:r>
              </a:p>
            </p:txBody>
          </p:sp>
        </p:grpSp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0CBDD0F7-DEB1-CBAD-EE92-9E0574CB8E0C}"/>
                </a:ext>
              </a:extLst>
            </p:cNvPr>
            <p:cNvGrpSpPr/>
            <p:nvPr/>
          </p:nvGrpSpPr>
          <p:grpSpPr>
            <a:xfrm>
              <a:off x="4727850" y="4851234"/>
              <a:ext cx="2819117" cy="899785"/>
              <a:chOff x="4499993" y="5270293"/>
              <a:chExt cx="2819117" cy="899785"/>
            </a:xfrm>
          </p:grpSpPr>
          <p:sp>
            <p:nvSpPr>
              <p:cNvPr id="39" name="Скругленный прямоугольник 20">
                <a:extLst>
                  <a:ext uri="{FF2B5EF4-FFF2-40B4-BE49-F238E27FC236}">
                    <a16:creationId xmlns:a16="http://schemas.microsoft.com/office/drawing/2014/main" id="{90A524B3-9669-2B1D-7A7B-8F34A8F4EC41}"/>
                  </a:ext>
                </a:extLst>
              </p:cNvPr>
              <p:cNvSpPr/>
              <p:nvPr/>
            </p:nvSpPr>
            <p:spPr>
              <a:xfrm>
                <a:off x="4499993" y="5270293"/>
                <a:ext cx="2664296" cy="899785"/>
              </a:xfrm>
              <a:prstGeom prst="roundRect">
                <a:avLst>
                  <a:gd name="adj" fmla="val 14602"/>
                </a:avLst>
              </a:prstGeom>
              <a:solidFill>
                <a:srgbClr val="242C30"/>
              </a:solidFill>
              <a:ln>
                <a:solidFill>
                  <a:srgbClr val="D457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BAF35A7-7B77-8621-73C0-98D586E5480F}"/>
                  </a:ext>
                </a:extLst>
              </p:cNvPr>
              <p:cNvSpPr txBox="1"/>
              <p:nvPr/>
            </p:nvSpPr>
            <p:spPr>
              <a:xfrm>
                <a:off x="4711676" y="5365889"/>
                <a:ext cx="260743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Расчет </a:t>
                </a:r>
                <a:br>
                  <a:rPr lang="ru-RU" sz="200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</a:br>
                <a:r>
                  <a:rPr lang="ru-RU" sz="2000" dirty="0" err="1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референтных</a:t>
                </a:r>
                <a:r>
                  <a:rPr lang="ru-RU" sz="200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цен</a:t>
                </a:r>
              </a:p>
            </p:txBody>
          </p:sp>
        </p:grpSp>
        <p:grpSp>
          <p:nvGrpSpPr>
            <p:cNvPr id="46" name="Группа 45">
              <a:extLst>
                <a:ext uri="{FF2B5EF4-FFF2-40B4-BE49-F238E27FC236}">
                  <a16:creationId xmlns:a16="http://schemas.microsoft.com/office/drawing/2014/main" id="{284A92B9-DD9B-1C78-8349-69CB65608EBC}"/>
                </a:ext>
              </a:extLst>
            </p:cNvPr>
            <p:cNvGrpSpPr/>
            <p:nvPr/>
          </p:nvGrpSpPr>
          <p:grpSpPr>
            <a:xfrm>
              <a:off x="839416" y="2937932"/>
              <a:ext cx="2885888" cy="1008112"/>
              <a:chOff x="395536" y="3356992"/>
              <a:chExt cx="3024336" cy="1008112"/>
            </a:xfrm>
            <a:effectLst/>
          </p:grpSpPr>
          <p:sp>
            <p:nvSpPr>
              <p:cNvPr id="47" name="Скругленный прямоугольник 2">
                <a:extLst>
                  <a:ext uri="{FF2B5EF4-FFF2-40B4-BE49-F238E27FC236}">
                    <a16:creationId xmlns:a16="http://schemas.microsoft.com/office/drawing/2014/main" id="{6CC87982-4FA1-C7B0-B5CE-361BA92D0BDF}"/>
                  </a:ext>
                </a:extLst>
              </p:cNvPr>
              <p:cNvSpPr/>
              <p:nvPr/>
            </p:nvSpPr>
            <p:spPr>
              <a:xfrm>
                <a:off x="395536" y="3356992"/>
                <a:ext cx="3024336" cy="1008112"/>
              </a:xfrm>
              <a:prstGeom prst="roundRect">
                <a:avLst>
                  <a:gd name="adj" fmla="val 10368"/>
                </a:avLst>
              </a:prstGeom>
              <a:solidFill>
                <a:srgbClr val="D457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0372A59-0BE8-187B-F270-ECF3D3D90A8E}"/>
                  </a:ext>
                </a:extLst>
              </p:cNvPr>
              <p:cNvSpPr txBox="1"/>
              <p:nvPr/>
            </p:nvSpPr>
            <p:spPr>
              <a:xfrm>
                <a:off x="1173202" y="3612299"/>
                <a:ext cx="2240246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300" dirty="0">
                    <a:solidFill>
                      <a:schemeClr val="bg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Приказ 1064н</a:t>
                </a:r>
              </a:p>
            </p:txBody>
          </p:sp>
          <p:pic>
            <p:nvPicPr>
              <p:cNvPr id="49" name="Рисунок 48">
                <a:extLst>
                  <a:ext uri="{FF2B5EF4-FFF2-40B4-BE49-F238E27FC236}">
                    <a16:creationId xmlns:a16="http://schemas.microsoft.com/office/drawing/2014/main" id="{0A636730-A0F2-C1E0-7C11-0A6CDC4F66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479" y="3493541"/>
                <a:ext cx="483883" cy="7350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50" name="Скругленный прямоугольник 65">
              <a:extLst>
                <a:ext uri="{FF2B5EF4-FFF2-40B4-BE49-F238E27FC236}">
                  <a16:creationId xmlns:a16="http://schemas.microsoft.com/office/drawing/2014/main" id="{C7AA93B7-6895-EB4F-3AC3-C09D082F1174}"/>
                </a:ext>
              </a:extLst>
            </p:cNvPr>
            <p:cNvSpPr/>
            <p:nvPr/>
          </p:nvSpPr>
          <p:spPr>
            <a:xfrm>
              <a:off x="9445523" y="3053711"/>
              <a:ext cx="2138014" cy="905569"/>
            </a:xfrm>
            <a:prstGeom prst="roundRect">
              <a:avLst>
                <a:gd name="adj" fmla="val 13247"/>
              </a:avLst>
            </a:prstGeom>
            <a:solidFill>
              <a:srgbClr val="242C30"/>
            </a:solidFill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7D57D91F-A509-8642-2B02-EC78505DE90F}"/>
                </a:ext>
              </a:extLst>
            </p:cNvPr>
            <p:cNvSpPr/>
            <p:nvPr/>
          </p:nvSpPr>
          <p:spPr>
            <a:xfrm>
              <a:off x="9445523" y="3152552"/>
              <a:ext cx="2123085" cy="70788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ru-RU" sz="2000" b="1" dirty="0">
                  <a:solidFill>
                    <a:schemeClr val="bg1"/>
                  </a:solidFill>
                  <a:latin typeface="Segoe UI Semibold" panose="020B0702040204020203" pitchFamily="34" charset="0"/>
                </a:rPr>
                <a:t>Минимальное значение </a:t>
              </a:r>
            </a:p>
          </p:txBody>
        </p:sp>
        <p:cxnSp>
          <p:nvCxnSpPr>
            <p:cNvPr id="52" name="Прямая со стрелкой 51">
              <a:extLst>
                <a:ext uri="{FF2B5EF4-FFF2-40B4-BE49-F238E27FC236}">
                  <a16:creationId xmlns:a16="http://schemas.microsoft.com/office/drawing/2014/main" id="{FF04F44A-9FFF-43A4-640A-D7C8899BA5F1}"/>
                </a:ext>
              </a:extLst>
            </p:cNvPr>
            <p:cNvCxnSpPr>
              <a:cxnSpLocks/>
            </p:cNvCxnSpPr>
            <p:nvPr/>
          </p:nvCxnSpPr>
          <p:spPr>
            <a:xfrm>
              <a:off x="8913898" y="3506496"/>
              <a:ext cx="415963" cy="0"/>
            </a:xfrm>
            <a:prstGeom prst="straightConnector1">
              <a:avLst/>
            </a:prstGeom>
            <a:ln w="28575">
              <a:solidFill>
                <a:srgbClr val="D4572D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Левая круглая скобка 52">
              <a:extLst>
                <a:ext uri="{FF2B5EF4-FFF2-40B4-BE49-F238E27FC236}">
                  <a16:creationId xmlns:a16="http://schemas.microsoft.com/office/drawing/2014/main" id="{2E7274E3-EF5E-805B-98FF-8BED3ED8128E}"/>
                </a:ext>
              </a:extLst>
            </p:cNvPr>
            <p:cNvSpPr/>
            <p:nvPr/>
          </p:nvSpPr>
          <p:spPr>
            <a:xfrm rot="10800000">
              <a:off x="8743107" y="1119804"/>
              <a:ext cx="184920" cy="4757466"/>
            </a:xfrm>
            <a:prstGeom prst="leftBracket">
              <a:avLst>
                <a:gd name="adj" fmla="val 90639"/>
              </a:avLst>
            </a:prstGeom>
            <a:ln w="28575">
              <a:solidFill>
                <a:srgbClr val="D4572D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4" name="Заголовок 1">
            <a:extLst>
              <a:ext uri="{FF2B5EF4-FFF2-40B4-BE49-F238E27FC236}">
                <a16:creationId xmlns:a16="http://schemas.microsoft.com/office/drawing/2014/main" id="{8B7690F7-4CA6-952D-9DF8-11EEABD0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2" y="128390"/>
            <a:ext cx="10058398" cy="620618"/>
          </a:xfrm>
          <a:solidFill>
            <a:srgbClr val="242C30"/>
          </a:solidFill>
        </p:spPr>
        <p:txBody>
          <a:bodyPr/>
          <a:lstStyle/>
          <a:p>
            <a:r>
              <a:rPr lang="ru-RU" sz="2800" dirty="0">
                <a:cs typeface="Segoe UI Light" panose="020B0502040204020203" pitchFamily="34" charset="0"/>
              </a:rPr>
              <a:t>Обоснование НМЦК (лекарственные средства). Приказ 1064н</a:t>
            </a:r>
          </a:p>
        </p:txBody>
      </p:sp>
    </p:spTree>
    <p:extLst>
      <p:ext uri="{BB962C8B-B14F-4D97-AF65-F5344CB8AC3E}">
        <p14:creationId xmlns:p14="http://schemas.microsoft.com/office/powerpoint/2010/main" val="171739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6DD53A-FB2B-0EF1-52F8-169D960332EC}"/>
              </a:ext>
            </a:extLst>
          </p:cNvPr>
          <p:cNvSpPr/>
          <p:nvPr/>
        </p:nvSpPr>
        <p:spPr>
          <a:xfrm>
            <a:off x="1850433" y="821339"/>
            <a:ext cx="8506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Модуль </a:t>
            </a:r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«Электронное актирование» 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6191289-612B-0363-A1F4-B2AFFC9BD6F4}"/>
              </a:ext>
            </a:extLst>
          </p:cNvPr>
          <p:cNvGrpSpPr/>
          <p:nvPr/>
        </p:nvGrpSpPr>
        <p:grpSpPr>
          <a:xfrm rot="10800000">
            <a:off x="9552384" y="3506294"/>
            <a:ext cx="3574337" cy="4309907"/>
            <a:chOff x="-849877" y="-888326"/>
            <a:chExt cx="3574337" cy="4309907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DA694B7-2FB3-8CD8-4E88-0B6BD6D481F8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44" name="Шестиугольник 43">
                <a:extLst>
                  <a:ext uri="{FF2B5EF4-FFF2-40B4-BE49-F238E27FC236}">
                    <a16:creationId xmlns:a16="http://schemas.microsoft.com/office/drawing/2014/main" id="{C1991BEC-8E51-03E7-5EB2-2016C62F282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Шестиугольник 44">
                <a:extLst>
                  <a:ext uri="{FF2B5EF4-FFF2-40B4-BE49-F238E27FC236}">
                    <a16:creationId xmlns:a16="http://schemas.microsoft.com/office/drawing/2014/main" id="{216546C9-686D-2EE4-8A57-2583AA0CB2C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E27417CD-AF57-B22C-CA5B-142281E0B1CB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42" name="Шестиугольник 41">
                <a:extLst>
                  <a:ext uri="{FF2B5EF4-FFF2-40B4-BE49-F238E27FC236}">
                    <a16:creationId xmlns:a16="http://schemas.microsoft.com/office/drawing/2014/main" id="{D5A3100B-5C5F-778D-A993-896DA08EA723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Шестиугольник 42">
                <a:extLst>
                  <a:ext uri="{FF2B5EF4-FFF2-40B4-BE49-F238E27FC236}">
                    <a16:creationId xmlns:a16="http://schemas.microsoft.com/office/drawing/2014/main" id="{D223A1C3-2BD5-CA68-28E4-896280FA4A05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729F437-CE12-C49A-67C9-DE41F840300D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36" name="Шестиугольник 35">
                <a:extLst>
                  <a:ext uri="{FF2B5EF4-FFF2-40B4-BE49-F238E27FC236}">
                    <a16:creationId xmlns:a16="http://schemas.microsoft.com/office/drawing/2014/main" id="{C2ED9072-8510-852F-CA2C-FC4469274B0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Шестиугольник 40">
                <a:extLst>
                  <a:ext uri="{FF2B5EF4-FFF2-40B4-BE49-F238E27FC236}">
                    <a16:creationId xmlns:a16="http://schemas.microsoft.com/office/drawing/2014/main" id="{BD9C771C-2B1A-DEF3-0C65-EB027B186A48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255FE061-E1E8-BF52-90E4-B173CF0CAD72}"/>
              </a:ext>
            </a:extLst>
          </p:cNvPr>
          <p:cNvGrpSpPr/>
          <p:nvPr/>
        </p:nvGrpSpPr>
        <p:grpSpPr>
          <a:xfrm>
            <a:off x="-346587" y="-422463"/>
            <a:ext cx="2095652" cy="2526920"/>
            <a:chOff x="-346587" y="-422463"/>
            <a:chExt cx="2095652" cy="2526920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02E1F2FA-4517-CFA5-B53F-E2A8604F1332}"/>
                </a:ext>
              </a:extLst>
            </p:cNvPr>
            <p:cNvGrpSpPr/>
            <p:nvPr/>
          </p:nvGrpSpPr>
          <p:grpSpPr>
            <a:xfrm>
              <a:off x="575425" y="588305"/>
              <a:ext cx="1172491" cy="1010768"/>
              <a:chOff x="5015464" y="2659437"/>
              <a:chExt cx="1785386" cy="1539126"/>
            </a:xfrm>
          </p:grpSpPr>
          <p:sp>
            <p:nvSpPr>
              <p:cNvPr id="3" name="Шестиугольник 2">
                <a:extLst>
                  <a:ext uri="{FF2B5EF4-FFF2-40B4-BE49-F238E27FC236}">
                    <a16:creationId xmlns:a16="http://schemas.microsoft.com/office/drawing/2014/main" id="{3BFBD2B4-7F52-01B6-E2B2-4C82110D3118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" name="Шестиугольник 3">
                <a:extLst>
                  <a:ext uri="{FF2B5EF4-FFF2-40B4-BE49-F238E27FC236}">
                    <a16:creationId xmlns:a16="http://schemas.microsoft.com/office/drawing/2014/main" id="{ED199D91-4004-305C-3DC6-75149BAFA12C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87FA3D3A-98DC-7052-D40D-78C91D3D9881}"/>
                </a:ext>
              </a:extLst>
            </p:cNvPr>
            <p:cNvGrpSpPr/>
            <p:nvPr/>
          </p:nvGrpSpPr>
          <p:grpSpPr>
            <a:xfrm>
              <a:off x="-346587" y="-422463"/>
              <a:ext cx="2095652" cy="2526920"/>
              <a:chOff x="-849877" y="-888326"/>
              <a:chExt cx="3574337" cy="4309907"/>
            </a:xfrm>
          </p:grpSpPr>
          <p:grpSp>
            <p:nvGrpSpPr>
              <p:cNvPr id="6" name="Группа 5">
                <a:extLst>
                  <a:ext uri="{FF2B5EF4-FFF2-40B4-BE49-F238E27FC236}">
                    <a16:creationId xmlns:a16="http://schemas.microsoft.com/office/drawing/2014/main" id="{4A4B7EC1-A59C-D564-FBEC-DCD88ABBBB1D}"/>
                  </a:ext>
                </a:extLst>
              </p:cNvPr>
              <p:cNvGrpSpPr/>
              <p:nvPr/>
            </p:nvGrpSpPr>
            <p:grpSpPr>
              <a:xfrm>
                <a:off x="724663" y="-888326"/>
                <a:ext cx="1999797" cy="1723963"/>
                <a:chOff x="5015464" y="2659437"/>
                <a:chExt cx="1785386" cy="1539126"/>
              </a:xfrm>
            </p:grpSpPr>
            <p:sp>
              <p:nvSpPr>
                <p:cNvPr id="7" name="Шестиугольник 6">
                  <a:extLst>
                    <a:ext uri="{FF2B5EF4-FFF2-40B4-BE49-F238E27FC236}">
                      <a16:creationId xmlns:a16="http://schemas.microsoft.com/office/drawing/2014/main" id="{0E34FA16-1AD2-28EE-1F30-7A683B4DA976}"/>
                    </a:ext>
                  </a:extLst>
                </p:cNvPr>
                <p:cNvSpPr/>
                <p:nvPr/>
              </p:nvSpPr>
              <p:spPr>
                <a:xfrm>
                  <a:off x="5131515" y="2763242"/>
                  <a:ext cx="1553284" cy="1339039"/>
                </a:xfrm>
                <a:prstGeom prst="hexagon">
                  <a:avLst/>
                </a:prstGeom>
                <a:solidFill>
                  <a:schemeClr val="bg1">
                    <a:alpha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" name="Шестиугольник 7">
                  <a:extLst>
                    <a:ext uri="{FF2B5EF4-FFF2-40B4-BE49-F238E27FC236}">
                      <a16:creationId xmlns:a16="http://schemas.microsoft.com/office/drawing/2014/main" id="{2BA6E38B-7231-26A3-D253-BF79F3CA22BB}"/>
                    </a:ext>
                  </a:extLst>
                </p:cNvPr>
                <p:cNvSpPr/>
                <p:nvPr/>
              </p:nvSpPr>
              <p:spPr>
                <a:xfrm>
                  <a:off x="5015464" y="2659437"/>
                  <a:ext cx="1785386" cy="1539126"/>
                </a:xfrm>
                <a:prstGeom prst="hexagon">
                  <a:avLst/>
                </a:prstGeom>
                <a:noFill/>
                <a:ln>
                  <a:solidFill>
                    <a:srgbClr val="D4572D">
                      <a:alpha val="20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>
                <a:extLst>
                  <a:ext uri="{FF2B5EF4-FFF2-40B4-BE49-F238E27FC236}">
                    <a16:creationId xmlns:a16="http://schemas.microsoft.com/office/drawing/2014/main" id="{533FC88E-D5DF-AE7F-E3A5-8B4146D336E0}"/>
                  </a:ext>
                </a:extLst>
              </p:cNvPr>
              <p:cNvGrpSpPr/>
              <p:nvPr/>
            </p:nvGrpSpPr>
            <p:grpSpPr>
              <a:xfrm>
                <a:off x="-849877" y="1697618"/>
                <a:ext cx="1999797" cy="1723963"/>
                <a:chOff x="5015464" y="2659437"/>
                <a:chExt cx="1785386" cy="1539126"/>
              </a:xfrm>
            </p:grpSpPr>
            <p:sp>
              <p:nvSpPr>
                <p:cNvPr id="13" name="Шестиугольник 12">
                  <a:extLst>
                    <a:ext uri="{FF2B5EF4-FFF2-40B4-BE49-F238E27FC236}">
                      <a16:creationId xmlns:a16="http://schemas.microsoft.com/office/drawing/2014/main" id="{913DFA57-0D5D-0168-5178-449E7882C9FB}"/>
                    </a:ext>
                  </a:extLst>
                </p:cNvPr>
                <p:cNvSpPr/>
                <p:nvPr/>
              </p:nvSpPr>
              <p:spPr>
                <a:xfrm>
                  <a:off x="5131515" y="2763242"/>
                  <a:ext cx="1553284" cy="1339039"/>
                </a:xfrm>
                <a:prstGeom prst="hexagon">
                  <a:avLst/>
                </a:prstGeom>
                <a:solidFill>
                  <a:schemeClr val="bg1">
                    <a:alpha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Шестиугольник 13">
                  <a:extLst>
                    <a:ext uri="{FF2B5EF4-FFF2-40B4-BE49-F238E27FC236}">
                      <a16:creationId xmlns:a16="http://schemas.microsoft.com/office/drawing/2014/main" id="{10050597-C141-1FD0-CFFE-B023E5168206}"/>
                    </a:ext>
                  </a:extLst>
                </p:cNvPr>
                <p:cNvSpPr/>
                <p:nvPr/>
              </p:nvSpPr>
              <p:spPr>
                <a:xfrm>
                  <a:off x="5015464" y="2659437"/>
                  <a:ext cx="1785386" cy="1539126"/>
                </a:xfrm>
                <a:prstGeom prst="hexagon">
                  <a:avLst/>
                </a:prstGeom>
                <a:noFill/>
                <a:ln>
                  <a:solidFill>
                    <a:srgbClr val="D4572D">
                      <a:alpha val="20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5" name="Группа 14">
                <a:extLst>
                  <a:ext uri="{FF2B5EF4-FFF2-40B4-BE49-F238E27FC236}">
                    <a16:creationId xmlns:a16="http://schemas.microsoft.com/office/drawing/2014/main" id="{3E2C8CD4-D3E9-2915-87C8-D42B02319626}"/>
                  </a:ext>
                </a:extLst>
              </p:cNvPr>
              <p:cNvGrpSpPr/>
              <p:nvPr/>
            </p:nvGrpSpPr>
            <p:grpSpPr>
              <a:xfrm>
                <a:off x="-846260" y="-26345"/>
                <a:ext cx="1999797" cy="1723963"/>
                <a:chOff x="5015464" y="2659437"/>
                <a:chExt cx="1785386" cy="1539126"/>
              </a:xfrm>
            </p:grpSpPr>
            <p:sp>
              <p:nvSpPr>
                <p:cNvPr id="16" name="Шестиугольник 15">
                  <a:extLst>
                    <a:ext uri="{FF2B5EF4-FFF2-40B4-BE49-F238E27FC236}">
                      <a16:creationId xmlns:a16="http://schemas.microsoft.com/office/drawing/2014/main" id="{0A7D5C46-F7E2-5BBD-B199-2C6ABF2FB97C}"/>
                    </a:ext>
                  </a:extLst>
                </p:cNvPr>
                <p:cNvSpPr/>
                <p:nvPr/>
              </p:nvSpPr>
              <p:spPr>
                <a:xfrm>
                  <a:off x="5131515" y="2763242"/>
                  <a:ext cx="1553284" cy="1339039"/>
                </a:xfrm>
                <a:prstGeom prst="hexagon">
                  <a:avLst/>
                </a:prstGeom>
                <a:solidFill>
                  <a:schemeClr val="bg1">
                    <a:alpha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" name="Шестиугольник 16">
                  <a:extLst>
                    <a:ext uri="{FF2B5EF4-FFF2-40B4-BE49-F238E27FC236}">
                      <a16:creationId xmlns:a16="http://schemas.microsoft.com/office/drawing/2014/main" id="{66620FBF-4D75-5938-7FC3-A69F756EADA2}"/>
                    </a:ext>
                  </a:extLst>
                </p:cNvPr>
                <p:cNvSpPr/>
                <p:nvPr/>
              </p:nvSpPr>
              <p:spPr>
                <a:xfrm>
                  <a:off x="5015464" y="2659437"/>
                  <a:ext cx="1785386" cy="1539126"/>
                </a:xfrm>
                <a:prstGeom prst="hexagon">
                  <a:avLst/>
                </a:prstGeom>
                <a:noFill/>
                <a:ln>
                  <a:solidFill>
                    <a:srgbClr val="D4572D">
                      <a:alpha val="20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grpSp>
          <p:nvGrpSpPr>
            <p:cNvPr id="157" name="Рисунок 71">
              <a:extLst>
                <a:ext uri="{FF2B5EF4-FFF2-40B4-BE49-F238E27FC236}">
                  <a16:creationId xmlns:a16="http://schemas.microsoft.com/office/drawing/2014/main" id="{1CBBF13A-91AD-05B4-EEA2-A30E74D207E6}"/>
                </a:ext>
              </a:extLst>
            </p:cNvPr>
            <p:cNvGrpSpPr/>
            <p:nvPr/>
          </p:nvGrpSpPr>
          <p:grpSpPr>
            <a:xfrm>
              <a:off x="986732" y="901836"/>
              <a:ext cx="390085" cy="390091"/>
              <a:chOff x="5272644" y="2107325"/>
              <a:chExt cx="2633565" cy="2633603"/>
            </a:xfrm>
            <a:solidFill>
              <a:schemeClr val="bg1"/>
            </a:solidFill>
          </p:grpSpPr>
          <p:sp>
            <p:nvSpPr>
              <p:cNvPr id="158" name="Полилиния: фигура 157">
                <a:extLst>
                  <a:ext uri="{FF2B5EF4-FFF2-40B4-BE49-F238E27FC236}">
                    <a16:creationId xmlns:a16="http://schemas.microsoft.com/office/drawing/2014/main" id="{F751171B-88BA-CCBA-F5C6-8ED356644A31}"/>
                  </a:ext>
                </a:extLst>
              </p:cNvPr>
              <p:cNvSpPr/>
              <p:nvPr/>
            </p:nvSpPr>
            <p:spPr>
              <a:xfrm>
                <a:off x="5648847" y="2107325"/>
                <a:ext cx="2257362" cy="2633603"/>
              </a:xfrm>
              <a:custGeom>
                <a:avLst/>
                <a:gdLst>
                  <a:gd name="connsiteX0" fmla="*/ 2069252 w 2257362"/>
                  <a:gd name="connsiteY0" fmla="*/ 381017 h 2633603"/>
                  <a:gd name="connsiteX1" fmla="*/ 2069252 w 2257362"/>
                  <a:gd name="connsiteY1" fmla="*/ 282172 h 2633603"/>
                  <a:gd name="connsiteX2" fmla="*/ 1986616 w 2257362"/>
                  <a:gd name="connsiteY2" fmla="*/ 82637 h 2633603"/>
                  <a:gd name="connsiteX3" fmla="*/ 1787081 w 2257362"/>
                  <a:gd name="connsiteY3" fmla="*/ 1 h 2633603"/>
                  <a:gd name="connsiteX4" fmla="*/ 830442 w 2257362"/>
                  <a:gd name="connsiteY4" fmla="*/ 1 h 2633603"/>
                  <a:gd name="connsiteX5" fmla="*/ 630843 w 2257362"/>
                  <a:gd name="connsiteY5" fmla="*/ 82680 h 2633603"/>
                  <a:gd name="connsiteX6" fmla="*/ 82680 w 2257362"/>
                  <a:gd name="connsiteY6" fmla="*/ 630951 h 2633603"/>
                  <a:gd name="connsiteX7" fmla="*/ 1 w 2257362"/>
                  <a:gd name="connsiteY7" fmla="*/ 830443 h 2633603"/>
                  <a:gd name="connsiteX8" fmla="*/ 1 w 2257362"/>
                  <a:gd name="connsiteY8" fmla="*/ 1034637 h 2633603"/>
                  <a:gd name="connsiteX9" fmla="*/ 47029 w 2257362"/>
                  <a:gd name="connsiteY9" fmla="*/ 1116096 h 2633603"/>
                  <a:gd name="connsiteX10" fmla="*/ 141086 w 2257362"/>
                  <a:gd name="connsiteY10" fmla="*/ 1116096 h 2633603"/>
                  <a:gd name="connsiteX11" fmla="*/ 188115 w 2257362"/>
                  <a:gd name="connsiteY11" fmla="*/ 1034637 h 2633603"/>
                  <a:gd name="connsiteX12" fmla="*/ 188115 w 2257362"/>
                  <a:gd name="connsiteY12" fmla="*/ 940580 h 2633603"/>
                  <a:gd name="connsiteX13" fmla="*/ 215660 w 2257362"/>
                  <a:gd name="connsiteY13" fmla="*/ 874069 h 2633603"/>
                  <a:gd name="connsiteX14" fmla="*/ 282171 w 2257362"/>
                  <a:gd name="connsiteY14" fmla="*/ 846524 h 2633603"/>
                  <a:gd name="connsiteX15" fmla="*/ 752456 w 2257362"/>
                  <a:gd name="connsiteY15" fmla="*/ 846524 h 2633603"/>
                  <a:gd name="connsiteX16" fmla="*/ 818967 w 2257362"/>
                  <a:gd name="connsiteY16" fmla="*/ 818978 h 2633603"/>
                  <a:gd name="connsiteX17" fmla="*/ 846513 w 2257362"/>
                  <a:gd name="connsiteY17" fmla="*/ 752467 h 2633603"/>
                  <a:gd name="connsiteX18" fmla="*/ 846513 w 2257362"/>
                  <a:gd name="connsiteY18" fmla="*/ 282182 h 2633603"/>
                  <a:gd name="connsiteX19" fmla="*/ 874058 w 2257362"/>
                  <a:gd name="connsiteY19" fmla="*/ 215671 h 2633603"/>
                  <a:gd name="connsiteX20" fmla="*/ 940569 w 2257362"/>
                  <a:gd name="connsiteY20" fmla="*/ 188126 h 2633603"/>
                  <a:gd name="connsiteX21" fmla="*/ 1787081 w 2257362"/>
                  <a:gd name="connsiteY21" fmla="*/ 188126 h 2633603"/>
                  <a:gd name="connsiteX22" fmla="*/ 1853593 w 2257362"/>
                  <a:gd name="connsiteY22" fmla="*/ 215671 h 2633603"/>
                  <a:gd name="connsiteX23" fmla="*/ 1881138 w 2257362"/>
                  <a:gd name="connsiteY23" fmla="*/ 282182 h 2633603"/>
                  <a:gd name="connsiteX24" fmla="*/ 1881138 w 2257362"/>
                  <a:gd name="connsiteY24" fmla="*/ 376239 h 2633603"/>
                  <a:gd name="connsiteX25" fmla="*/ 1598967 w 2257362"/>
                  <a:gd name="connsiteY25" fmla="*/ 376239 h 2633603"/>
                  <a:gd name="connsiteX26" fmla="*/ 1517509 w 2257362"/>
                  <a:gd name="connsiteY26" fmla="*/ 423268 h 2633603"/>
                  <a:gd name="connsiteX27" fmla="*/ 1517509 w 2257362"/>
                  <a:gd name="connsiteY27" fmla="*/ 517325 h 2633603"/>
                  <a:gd name="connsiteX28" fmla="*/ 1598967 w 2257362"/>
                  <a:gd name="connsiteY28" fmla="*/ 564353 h 2633603"/>
                  <a:gd name="connsiteX29" fmla="*/ 2022223 w 2257362"/>
                  <a:gd name="connsiteY29" fmla="*/ 564353 h 2633603"/>
                  <a:gd name="connsiteX30" fmla="*/ 2069252 w 2257362"/>
                  <a:gd name="connsiteY30" fmla="*/ 611381 h 2633603"/>
                  <a:gd name="connsiteX31" fmla="*/ 2022223 w 2257362"/>
                  <a:gd name="connsiteY31" fmla="*/ 658410 h 2633603"/>
                  <a:gd name="connsiteX32" fmla="*/ 1975195 w 2257362"/>
                  <a:gd name="connsiteY32" fmla="*/ 658410 h 2633603"/>
                  <a:gd name="connsiteX33" fmla="*/ 1908683 w 2257362"/>
                  <a:gd name="connsiteY33" fmla="*/ 685955 h 2633603"/>
                  <a:gd name="connsiteX34" fmla="*/ 1881138 w 2257362"/>
                  <a:gd name="connsiteY34" fmla="*/ 752467 h 2633603"/>
                  <a:gd name="connsiteX35" fmla="*/ 1881138 w 2257362"/>
                  <a:gd name="connsiteY35" fmla="*/ 2351433 h 2633603"/>
                  <a:gd name="connsiteX36" fmla="*/ 1853593 w 2257362"/>
                  <a:gd name="connsiteY36" fmla="*/ 2417945 h 2633603"/>
                  <a:gd name="connsiteX37" fmla="*/ 1787081 w 2257362"/>
                  <a:gd name="connsiteY37" fmla="*/ 2445490 h 2633603"/>
                  <a:gd name="connsiteX38" fmla="*/ 658399 w 2257362"/>
                  <a:gd name="connsiteY38" fmla="*/ 2445490 h 2633603"/>
                  <a:gd name="connsiteX39" fmla="*/ 576940 w 2257362"/>
                  <a:gd name="connsiteY39" fmla="*/ 2492519 h 2633603"/>
                  <a:gd name="connsiteX40" fmla="*/ 576940 w 2257362"/>
                  <a:gd name="connsiteY40" fmla="*/ 2586575 h 2633603"/>
                  <a:gd name="connsiteX41" fmla="*/ 658399 w 2257362"/>
                  <a:gd name="connsiteY41" fmla="*/ 2633604 h 2633603"/>
                  <a:gd name="connsiteX42" fmla="*/ 1787081 w 2257362"/>
                  <a:gd name="connsiteY42" fmla="*/ 2633604 h 2633603"/>
                  <a:gd name="connsiteX43" fmla="*/ 1986616 w 2257362"/>
                  <a:gd name="connsiteY43" fmla="*/ 2550968 h 2633603"/>
                  <a:gd name="connsiteX44" fmla="*/ 2069252 w 2257362"/>
                  <a:gd name="connsiteY44" fmla="*/ 2351433 h 2633603"/>
                  <a:gd name="connsiteX45" fmla="*/ 2069252 w 2257362"/>
                  <a:gd name="connsiteY45" fmla="*/ 841794 h 2633603"/>
                  <a:gd name="connsiteX46" fmla="*/ 2233287 w 2257362"/>
                  <a:gd name="connsiteY46" fmla="*/ 715048 h 2633603"/>
                  <a:gd name="connsiteX47" fmla="*/ 2233287 w 2257362"/>
                  <a:gd name="connsiteY47" fmla="*/ 507747 h 2633603"/>
                  <a:gd name="connsiteX48" fmla="*/ 2069252 w 2257362"/>
                  <a:gd name="connsiteY48" fmla="*/ 381001 h 2633603"/>
                  <a:gd name="connsiteX49" fmla="*/ 321138 w 2257362"/>
                  <a:gd name="connsiteY49" fmla="*/ 658399 h 2633603"/>
                  <a:gd name="connsiteX50" fmla="*/ 658420 w 2257362"/>
                  <a:gd name="connsiteY50" fmla="*/ 321117 h 2633603"/>
                  <a:gd name="connsiteX51" fmla="*/ 658420 w 2257362"/>
                  <a:gd name="connsiteY51" fmla="*/ 658399 h 263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2257362" h="2633603">
                    <a:moveTo>
                      <a:pt x="2069252" y="381017"/>
                    </a:moveTo>
                    <a:lnTo>
                      <a:pt x="2069252" y="282172"/>
                    </a:lnTo>
                    <a:cubicBezTo>
                      <a:pt x="2069252" y="207324"/>
                      <a:pt x="2039523" y="135567"/>
                      <a:pt x="1986616" y="82637"/>
                    </a:cubicBezTo>
                    <a:cubicBezTo>
                      <a:pt x="1933688" y="29730"/>
                      <a:pt x="1861929" y="1"/>
                      <a:pt x="1787081" y="1"/>
                    </a:cubicBezTo>
                    <a:lnTo>
                      <a:pt x="830442" y="1"/>
                    </a:lnTo>
                    <a:cubicBezTo>
                      <a:pt x="755530" y="-209"/>
                      <a:pt x="683665" y="29562"/>
                      <a:pt x="630843" y="82680"/>
                    </a:cubicBezTo>
                    <a:lnTo>
                      <a:pt x="82680" y="630951"/>
                    </a:lnTo>
                    <a:cubicBezTo>
                      <a:pt x="29584" y="683732"/>
                      <a:pt x="-187" y="755579"/>
                      <a:pt x="1" y="830443"/>
                    </a:cubicBezTo>
                    <a:lnTo>
                      <a:pt x="1" y="1034637"/>
                    </a:lnTo>
                    <a:cubicBezTo>
                      <a:pt x="1" y="1068250"/>
                      <a:pt x="17930" y="1099300"/>
                      <a:pt x="47029" y="1116096"/>
                    </a:cubicBezTo>
                    <a:cubicBezTo>
                      <a:pt x="76128" y="1132892"/>
                      <a:pt x="111988" y="1132892"/>
                      <a:pt x="141086" y="1116096"/>
                    </a:cubicBezTo>
                    <a:cubicBezTo>
                      <a:pt x="170185" y="1099300"/>
                      <a:pt x="188115" y="1068249"/>
                      <a:pt x="188115" y="1034637"/>
                    </a:cubicBezTo>
                    <a:lnTo>
                      <a:pt x="188115" y="940580"/>
                    </a:lnTo>
                    <a:cubicBezTo>
                      <a:pt x="188115" y="915639"/>
                      <a:pt x="198024" y="891704"/>
                      <a:pt x="215660" y="874069"/>
                    </a:cubicBezTo>
                    <a:cubicBezTo>
                      <a:pt x="233295" y="856433"/>
                      <a:pt x="257230" y="846524"/>
                      <a:pt x="282171" y="846524"/>
                    </a:cubicBezTo>
                    <a:lnTo>
                      <a:pt x="752456" y="846524"/>
                    </a:lnTo>
                    <a:cubicBezTo>
                      <a:pt x="777397" y="846524"/>
                      <a:pt x="801332" y="836614"/>
                      <a:pt x="818967" y="818978"/>
                    </a:cubicBezTo>
                    <a:cubicBezTo>
                      <a:pt x="836603" y="801343"/>
                      <a:pt x="846513" y="777408"/>
                      <a:pt x="846513" y="752467"/>
                    </a:cubicBezTo>
                    <a:lnTo>
                      <a:pt x="846513" y="282182"/>
                    </a:lnTo>
                    <a:cubicBezTo>
                      <a:pt x="846513" y="257241"/>
                      <a:pt x="856422" y="233306"/>
                      <a:pt x="874058" y="215671"/>
                    </a:cubicBezTo>
                    <a:cubicBezTo>
                      <a:pt x="891693" y="198035"/>
                      <a:pt x="915628" y="188126"/>
                      <a:pt x="940569" y="188126"/>
                    </a:cubicBezTo>
                    <a:lnTo>
                      <a:pt x="1787081" y="188126"/>
                    </a:lnTo>
                    <a:cubicBezTo>
                      <a:pt x="1812023" y="188126"/>
                      <a:pt x="1835957" y="198035"/>
                      <a:pt x="1853593" y="215671"/>
                    </a:cubicBezTo>
                    <a:cubicBezTo>
                      <a:pt x="1871228" y="233306"/>
                      <a:pt x="1881138" y="257241"/>
                      <a:pt x="1881138" y="282182"/>
                    </a:cubicBezTo>
                    <a:lnTo>
                      <a:pt x="1881138" y="376239"/>
                    </a:lnTo>
                    <a:lnTo>
                      <a:pt x="1598967" y="376239"/>
                    </a:lnTo>
                    <a:cubicBezTo>
                      <a:pt x="1565355" y="376239"/>
                      <a:pt x="1534305" y="394169"/>
                      <a:pt x="1517509" y="423268"/>
                    </a:cubicBezTo>
                    <a:cubicBezTo>
                      <a:pt x="1500713" y="452367"/>
                      <a:pt x="1500713" y="488226"/>
                      <a:pt x="1517509" y="517325"/>
                    </a:cubicBezTo>
                    <a:cubicBezTo>
                      <a:pt x="1534305" y="546423"/>
                      <a:pt x="1565356" y="564353"/>
                      <a:pt x="1598967" y="564353"/>
                    </a:cubicBezTo>
                    <a:lnTo>
                      <a:pt x="2022223" y="564353"/>
                    </a:lnTo>
                    <a:cubicBezTo>
                      <a:pt x="2048194" y="564353"/>
                      <a:pt x="2069252" y="585411"/>
                      <a:pt x="2069252" y="611381"/>
                    </a:cubicBezTo>
                    <a:cubicBezTo>
                      <a:pt x="2069252" y="637352"/>
                      <a:pt x="2048194" y="658410"/>
                      <a:pt x="2022223" y="658410"/>
                    </a:cubicBezTo>
                    <a:lnTo>
                      <a:pt x="1975195" y="658410"/>
                    </a:lnTo>
                    <a:cubicBezTo>
                      <a:pt x="1950253" y="658410"/>
                      <a:pt x="1926319" y="668320"/>
                      <a:pt x="1908683" y="685955"/>
                    </a:cubicBezTo>
                    <a:cubicBezTo>
                      <a:pt x="1891048" y="703590"/>
                      <a:pt x="1881138" y="727525"/>
                      <a:pt x="1881138" y="752467"/>
                    </a:cubicBezTo>
                    <a:lnTo>
                      <a:pt x="1881138" y="2351433"/>
                    </a:lnTo>
                    <a:cubicBezTo>
                      <a:pt x="1881138" y="2376375"/>
                      <a:pt x="1871228" y="2400309"/>
                      <a:pt x="1853593" y="2417945"/>
                    </a:cubicBezTo>
                    <a:cubicBezTo>
                      <a:pt x="1835957" y="2435580"/>
                      <a:pt x="1812023" y="2445490"/>
                      <a:pt x="1787081" y="2445490"/>
                    </a:cubicBezTo>
                    <a:lnTo>
                      <a:pt x="658399" y="2445490"/>
                    </a:lnTo>
                    <a:cubicBezTo>
                      <a:pt x="624786" y="2445490"/>
                      <a:pt x="593736" y="2463420"/>
                      <a:pt x="576940" y="2492519"/>
                    </a:cubicBezTo>
                    <a:cubicBezTo>
                      <a:pt x="560144" y="2521618"/>
                      <a:pt x="560144" y="2557477"/>
                      <a:pt x="576940" y="2586575"/>
                    </a:cubicBezTo>
                    <a:cubicBezTo>
                      <a:pt x="593736" y="2615674"/>
                      <a:pt x="624787" y="2633604"/>
                      <a:pt x="658399" y="2633604"/>
                    </a:cubicBezTo>
                    <a:lnTo>
                      <a:pt x="1787081" y="2633604"/>
                    </a:lnTo>
                    <a:cubicBezTo>
                      <a:pt x="1861929" y="2633604"/>
                      <a:pt x="1933686" y="2603875"/>
                      <a:pt x="1986616" y="2550968"/>
                    </a:cubicBezTo>
                    <a:cubicBezTo>
                      <a:pt x="2039523" y="2498040"/>
                      <a:pt x="2069252" y="2426281"/>
                      <a:pt x="2069252" y="2351433"/>
                    </a:cubicBezTo>
                    <a:lnTo>
                      <a:pt x="2069252" y="841794"/>
                    </a:lnTo>
                    <a:cubicBezTo>
                      <a:pt x="2140611" y="827224"/>
                      <a:pt x="2201184" y="780426"/>
                      <a:pt x="2233287" y="715048"/>
                    </a:cubicBezTo>
                    <a:cubicBezTo>
                      <a:pt x="2265388" y="649671"/>
                      <a:pt x="2265388" y="573124"/>
                      <a:pt x="2233287" y="507747"/>
                    </a:cubicBezTo>
                    <a:cubicBezTo>
                      <a:pt x="2201186" y="442391"/>
                      <a:pt x="2140617" y="395572"/>
                      <a:pt x="2069252" y="381001"/>
                    </a:cubicBezTo>
                    <a:close/>
                    <a:moveTo>
                      <a:pt x="321138" y="658399"/>
                    </a:moveTo>
                    <a:lnTo>
                      <a:pt x="658420" y="321117"/>
                    </a:lnTo>
                    <a:lnTo>
                      <a:pt x="658420" y="658399"/>
                    </a:lnTo>
                    <a:close/>
                  </a:path>
                </a:pathLst>
              </a:custGeom>
              <a:grpFill/>
              <a:ln w="5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9" name="Полилиния: фигура 158">
                <a:extLst>
                  <a:ext uri="{FF2B5EF4-FFF2-40B4-BE49-F238E27FC236}">
                    <a16:creationId xmlns:a16="http://schemas.microsoft.com/office/drawing/2014/main" id="{EA58F7CE-7ADA-48AB-4CF3-AFD72D07014D}"/>
                  </a:ext>
                </a:extLst>
              </p:cNvPr>
              <p:cNvSpPr/>
              <p:nvPr/>
            </p:nvSpPr>
            <p:spPr>
              <a:xfrm>
                <a:off x="5272644" y="3330062"/>
                <a:ext cx="1316792" cy="1316793"/>
              </a:xfrm>
              <a:custGeom>
                <a:avLst/>
                <a:gdLst>
                  <a:gd name="connsiteX0" fmla="*/ 917327 w 1316792"/>
                  <a:gd name="connsiteY0" fmla="*/ 1050328 h 1316793"/>
                  <a:gd name="connsiteX1" fmla="*/ 990976 w 1316792"/>
                  <a:gd name="connsiteY1" fmla="*/ 1123977 h 1316793"/>
                  <a:gd name="connsiteX2" fmla="*/ 1081190 w 1316792"/>
                  <a:gd name="connsiteY2" fmla="*/ 1147030 h 1316793"/>
                  <a:gd name="connsiteX3" fmla="*/ 1147030 w 1316792"/>
                  <a:gd name="connsiteY3" fmla="*/ 1081190 h 1316793"/>
                  <a:gd name="connsiteX4" fmla="*/ 1123977 w 1316792"/>
                  <a:gd name="connsiteY4" fmla="*/ 990976 h 1316793"/>
                  <a:gd name="connsiteX5" fmla="*/ 1050328 w 1316792"/>
                  <a:gd name="connsiteY5" fmla="*/ 917327 h 1316793"/>
                  <a:gd name="connsiteX6" fmla="*/ 1119274 w 1316792"/>
                  <a:gd name="connsiteY6" fmla="*/ 752453 h 1316793"/>
                  <a:gd name="connsiteX7" fmla="*/ 1222737 w 1316792"/>
                  <a:gd name="connsiteY7" fmla="*/ 752453 h 1316793"/>
                  <a:gd name="connsiteX8" fmla="*/ 1304195 w 1316792"/>
                  <a:gd name="connsiteY8" fmla="*/ 705425 h 1316793"/>
                  <a:gd name="connsiteX9" fmla="*/ 1304195 w 1316792"/>
                  <a:gd name="connsiteY9" fmla="*/ 611368 h 1316793"/>
                  <a:gd name="connsiteX10" fmla="*/ 1222737 w 1316792"/>
                  <a:gd name="connsiteY10" fmla="*/ 564339 h 1316793"/>
                  <a:gd name="connsiteX11" fmla="*/ 1119274 w 1316792"/>
                  <a:gd name="connsiteY11" fmla="*/ 564339 h 1316793"/>
                  <a:gd name="connsiteX12" fmla="*/ 1050430 w 1316792"/>
                  <a:gd name="connsiteY12" fmla="*/ 399466 h 1316793"/>
                  <a:gd name="connsiteX13" fmla="*/ 1124079 w 1316792"/>
                  <a:gd name="connsiteY13" fmla="*/ 325817 h 1316793"/>
                  <a:gd name="connsiteX14" fmla="*/ 1124058 w 1316792"/>
                  <a:gd name="connsiteY14" fmla="*/ 325817 h 1316793"/>
                  <a:gd name="connsiteX15" fmla="*/ 1147132 w 1316792"/>
                  <a:gd name="connsiteY15" fmla="*/ 235603 h 1316793"/>
                  <a:gd name="connsiteX16" fmla="*/ 1081292 w 1316792"/>
                  <a:gd name="connsiteY16" fmla="*/ 169763 h 1316793"/>
                  <a:gd name="connsiteX17" fmla="*/ 991078 w 1316792"/>
                  <a:gd name="connsiteY17" fmla="*/ 192815 h 1316793"/>
                  <a:gd name="connsiteX18" fmla="*/ 917429 w 1316792"/>
                  <a:gd name="connsiteY18" fmla="*/ 266464 h 1316793"/>
                  <a:gd name="connsiteX19" fmla="*/ 752453 w 1316792"/>
                  <a:gd name="connsiteY19" fmla="*/ 197518 h 1316793"/>
                  <a:gd name="connsiteX20" fmla="*/ 752453 w 1316792"/>
                  <a:gd name="connsiteY20" fmla="*/ 94056 h 1316793"/>
                  <a:gd name="connsiteX21" fmla="*/ 705425 w 1316792"/>
                  <a:gd name="connsiteY21" fmla="*/ 12597 h 1316793"/>
                  <a:gd name="connsiteX22" fmla="*/ 611368 w 1316792"/>
                  <a:gd name="connsiteY22" fmla="*/ 12597 h 1316793"/>
                  <a:gd name="connsiteX23" fmla="*/ 564339 w 1316792"/>
                  <a:gd name="connsiteY23" fmla="*/ 94056 h 1316793"/>
                  <a:gd name="connsiteX24" fmla="*/ 564339 w 1316792"/>
                  <a:gd name="connsiteY24" fmla="*/ 197518 h 1316793"/>
                  <a:gd name="connsiteX25" fmla="*/ 399466 w 1316792"/>
                  <a:gd name="connsiteY25" fmla="*/ 266362 h 1316793"/>
                  <a:gd name="connsiteX26" fmla="*/ 325816 w 1316792"/>
                  <a:gd name="connsiteY26" fmla="*/ 192815 h 1316793"/>
                  <a:gd name="connsiteX27" fmla="*/ 235603 w 1316792"/>
                  <a:gd name="connsiteY27" fmla="*/ 169763 h 1316793"/>
                  <a:gd name="connsiteX28" fmla="*/ 169763 w 1316792"/>
                  <a:gd name="connsiteY28" fmla="*/ 235603 h 1316793"/>
                  <a:gd name="connsiteX29" fmla="*/ 192815 w 1316792"/>
                  <a:gd name="connsiteY29" fmla="*/ 325817 h 1316793"/>
                  <a:gd name="connsiteX30" fmla="*/ 266464 w 1316792"/>
                  <a:gd name="connsiteY30" fmla="*/ 399466 h 1316793"/>
                  <a:gd name="connsiteX31" fmla="*/ 197518 w 1316792"/>
                  <a:gd name="connsiteY31" fmla="*/ 564339 h 1316793"/>
                  <a:gd name="connsiteX32" fmla="*/ 94056 w 1316792"/>
                  <a:gd name="connsiteY32" fmla="*/ 564339 h 1316793"/>
                  <a:gd name="connsiteX33" fmla="*/ 12597 w 1316792"/>
                  <a:gd name="connsiteY33" fmla="*/ 611368 h 1316793"/>
                  <a:gd name="connsiteX34" fmla="*/ 12597 w 1316792"/>
                  <a:gd name="connsiteY34" fmla="*/ 705425 h 1316793"/>
                  <a:gd name="connsiteX35" fmla="*/ 94056 w 1316792"/>
                  <a:gd name="connsiteY35" fmla="*/ 752453 h 1316793"/>
                  <a:gd name="connsiteX36" fmla="*/ 197518 w 1316792"/>
                  <a:gd name="connsiteY36" fmla="*/ 752453 h 1316793"/>
                  <a:gd name="connsiteX37" fmla="*/ 266362 w 1316792"/>
                  <a:gd name="connsiteY37" fmla="*/ 917327 h 1316793"/>
                  <a:gd name="connsiteX38" fmla="*/ 192713 w 1316792"/>
                  <a:gd name="connsiteY38" fmla="*/ 990976 h 1316793"/>
                  <a:gd name="connsiteX39" fmla="*/ 192734 w 1316792"/>
                  <a:gd name="connsiteY39" fmla="*/ 990976 h 1316793"/>
                  <a:gd name="connsiteX40" fmla="*/ 165189 w 1316792"/>
                  <a:gd name="connsiteY40" fmla="*/ 1057509 h 1316793"/>
                  <a:gd name="connsiteX41" fmla="*/ 192776 w 1316792"/>
                  <a:gd name="connsiteY41" fmla="*/ 1124021 h 1316793"/>
                  <a:gd name="connsiteX42" fmla="*/ 259309 w 1316792"/>
                  <a:gd name="connsiteY42" fmla="*/ 1151566 h 1316793"/>
                  <a:gd name="connsiteX43" fmla="*/ 325821 w 1316792"/>
                  <a:gd name="connsiteY43" fmla="*/ 1123979 h 1316793"/>
                  <a:gd name="connsiteX44" fmla="*/ 399470 w 1316792"/>
                  <a:gd name="connsiteY44" fmla="*/ 1050329 h 1316793"/>
                  <a:gd name="connsiteX45" fmla="*/ 564344 w 1316792"/>
                  <a:gd name="connsiteY45" fmla="*/ 1119276 h 1316793"/>
                  <a:gd name="connsiteX46" fmla="*/ 564344 w 1316792"/>
                  <a:gd name="connsiteY46" fmla="*/ 1222738 h 1316793"/>
                  <a:gd name="connsiteX47" fmla="*/ 611372 w 1316792"/>
                  <a:gd name="connsiteY47" fmla="*/ 1304197 h 1316793"/>
                  <a:gd name="connsiteX48" fmla="*/ 705429 w 1316792"/>
                  <a:gd name="connsiteY48" fmla="*/ 1304197 h 1316793"/>
                  <a:gd name="connsiteX49" fmla="*/ 752457 w 1316792"/>
                  <a:gd name="connsiteY49" fmla="*/ 1222738 h 1316793"/>
                  <a:gd name="connsiteX50" fmla="*/ 752457 w 1316792"/>
                  <a:gd name="connsiteY50" fmla="*/ 1119276 h 1316793"/>
                  <a:gd name="connsiteX51" fmla="*/ 917331 w 1316792"/>
                  <a:gd name="connsiteY51" fmla="*/ 1050329 h 1316793"/>
                  <a:gd name="connsiteX52" fmla="*/ 376204 w 1316792"/>
                  <a:gd name="connsiteY52" fmla="*/ 658396 h 1316793"/>
                  <a:gd name="connsiteX53" fmla="*/ 458840 w 1316792"/>
                  <a:gd name="connsiteY53" fmla="*/ 458861 h 1316793"/>
                  <a:gd name="connsiteX54" fmla="*/ 658375 w 1316792"/>
                  <a:gd name="connsiteY54" fmla="*/ 376225 h 1316793"/>
                  <a:gd name="connsiteX55" fmla="*/ 857910 w 1316792"/>
                  <a:gd name="connsiteY55" fmla="*/ 458861 h 1316793"/>
                  <a:gd name="connsiteX56" fmla="*/ 940545 w 1316792"/>
                  <a:gd name="connsiteY56" fmla="*/ 658396 h 1316793"/>
                  <a:gd name="connsiteX57" fmla="*/ 857910 w 1316792"/>
                  <a:gd name="connsiteY57" fmla="*/ 857930 h 1316793"/>
                  <a:gd name="connsiteX58" fmla="*/ 658375 w 1316792"/>
                  <a:gd name="connsiteY58" fmla="*/ 940566 h 1316793"/>
                  <a:gd name="connsiteX59" fmla="*/ 458840 w 1316792"/>
                  <a:gd name="connsiteY59" fmla="*/ 857930 h 1316793"/>
                  <a:gd name="connsiteX60" fmla="*/ 376204 w 1316792"/>
                  <a:gd name="connsiteY60" fmla="*/ 658396 h 1316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316792" h="1316793">
                    <a:moveTo>
                      <a:pt x="917327" y="1050328"/>
                    </a:moveTo>
                    <a:lnTo>
                      <a:pt x="990976" y="1123977"/>
                    </a:lnTo>
                    <a:cubicBezTo>
                      <a:pt x="1014868" y="1147050"/>
                      <a:pt x="1049151" y="1155805"/>
                      <a:pt x="1081190" y="1147030"/>
                    </a:cubicBezTo>
                    <a:cubicBezTo>
                      <a:pt x="1113228" y="1138254"/>
                      <a:pt x="1138253" y="1113228"/>
                      <a:pt x="1147030" y="1081190"/>
                    </a:cubicBezTo>
                    <a:cubicBezTo>
                      <a:pt x="1155805" y="1049152"/>
                      <a:pt x="1147051" y="1014866"/>
                      <a:pt x="1123977" y="990976"/>
                    </a:cubicBezTo>
                    <a:lnTo>
                      <a:pt x="1050328" y="917327"/>
                    </a:lnTo>
                    <a:cubicBezTo>
                      <a:pt x="1083709" y="867317"/>
                      <a:pt x="1107117" y="811343"/>
                      <a:pt x="1119274" y="752453"/>
                    </a:cubicBezTo>
                    <a:lnTo>
                      <a:pt x="1222737" y="752453"/>
                    </a:lnTo>
                    <a:cubicBezTo>
                      <a:pt x="1256350" y="752453"/>
                      <a:pt x="1287400" y="734524"/>
                      <a:pt x="1304195" y="705425"/>
                    </a:cubicBezTo>
                    <a:cubicBezTo>
                      <a:pt x="1320991" y="676326"/>
                      <a:pt x="1320991" y="640466"/>
                      <a:pt x="1304195" y="611368"/>
                    </a:cubicBezTo>
                    <a:cubicBezTo>
                      <a:pt x="1287400" y="582269"/>
                      <a:pt x="1256348" y="564339"/>
                      <a:pt x="1222737" y="564339"/>
                    </a:cubicBezTo>
                    <a:lnTo>
                      <a:pt x="1119274" y="564339"/>
                    </a:lnTo>
                    <a:cubicBezTo>
                      <a:pt x="1107139" y="505470"/>
                      <a:pt x="1083772" y="449477"/>
                      <a:pt x="1050430" y="399466"/>
                    </a:cubicBezTo>
                    <a:lnTo>
                      <a:pt x="1124079" y="325817"/>
                    </a:lnTo>
                    <a:lnTo>
                      <a:pt x="1124058" y="325817"/>
                    </a:lnTo>
                    <a:cubicBezTo>
                      <a:pt x="1147153" y="301924"/>
                      <a:pt x="1155907" y="267641"/>
                      <a:pt x="1147132" y="235603"/>
                    </a:cubicBezTo>
                    <a:cubicBezTo>
                      <a:pt x="1138335" y="203565"/>
                      <a:pt x="1113309" y="178540"/>
                      <a:pt x="1081292" y="169763"/>
                    </a:cubicBezTo>
                    <a:cubicBezTo>
                      <a:pt x="1049254" y="160987"/>
                      <a:pt x="1014968" y="169742"/>
                      <a:pt x="991078" y="192815"/>
                    </a:cubicBezTo>
                    <a:lnTo>
                      <a:pt x="917429" y="266464"/>
                    </a:lnTo>
                    <a:cubicBezTo>
                      <a:pt x="867377" y="233083"/>
                      <a:pt x="811365" y="209676"/>
                      <a:pt x="752453" y="197518"/>
                    </a:cubicBezTo>
                    <a:lnTo>
                      <a:pt x="752453" y="94056"/>
                    </a:lnTo>
                    <a:cubicBezTo>
                      <a:pt x="752453" y="60443"/>
                      <a:pt x="734524" y="29393"/>
                      <a:pt x="705425" y="12597"/>
                    </a:cubicBezTo>
                    <a:cubicBezTo>
                      <a:pt x="676325" y="-4199"/>
                      <a:pt x="640466" y="-4199"/>
                      <a:pt x="611368" y="12597"/>
                    </a:cubicBezTo>
                    <a:cubicBezTo>
                      <a:pt x="582269" y="29393"/>
                      <a:pt x="564339" y="60444"/>
                      <a:pt x="564339" y="94056"/>
                    </a:cubicBezTo>
                    <a:lnTo>
                      <a:pt x="564339" y="197518"/>
                    </a:lnTo>
                    <a:cubicBezTo>
                      <a:pt x="505470" y="209653"/>
                      <a:pt x="449477" y="233021"/>
                      <a:pt x="399466" y="266362"/>
                    </a:cubicBezTo>
                    <a:lnTo>
                      <a:pt x="325816" y="192815"/>
                    </a:lnTo>
                    <a:cubicBezTo>
                      <a:pt x="301924" y="169742"/>
                      <a:pt x="267641" y="160987"/>
                      <a:pt x="235603" y="169763"/>
                    </a:cubicBezTo>
                    <a:cubicBezTo>
                      <a:pt x="203565" y="178538"/>
                      <a:pt x="178540" y="203565"/>
                      <a:pt x="169763" y="235603"/>
                    </a:cubicBezTo>
                    <a:cubicBezTo>
                      <a:pt x="160987" y="267641"/>
                      <a:pt x="169742" y="301926"/>
                      <a:pt x="192815" y="325817"/>
                    </a:cubicBezTo>
                    <a:lnTo>
                      <a:pt x="266464" y="399466"/>
                    </a:lnTo>
                    <a:cubicBezTo>
                      <a:pt x="233083" y="449475"/>
                      <a:pt x="209676" y="505449"/>
                      <a:pt x="197518" y="564339"/>
                    </a:cubicBezTo>
                    <a:lnTo>
                      <a:pt x="94056" y="564339"/>
                    </a:lnTo>
                    <a:cubicBezTo>
                      <a:pt x="60443" y="564339"/>
                      <a:pt x="29393" y="582269"/>
                      <a:pt x="12597" y="611368"/>
                    </a:cubicBezTo>
                    <a:cubicBezTo>
                      <a:pt x="-4199" y="640467"/>
                      <a:pt x="-4199" y="676326"/>
                      <a:pt x="12597" y="705425"/>
                    </a:cubicBezTo>
                    <a:cubicBezTo>
                      <a:pt x="29393" y="734523"/>
                      <a:pt x="60444" y="752453"/>
                      <a:pt x="94056" y="752453"/>
                    </a:cubicBezTo>
                    <a:lnTo>
                      <a:pt x="197518" y="752453"/>
                    </a:lnTo>
                    <a:cubicBezTo>
                      <a:pt x="209653" y="811322"/>
                      <a:pt x="233020" y="867315"/>
                      <a:pt x="266362" y="917327"/>
                    </a:cubicBezTo>
                    <a:lnTo>
                      <a:pt x="192713" y="990976"/>
                    </a:lnTo>
                    <a:lnTo>
                      <a:pt x="192734" y="990976"/>
                    </a:lnTo>
                    <a:cubicBezTo>
                      <a:pt x="175077" y="1008633"/>
                      <a:pt x="165189" y="1032567"/>
                      <a:pt x="165189" y="1057509"/>
                    </a:cubicBezTo>
                    <a:cubicBezTo>
                      <a:pt x="165210" y="1082472"/>
                      <a:pt x="175120" y="1106385"/>
                      <a:pt x="192776" y="1124021"/>
                    </a:cubicBezTo>
                    <a:cubicBezTo>
                      <a:pt x="210411" y="1141656"/>
                      <a:pt x="234346" y="1151566"/>
                      <a:pt x="259309" y="1151566"/>
                    </a:cubicBezTo>
                    <a:cubicBezTo>
                      <a:pt x="284251" y="1151545"/>
                      <a:pt x="308185" y="1141635"/>
                      <a:pt x="325821" y="1123979"/>
                    </a:cubicBezTo>
                    <a:lnTo>
                      <a:pt x="399470" y="1050329"/>
                    </a:lnTo>
                    <a:cubicBezTo>
                      <a:pt x="449480" y="1083711"/>
                      <a:pt x="505453" y="1107118"/>
                      <a:pt x="564344" y="1119276"/>
                    </a:cubicBezTo>
                    <a:lnTo>
                      <a:pt x="564344" y="1222738"/>
                    </a:lnTo>
                    <a:cubicBezTo>
                      <a:pt x="564344" y="1256351"/>
                      <a:pt x="582273" y="1287401"/>
                      <a:pt x="611372" y="1304197"/>
                    </a:cubicBezTo>
                    <a:cubicBezTo>
                      <a:pt x="640471" y="1320993"/>
                      <a:pt x="676330" y="1320993"/>
                      <a:pt x="705429" y="1304197"/>
                    </a:cubicBezTo>
                    <a:cubicBezTo>
                      <a:pt x="734527" y="1287401"/>
                      <a:pt x="752457" y="1256350"/>
                      <a:pt x="752457" y="1222738"/>
                    </a:cubicBezTo>
                    <a:lnTo>
                      <a:pt x="752457" y="1119276"/>
                    </a:lnTo>
                    <a:cubicBezTo>
                      <a:pt x="811348" y="1107120"/>
                      <a:pt x="867319" y="1083711"/>
                      <a:pt x="917331" y="1050329"/>
                    </a:cubicBezTo>
                    <a:close/>
                    <a:moveTo>
                      <a:pt x="376204" y="658396"/>
                    </a:moveTo>
                    <a:cubicBezTo>
                      <a:pt x="376204" y="583548"/>
                      <a:pt x="405933" y="511791"/>
                      <a:pt x="458840" y="458861"/>
                    </a:cubicBezTo>
                    <a:cubicBezTo>
                      <a:pt x="511768" y="405953"/>
                      <a:pt x="583527" y="376225"/>
                      <a:pt x="658375" y="376225"/>
                    </a:cubicBezTo>
                    <a:cubicBezTo>
                      <a:pt x="733222" y="376225"/>
                      <a:pt x="804980" y="405953"/>
                      <a:pt x="857910" y="458861"/>
                    </a:cubicBezTo>
                    <a:cubicBezTo>
                      <a:pt x="910817" y="511789"/>
                      <a:pt x="940545" y="583548"/>
                      <a:pt x="940545" y="658396"/>
                    </a:cubicBezTo>
                    <a:cubicBezTo>
                      <a:pt x="940545" y="733243"/>
                      <a:pt x="910817" y="805001"/>
                      <a:pt x="857910" y="857930"/>
                    </a:cubicBezTo>
                    <a:cubicBezTo>
                      <a:pt x="804981" y="910838"/>
                      <a:pt x="733222" y="940566"/>
                      <a:pt x="658375" y="940566"/>
                    </a:cubicBezTo>
                    <a:cubicBezTo>
                      <a:pt x="583527" y="940566"/>
                      <a:pt x="511770" y="910838"/>
                      <a:pt x="458840" y="857930"/>
                    </a:cubicBezTo>
                    <a:cubicBezTo>
                      <a:pt x="405933" y="805002"/>
                      <a:pt x="376204" y="733243"/>
                      <a:pt x="376204" y="658396"/>
                    </a:cubicBezTo>
                    <a:close/>
                  </a:path>
                </a:pathLst>
              </a:custGeom>
              <a:grpFill/>
              <a:ln w="5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grpSp>
        <p:nvGrpSpPr>
          <p:cNvPr id="178" name="Группа 177">
            <a:extLst>
              <a:ext uri="{FF2B5EF4-FFF2-40B4-BE49-F238E27FC236}">
                <a16:creationId xmlns:a16="http://schemas.microsoft.com/office/drawing/2014/main" id="{52A67A92-8A42-C018-3D65-E531D570D51D}"/>
              </a:ext>
            </a:extLst>
          </p:cNvPr>
          <p:cNvGrpSpPr/>
          <p:nvPr/>
        </p:nvGrpSpPr>
        <p:grpSpPr>
          <a:xfrm>
            <a:off x="4298444" y="1762791"/>
            <a:ext cx="3602539" cy="4552287"/>
            <a:chOff x="4298444" y="1762791"/>
            <a:chExt cx="3602539" cy="4552287"/>
          </a:xfrm>
        </p:grpSpPr>
        <p:sp>
          <p:nvSpPr>
            <p:cNvPr id="164" name="Прямоугольник: скругленные углы 163">
              <a:extLst>
                <a:ext uri="{FF2B5EF4-FFF2-40B4-BE49-F238E27FC236}">
                  <a16:creationId xmlns:a16="http://schemas.microsoft.com/office/drawing/2014/main" id="{3221D306-C0FA-4BD6-3C6B-CFFA013062E7}"/>
                </a:ext>
              </a:extLst>
            </p:cNvPr>
            <p:cNvSpPr/>
            <p:nvPr/>
          </p:nvSpPr>
          <p:spPr>
            <a:xfrm rot="5400000">
              <a:off x="3823570" y="2237665"/>
              <a:ext cx="4552287" cy="3602539"/>
            </a:xfrm>
            <a:prstGeom prst="roundRect">
              <a:avLst>
                <a:gd name="adj" fmla="val 2256"/>
              </a:avLst>
            </a:prstGeom>
            <a:noFill/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Прямоугольник: скругленные углы 165">
              <a:extLst>
                <a:ext uri="{FF2B5EF4-FFF2-40B4-BE49-F238E27FC236}">
                  <a16:creationId xmlns:a16="http://schemas.microsoft.com/office/drawing/2014/main" id="{1687E89B-DFF4-05F9-1C16-0362A6317C4B}"/>
                </a:ext>
              </a:extLst>
            </p:cNvPr>
            <p:cNvSpPr/>
            <p:nvPr/>
          </p:nvSpPr>
          <p:spPr>
            <a:xfrm rot="5400000">
              <a:off x="5730481" y="494810"/>
              <a:ext cx="738469" cy="3434352"/>
            </a:xfrm>
            <a:prstGeom prst="roundRect">
              <a:avLst>
                <a:gd name="adj" fmla="val 4880"/>
              </a:avLst>
            </a:prstGeom>
            <a:solidFill>
              <a:srgbClr val="D4572D"/>
            </a:solidFill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/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AF05C78B-E955-B4EF-0E9C-8E1762A44E1A}"/>
                </a:ext>
              </a:extLst>
            </p:cNvPr>
            <p:cNvSpPr txBox="1"/>
            <p:nvPr/>
          </p:nvSpPr>
          <p:spPr>
            <a:xfrm>
              <a:off x="4382536" y="1855047"/>
              <a:ext cx="330441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20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Единая информационная система закупок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A85E2417-A713-13AE-BAF3-E5B54D6127FC}"/>
                </a:ext>
              </a:extLst>
            </p:cNvPr>
            <p:cNvSpPr txBox="1"/>
            <p:nvPr/>
          </p:nvSpPr>
          <p:spPr>
            <a:xfrm>
              <a:off x="4382536" y="2688635"/>
              <a:ext cx="3397112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Реестр документов </a:t>
              </a:r>
              <a:b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об исполнении контракта</a:t>
              </a:r>
            </a:p>
            <a:p>
              <a:pPr marL="177800" indent="-177800">
                <a:spcAft>
                  <a:spcPts val="400"/>
                </a:spcAft>
                <a:buFont typeface="+mj-lt"/>
                <a:buAutoNum type="arabicPeriod"/>
              </a:pPr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Наличие контракта.</a:t>
              </a:r>
            </a:p>
            <a:p>
              <a:pPr marL="177800" indent="-177800">
                <a:spcAft>
                  <a:spcPts val="400"/>
                </a:spcAft>
                <a:buFont typeface="+mj-lt"/>
                <a:buAutoNum type="arabicPeriod"/>
              </a:pPr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Наличие признака электронного актирования в контракте.</a:t>
              </a:r>
            </a:p>
            <a:p>
              <a:pPr marL="177800" indent="-177800">
                <a:spcAft>
                  <a:spcPts val="400"/>
                </a:spcAft>
                <a:buFont typeface="+mj-lt"/>
                <a:buAutoNum type="arabicPeriod"/>
              </a:pPr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Регистрационные данные ЕИС </a:t>
              </a:r>
              <a:b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</a:br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и торговых площадок (настройка </a:t>
              </a:r>
              <a:b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</a:br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в «</a:t>
              </a:r>
              <a:r>
                <a:rPr lang="en-US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Web-</a:t>
              </a:r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Торги-КС»).</a:t>
              </a:r>
            </a:p>
          </p:txBody>
        </p:sp>
      </p:grpSp>
      <p:grpSp>
        <p:nvGrpSpPr>
          <p:cNvPr id="177" name="Группа 176">
            <a:extLst>
              <a:ext uri="{FF2B5EF4-FFF2-40B4-BE49-F238E27FC236}">
                <a16:creationId xmlns:a16="http://schemas.microsoft.com/office/drawing/2014/main" id="{8757C166-A2AB-A77B-EF1C-750202EA9DBD}"/>
              </a:ext>
            </a:extLst>
          </p:cNvPr>
          <p:cNvGrpSpPr/>
          <p:nvPr/>
        </p:nvGrpSpPr>
        <p:grpSpPr>
          <a:xfrm>
            <a:off x="8012548" y="1762792"/>
            <a:ext cx="3602539" cy="4552288"/>
            <a:chOff x="8012548" y="1762792"/>
            <a:chExt cx="3602539" cy="4552288"/>
          </a:xfrm>
        </p:grpSpPr>
        <p:sp>
          <p:nvSpPr>
            <p:cNvPr id="165" name="Прямоугольник: скругленные углы 164">
              <a:extLst>
                <a:ext uri="{FF2B5EF4-FFF2-40B4-BE49-F238E27FC236}">
                  <a16:creationId xmlns:a16="http://schemas.microsoft.com/office/drawing/2014/main" id="{C18DC78A-583D-40E2-7E2B-DCA2BFE00A73}"/>
                </a:ext>
              </a:extLst>
            </p:cNvPr>
            <p:cNvSpPr/>
            <p:nvPr/>
          </p:nvSpPr>
          <p:spPr>
            <a:xfrm rot="5400000">
              <a:off x="7537674" y="2237666"/>
              <a:ext cx="4552288" cy="3602539"/>
            </a:xfrm>
            <a:prstGeom prst="roundRect">
              <a:avLst>
                <a:gd name="adj" fmla="val 2256"/>
              </a:avLst>
            </a:prstGeom>
            <a:noFill/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Прямоугольник: скругленные углы 167">
              <a:extLst>
                <a:ext uri="{FF2B5EF4-FFF2-40B4-BE49-F238E27FC236}">
                  <a16:creationId xmlns:a16="http://schemas.microsoft.com/office/drawing/2014/main" id="{A1BEC163-8225-522E-AED1-577D56141992}"/>
                </a:ext>
              </a:extLst>
            </p:cNvPr>
            <p:cNvSpPr/>
            <p:nvPr/>
          </p:nvSpPr>
          <p:spPr>
            <a:xfrm rot="5400000">
              <a:off x="9444584" y="494810"/>
              <a:ext cx="738469" cy="3434352"/>
            </a:xfrm>
            <a:prstGeom prst="roundRect">
              <a:avLst>
                <a:gd name="adj" fmla="val 4880"/>
              </a:avLst>
            </a:prstGeom>
            <a:solidFill>
              <a:srgbClr val="D4572D"/>
            </a:solidFill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/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B4EE13E4-22B6-8C22-109D-B649CC6DA87D}"/>
                </a:ext>
              </a:extLst>
            </p:cNvPr>
            <p:cNvSpPr txBox="1"/>
            <p:nvPr/>
          </p:nvSpPr>
          <p:spPr>
            <a:xfrm>
              <a:off x="8087675" y="2008935"/>
              <a:ext cx="336964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20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«</a:t>
              </a:r>
              <a:r>
                <a:rPr lang="en-US" sz="20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WEB-</a:t>
              </a:r>
              <a:r>
                <a:rPr lang="ru-RU" sz="20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Торги-КС»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BCA9D22D-5B49-E9D8-6C62-92F5EE4FDC97}"/>
                </a:ext>
              </a:extLst>
            </p:cNvPr>
            <p:cNvSpPr txBox="1"/>
            <p:nvPr/>
          </p:nvSpPr>
          <p:spPr>
            <a:xfrm>
              <a:off x="8087675" y="2622763"/>
              <a:ext cx="343435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Рассмотрение документа</a:t>
              </a:r>
              <a:b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о приемке</a:t>
              </a:r>
            </a:p>
            <a:p>
              <a:pPr marL="177800" indent="-177800">
                <a:spcAft>
                  <a:spcPts val="400"/>
                </a:spcAft>
                <a:buFont typeface="+mj-lt"/>
                <a:buAutoNum type="arabicPeriod"/>
              </a:pPr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Полная приемка.</a:t>
              </a:r>
            </a:p>
            <a:p>
              <a:pPr marL="177800" indent="-177800">
                <a:spcAft>
                  <a:spcPts val="400"/>
                </a:spcAft>
                <a:buFont typeface="+mj-lt"/>
                <a:buAutoNum type="arabicPeriod"/>
              </a:pPr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Частичная приемка.</a:t>
              </a:r>
            </a:p>
            <a:p>
              <a:pPr marL="177800" indent="-177800">
                <a:spcAft>
                  <a:spcPts val="400"/>
                </a:spcAft>
                <a:buFont typeface="+mj-lt"/>
                <a:buAutoNum type="arabicPeriod"/>
              </a:pPr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Мотивированный отказ.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CE3604DE-DA44-B276-88CC-2BFD8422CDE0}"/>
                </a:ext>
              </a:extLst>
            </p:cNvPr>
            <p:cNvSpPr txBox="1"/>
            <p:nvPr/>
          </p:nvSpPr>
          <p:spPr>
            <a:xfrm>
              <a:off x="8087675" y="4142649"/>
              <a:ext cx="34343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Формирование извещения </a:t>
              </a:r>
              <a:b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о принятии к учету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E1E7C714-6227-D32F-B716-B9DEE37CD763}"/>
                </a:ext>
              </a:extLst>
            </p:cNvPr>
            <p:cNvSpPr txBox="1"/>
            <p:nvPr/>
          </p:nvSpPr>
          <p:spPr>
            <a:xfrm>
              <a:off x="8087675" y="4862315"/>
              <a:ext cx="34343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Формирование уведомления </a:t>
              </a:r>
              <a:br>
                <a:rPr lang="en-US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об уточнении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C9471B1E-747E-00B0-0D52-2469AD31B636}"/>
                </a:ext>
              </a:extLst>
            </p:cNvPr>
            <p:cNvSpPr txBox="1"/>
            <p:nvPr/>
          </p:nvSpPr>
          <p:spPr>
            <a:xfrm>
              <a:off x="8087675" y="5581980"/>
              <a:ext cx="34343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Корректировка документа </a:t>
              </a:r>
              <a:br>
                <a:rPr lang="en-US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о приемке</a:t>
              </a:r>
            </a:p>
          </p:txBody>
        </p:sp>
      </p:grpSp>
      <p:grpSp>
        <p:nvGrpSpPr>
          <p:cNvPr id="179" name="Группа 178">
            <a:extLst>
              <a:ext uri="{FF2B5EF4-FFF2-40B4-BE49-F238E27FC236}">
                <a16:creationId xmlns:a16="http://schemas.microsoft.com/office/drawing/2014/main" id="{BA89C012-971D-9CFB-1CF3-B16179B7A26A}"/>
              </a:ext>
            </a:extLst>
          </p:cNvPr>
          <p:cNvGrpSpPr/>
          <p:nvPr/>
        </p:nvGrpSpPr>
        <p:grpSpPr>
          <a:xfrm>
            <a:off x="584340" y="1762790"/>
            <a:ext cx="3602539" cy="4552288"/>
            <a:chOff x="584340" y="1762790"/>
            <a:chExt cx="3602539" cy="4552288"/>
          </a:xfrm>
        </p:grpSpPr>
        <p:sp>
          <p:nvSpPr>
            <p:cNvPr id="161" name="Прямоугольник: скругленные углы 160">
              <a:extLst>
                <a:ext uri="{FF2B5EF4-FFF2-40B4-BE49-F238E27FC236}">
                  <a16:creationId xmlns:a16="http://schemas.microsoft.com/office/drawing/2014/main" id="{E16C2A11-1A2C-8188-54F8-5C8BF16ADF52}"/>
                </a:ext>
              </a:extLst>
            </p:cNvPr>
            <p:cNvSpPr/>
            <p:nvPr/>
          </p:nvSpPr>
          <p:spPr>
            <a:xfrm rot="5400000">
              <a:off x="2016377" y="494808"/>
              <a:ext cx="738468" cy="3434352"/>
            </a:xfrm>
            <a:prstGeom prst="roundRect">
              <a:avLst>
                <a:gd name="adj" fmla="val 6170"/>
              </a:avLst>
            </a:prstGeom>
            <a:solidFill>
              <a:srgbClr val="D4572D"/>
            </a:solidFill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302A66A4-052F-08A9-A1E7-0FE670CCD995}"/>
                </a:ext>
              </a:extLst>
            </p:cNvPr>
            <p:cNvSpPr txBox="1"/>
            <p:nvPr/>
          </p:nvSpPr>
          <p:spPr>
            <a:xfrm>
              <a:off x="668432" y="2693098"/>
              <a:ext cx="32855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Создание, подписание </a:t>
              </a:r>
              <a:b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</a:br>
              <a:r>
                <a:rPr lang="ru-RU" sz="16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и отправка заказчику титула продавца</a:t>
              </a:r>
            </a:p>
          </p:txBody>
        </p:sp>
        <p:sp>
          <p:nvSpPr>
            <p:cNvPr id="163" name="Прямоугольник: скругленные углы 162">
              <a:extLst>
                <a:ext uri="{FF2B5EF4-FFF2-40B4-BE49-F238E27FC236}">
                  <a16:creationId xmlns:a16="http://schemas.microsoft.com/office/drawing/2014/main" id="{D6606EF5-DC6D-B4FA-4E62-F4A48C551B3B}"/>
                </a:ext>
              </a:extLst>
            </p:cNvPr>
            <p:cNvSpPr/>
            <p:nvPr/>
          </p:nvSpPr>
          <p:spPr>
            <a:xfrm rot="5400000">
              <a:off x="109466" y="2237664"/>
              <a:ext cx="4552288" cy="3602539"/>
            </a:xfrm>
            <a:prstGeom prst="roundRect">
              <a:avLst>
                <a:gd name="adj" fmla="val 2256"/>
              </a:avLst>
            </a:prstGeom>
            <a:noFill/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A5040E09-3685-335D-F0AD-03A35DA71734}"/>
                </a:ext>
              </a:extLst>
            </p:cNvPr>
            <p:cNvSpPr txBox="1"/>
            <p:nvPr/>
          </p:nvSpPr>
          <p:spPr>
            <a:xfrm>
              <a:off x="668432" y="1830701"/>
              <a:ext cx="32673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2000" b="1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Единый реестр участников закупок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803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6DD53A-FB2B-0EF1-52F8-169D960332EC}"/>
              </a:ext>
            </a:extLst>
          </p:cNvPr>
          <p:cNvSpPr/>
          <p:nvPr/>
        </p:nvSpPr>
        <p:spPr>
          <a:xfrm>
            <a:off x="1850432" y="648736"/>
            <a:ext cx="1007821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Модуль </a:t>
            </a:r>
            <a:r>
              <a:rPr lang="ru-RU" sz="2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«Формирование денежных обязательств </a:t>
            </a:r>
            <a:br>
              <a:rPr lang="ru-RU" sz="2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рамках интеграции с системой исполнения бюджета» 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6191289-612B-0363-A1F4-B2AFFC9BD6F4}"/>
              </a:ext>
            </a:extLst>
          </p:cNvPr>
          <p:cNvGrpSpPr/>
          <p:nvPr/>
        </p:nvGrpSpPr>
        <p:grpSpPr>
          <a:xfrm rot="10800000">
            <a:off x="9552384" y="3506294"/>
            <a:ext cx="3574337" cy="4309907"/>
            <a:chOff x="-849877" y="-888326"/>
            <a:chExt cx="3574337" cy="4309907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DA694B7-2FB3-8CD8-4E88-0B6BD6D481F8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44" name="Шестиугольник 43">
                <a:extLst>
                  <a:ext uri="{FF2B5EF4-FFF2-40B4-BE49-F238E27FC236}">
                    <a16:creationId xmlns:a16="http://schemas.microsoft.com/office/drawing/2014/main" id="{C1991BEC-8E51-03E7-5EB2-2016C62F282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Шестиугольник 44">
                <a:extLst>
                  <a:ext uri="{FF2B5EF4-FFF2-40B4-BE49-F238E27FC236}">
                    <a16:creationId xmlns:a16="http://schemas.microsoft.com/office/drawing/2014/main" id="{216546C9-686D-2EE4-8A57-2583AA0CB2C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E27417CD-AF57-B22C-CA5B-142281E0B1CB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42" name="Шестиугольник 41">
                <a:extLst>
                  <a:ext uri="{FF2B5EF4-FFF2-40B4-BE49-F238E27FC236}">
                    <a16:creationId xmlns:a16="http://schemas.microsoft.com/office/drawing/2014/main" id="{D5A3100B-5C5F-778D-A993-896DA08EA723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Шестиугольник 42">
                <a:extLst>
                  <a:ext uri="{FF2B5EF4-FFF2-40B4-BE49-F238E27FC236}">
                    <a16:creationId xmlns:a16="http://schemas.microsoft.com/office/drawing/2014/main" id="{D223A1C3-2BD5-CA68-28E4-896280FA4A05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729F437-CE12-C49A-67C9-DE41F840300D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36" name="Шестиугольник 35">
                <a:extLst>
                  <a:ext uri="{FF2B5EF4-FFF2-40B4-BE49-F238E27FC236}">
                    <a16:creationId xmlns:a16="http://schemas.microsoft.com/office/drawing/2014/main" id="{C2ED9072-8510-852F-CA2C-FC4469274B0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Шестиугольник 40">
                <a:extLst>
                  <a:ext uri="{FF2B5EF4-FFF2-40B4-BE49-F238E27FC236}">
                    <a16:creationId xmlns:a16="http://schemas.microsoft.com/office/drawing/2014/main" id="{BD9C771C-2B1A-DEF3-0C65-EB027B186A48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84" name="Группа 283">
            <a:extLst>
              <a:ext uri="{FF2B5EF4-FFF2-40B4-BE49-F238E27FC236}">
                <a16:creationId xmlns:a16="http://schemas.microsoft.com/office/drawing/2014/main" id="{58FC4192-A023-1B26-5EA3-C3A7D5059536}"/>
              </a:ext>
            </a:extLst>
          </p:cNvPr>
          <p:cNvGrpSpPr/>
          <p:nvPr/>
        </p:nvGrpSpPr>
        <p:grpSpPr>
          <a:xfrm>
            <a:off x="571837" y="1762124"/>
            <a:ext cx="11043251" cy="4552289"/>
            <a:chOff x="571837" y="1762124"/>
            <a:chExt cx="11043251" cy="4552289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01ABA8FE-A5DE-C897-A7B3-AFE02BE31655}"/>
                </a:ext>
              </a:extLst>
            </p:cNvPr>
            <p:cNvSpPr/>
            <p:nvPr/>
          </p:nvSpPr>
          <p:spPr>
            <a:xfrm>
              <a:off x="1633570" y="2189931"/>
              <a:ext cx="356370" cy="356370"/>
            </a:xfrm>
            <a:prstGeom prst="ellipse">
              <a:avLst/>
            </a:prstGeom>
            <a:solidFill>
              <a:srgbClr val="E0FFE1"/>
            </a:solidFill>
            <a:ln w="19050">
              <a:solidFill>
                <a:srgbClr val="41B8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grpSp>
          <p:nvGrpSpPr>
            <p:cNvPr id="129" name="Группа 128">
              <a:extLst>
                <a:ext uri="{FF2B5EF4-FFF2-40B4-BE49-F238E27FC236}">
                  <a16:creationId xmlns:a16="http://schemas.microsoft.com/office/drawing/2014/main" id="{6CD4DB51-96A9-9BBE-26AD-94753E263631}"/>
                </a:ext>
              </a:extLst>
            </p:cNvPr>
            <p:cNvGrpSpPr/>
            <p:nvPr/>
          </p:nvGrpSpPr>
          <p:grpSpPr>
            <a:xfrm>
              <a:off x="4664389" y="4187993"/>
              <a:ext cx="244651" cy="244651"/>
              <a:chOff x="8255056" y="2071137"/>
              <a:chExt cx="341972" cy="341972"/>
            </a:xfrm>
          </p:grpSpPr>
          <p:sp>
            <p:nvSpPr>
              <p:cNvPr id="130" name="Прямоугольник 129">
                <a:extLst>
                  <a:ext uri="{FF2B5EF4-FFF2-40B4-BE49-F238E27FC236}">
                    <a16:creationId xmlns:a16="http://schemas.microsoft.com/office/drawing/2014/main" id="{C0CB57EF-3C22-DF62-F497-F7C5974AD8A7}"/>
                  </a:ext>
                </a:extLst>
              </p:cNvPr>
              <p:cNvSpPr/>
              <p:nvPr/>
            </p:nvSpPr>
            <p:spPr>
              <a:xfrm rot="2700000">
                <a:off x="8255056" y="2071137"/>
                <a:ext cx="341972" cy="341972"/>
              </a:xfrm>
              <a:prstGeom prst="rect">
                <a:avLst/>
              </a:prstGeom>
              <a:solidFill>
                <a:srgbClr val="ECDDFF"/>
              </a:solidFill>
              <a:ln w="19050">
                <a:solidFill>
                  <a:srgbClr val="772BD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31" name="Группа 130">
                <a:extLst>
                  <a:ext uri="{FF2B5EF4-FFF2-40B4-BE49-F238E27FC236}">
                    <a16:creationId xmlns:a16="http://schemas.microsoft.com/office/drawing/2014/main" id="{9E18C0A8-979C-4ED6-4A4A-F51555890D95}"/>
                  </a:ext>
                </a:extLst>
              </p:cNvPr>
              <p:cNvGrpSpPr/>
              <p:nvPr/>
            </p:nvGrpSpPr>
            <p:grpSpPr>
              <a:xfrm>
                <a:off x="8344448" y="2160529"/>
                <a:ext cx="163188" cy="163188"/>
                <a:chOff x="9578700" y="2194484"/>
                <a:chExt cx="163188" cy="163188"/>
              </a:xfrm>
            </p:grpSpPr>
            <p:cxnSp>
              <p:nvCxnSpPr>
                <p:cNvPr id="132" name="Прямая соединительная линия 131">
                  <a:extLst>
                    <a:ext uri="{FF2B5EF4-FFF2-40B4-BE49-F238E27FC236}">
                      <a16:creationId xmlns:a16="http://schemas.microsoft.com/office/drawing/2014/main" id="{3D0494DA-9884-D999-E12E-E7FF615C22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78700" y="2194484"/>
                  <a:ext cx="163188" cy="163188"/>
                </a:xfrm>
                <a:prstGeom prst="line">
                  <a:avLst/>
                </a:prstGeom>
                <a:solidFill>
                  <a:srgbClr val="ECDDFF"/>
                </a:solidFill>
                <a:ln w="19050">
                  <a:solidFill>
                    <a:srgbClr val="772BD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33" name="Прямая соединительная линия 132">
                  <a:extLst>
                    <a:ext uri="{FF2B5EF4-FFF2-40B4-BE49-F238E27FC236}">
                      <a16:creationId xmlns:a16="http://schemas.microsoft.com/office/drawing/2014/main" id="{FB0CCAA1-949C-9F83-F441-6EF18BB453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578700" y="2194484"/>
                  <a:ext cx="163188" cy="163188"/>
                </a:xfrm>
                <a:prstGeom prst="line">
                  <a:avLst/>
                </a:prstGeom>
                <a:solidFill>
                  <a:srgbClr val="ECDDFF"/>
                </a:solidFill>
                <a:ln w="19050">
                  <a:solidFill>
                    <a:srgbClr val="772BD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5" name="Прямоугольник: скругленные углы 4">
              <a:extLst>
                <a:ext uri="{FF2B5EF4-FFF2-40B4-BE49-F238E27FC236}">
                  <a16:creationId xmlns:a16="http://schemas.microsoft.com/office/drawing/2014/main" id="{C6286209-2B27-5ECA-B80E-41C5E2F44C0A}"/>
                </a:ext>
              </a:extLst>
            </p:cNvPr>
            <p:cNvSpPr/>
            <p:nvPr/>
          </p:nvSpPr>
          <p:spPr>
            <a:xfrm>
              <a:off x="571837" y="1762124"/>
              <a:ext cx="11043251" cy="1203871"/>
            </a:xfrm>
            <a:prstGeom prst="roundRect">
              <a:avLst>
                <a:gd name="adj" fmla="val 5429"/>
              </a:avLst>
            </a:prstGeom>
            <a:noFill/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CCD05AE9-AB73-2C06-FF3D-B70C8EB540B3}"/>
                </a:ext>
              </a:extLst>
            </p:cNvPr>
            <p:cNvSpPr/>
            <p:nvPr/>
          </p:nvSpPr>
          <p:spPr>
            <a:xfrm>
              <a:off x="651758" y="1827748"/>
              <a:ext cx="875152" cy="1067485"/>
            </a:xfrm>
            <a:prstGeom prst="roundRect">
              <a:avLst>
                <a:gd name="adj" fmla="val 5429"/>
              </a:avLst>
            </a:prstGeom>
            <a:solidFill>
              <a:srgbClr val="D4572D"/>
            </a:solidFill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FCEBBB-E468-C12E-C716-50490B9780D5}"/>
                </a:ext>
              </a:extLst>
            </p:cNvPr>
            <p:cNvSpPr txBox="1"/>
            <p:nvPr/>
          </p:nvSpPr>
          <p:spPr>
            <a:xfrm rot="16200000">
              <a:off x="541313" y="1923112"/>
              <a:ext cx="1067483" cy="8767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ru-RU" sz="1200" dirty="0">
                  <a:solidFill>
                    <a:schemeClr val="bg1"/>
                  </a:solidFill>
                  <a:latin typeface="+mj-lt"/>
                </a:rPr>
                <a:t>Система управления </a:t>
              </a:r>
              <a:r>
                <a:rPr lang="ru-RU" sz="1200" dirty="0" err="1">
                  <a:solidFill>
                    <a:schemeClr val="bg1"/>
                  </a:solidFill>
                  <a:latin typeface="+mj-lt"/>
                </a:rPr>
                <a:t>государс-твенными</a:t>
              </a:r>
              <a:r>
                <a:rPr lang="ru-RU" sz="1200" dirty="0">
                  <a:solidFill>
                    <a:schemeClr val="bg1"/>
                  </a:solidFill>
                  <a:latin typeface="+mj-lt"/>
                </a:rPr>
                <a:t> закупками</a:t>
              </a:r>
              <a:endParaRPr lang="ru-RU" sz="16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B38F39BD-EF68-27E3-C9E2-82047F31D57B}"/>
                </a:ext>
              </a:extLst>
            </p:cNvPr>
            <p:cNvGrpSpPr/>
            <p:nvPr/>
          </p:nvGrpSpPr>
          <p:grpSpPr>
            <a:xfrm>
              <a:off x="2221821" y="1937373"/>
              <a:ext cx="1644438" cy="857271"/>
              <a:chOff x="1729186" y="1365858"/>
              <a:chExt cx="1645194" cy="1077937"/>
            </a:xfrm>
          </p:grpSpPr>
          <p:sp>
            <p:nvSpPr>
              <p:cNvPr id="20" name="Прямоугольник: скругленные углы 19">
                <a:extLst>
                  <a:ext uri="{FF2B5EF4-FFF2-40B4-BE49-F238E27FC236}">
                    <a16:creationId xmlns:a16="http://schemas.microsoft.com/office/drawing/2014/main" id="{8E6845E3-2B04-F257-4524-10C90304F7B1}"/>
                  </a:ext>
                </a:extLst>
              </p:cNvPr>
              <p:cNvSpPr/>
              <p:nvPr/>
            </p:nvSpPr>
            <p:spPr>
              <a:xfrm>
                <a:off x="1729186" y="1389869"/>
                <a:ext cx="1645194" cy="1053926"/>
              </a:xfrm>
              <a:prstGeom prst="roundRect">
                <a:avLst>
                  <a:gd name="adj" fmla="val 7978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F8EBD69-4335-F501-F319-4CC2CFAC4DCC}"/>
                  </a:ext>
                </a:extLst>
              </p:cNvPr>
              <p:cNvSpPr txBox="1"/>
              <p:nvPr/>
            </p:nvSpPr>
            <p:spPr>
              <a:xfrm>
                <a:off x="1765081" y="1365858"/>
                <a:ext cx="1573402" cy="10449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bg1"/>
                    </a:solidFill>
                    <a:latin typeface="+mj-lt"/>
                  </a:rPr>
                  <a:t>Поступление универсального передаточного документа</a:t>
                </a:r>
              </a:p>
            </p:txBody>
          </p:sp>
        </p:grpSp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65CA8572-379C-DCB1-1B10-21C8638EAE55}"/>
                </a:ext>
              </a:extLst>
            </p:cNvPr>
            <p:cNvSpPr/>
            <p:nvPr/>
          </p:nvSpPr>
          <p:spPr>
            <a:xfrm>
              <a:off x="571837" y="3039255"/>
              <a:ext cx="11043251" cy="1724628"/>
            </a:xfrm>
            <a:prstGeom prst="roundRect">
              <a:avLst>
                <a:gd name="adj" fmla="val 4176"/>
              </a:avLst>
            </a:prstGeom>
            <a:noFill/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08528278-1035-0014-BD2C-B49F020E3757}"/>
                </a:ext>
              </a:extLst>
            </p:cNvPr>
            <p:cNvSpPr/>
            <p:nvPr/>
          </p:nvSpPr>
          <p:spPr>
            <a:xfrm>
              <a:off x="651758" y="3094051"/>
              <a:ext cx="619384" cy="1604208"/>
            </a:xfrm>
            <a:prstGeom prst="roundRect">
              <a:avLst>
                <a:gd name="adj" fmla="val 5429"/>
              </a:avLst>
            </a:prstGeom>
            <a:solidFill>
              <a:srgbClr val="D4572D"/>
            </a:solidFill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01DDED-1F3B-082E-617C-745B72012B35}"/>
                </a:ext>
              </a:extLst>
            </p:cNvPr>
            <p:cNvSpPr txBox="1"/>
            <p:nvPr/>
          </p:nvSpPr>
          <p:spPr>
            <a:xfrm rot="16200000">
              <a:off x="308169" y="3594919"/>
              <a:ext cx="1306565" cy="602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ru-RU" sz="1300" dirty="0">
                  <a:solidFill>
                    <a:schemeClr val="bg1"/>
                  </a:solidFill>
                  <a:latin typeface="+mj-lt"/>
                </a:rPr>
                <a:t>Подсистема исполнения бюджета</a:t>
              </a:r>
            </a:p>
          </p:txBody>
        </p:sp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4C983D71-D2A0-CB3E-2A07-79D676037BFB}"/>
                </a:ext>
              </a:extLst>
            </p:cNvPr>
            <p:cNvGrpSpPr/>
            <p:nvPr/>
          </p:nvGrpSpPr>
          <p:grpSpPr>
            <a:xfrm>
              <a:off x="1396772" y="3094051"/>
              <a:ext cx="619384" cy="751730"/>
              <a:chOff x="1397151" y="2675302"/>
              <a:chExt cx="619669" cy="1037132"/>
            </a:xfrm>
          </p:grpSpPr>
          <p:sp>
            <p:nvSpPr>
              <p:cNvPr id="27" name="Прямоугольник: скругленные углы 26">
                <a:extLst>
                  <a:ext uri="{FF2B5EF4-FFF2-40B4-BE49-F238E27FC236}">
                    <a16:creationId xmlns:a16="http://schemas.microsoft.com/office/drawing/2014/main" id="{6C0CC6BC-7D3B-85FF-70F2-6A3F4EBDEC11}"/>
                  </a:ext>
                </a:extLst>
              </p:cNvPr>
              <p:cNvSpPr/>
              <p:nvPr/>
            </p:nvSpPr>
            <p:spPr>
              <a:xfrm>
                <a:off x="1397151" y="2675302"/>
                <a:ext cx="619669" cy="1037132"/>
              </a:xfrm>
              <a:prstGeom prst="roundRect">
                <a:avLst>
                  <a:gd name="adj" fmla="val 5429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B9724E6-5EC1-A36E-A0A1-75E6C2425806}"/>
                  </a:ext>
                </a:extLst>
              </p:cNvPr>
              <p:cNvSpPr txBox="1"/>
              <p:nvPr/>
            </p:nvSpPr>
            <p:spPr>
              <a:xfrm rot="16200000">
                <a:off x="1188421" y="3029901"/>
                <a:ext cx="1037132" cy="327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5000"/>
                  </a:lnSpc>
                </a:pPr>
                <a:r>
                  <a:rPr lang="ru-RU" sz="900" dirty="0" err="1">
                    <a:solidFill>
                      <a:schemeClr val="bg1"/>
                    </a:solidFill>
                    <a:latin typeface="+mj-lt"/>
                  </a:rPr>
                  <a:t>Учреж-дение</a:t>
                </a:r>
                <a:endParaRPr lang="ru-RU" sz="9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1D7BCB5E-CE1A-B445-C05E-FAC920BC48D9}"/>
                </a:ext>
              </a:extLst>
            </p:cNvPr>
            <p:cNvSpPr/>
            <p:nvPr/>
          </p:nvSpPr>
          <p:spPr>
            <a:xfrm>
              <a:off x="571837" y="4844565"/>
              <a:ext cx="11043251" cy="1469848"/>
            </a:xfrm>
            <a:prstGeom prst="roundRect">
              <a:avLst>
                <a:gd name="adj" fmla="val 5429"/>
              </a:avLst>
            </a:prstGeom>
            <a:noFill/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76C95ACD-558B-96CD-8C23-714287E5EA8E}"/>
                </a:ext>
              </a:extLst>
            </p:cNvPr>
            <p:cNvSpPr/>
            <p:nvPr/>
          </p:nvSpPr>
          <p:spPr>
            <a:xfrm>
              <a:off x="651758" y="4910190"/>
              <a:ext cx="619384" cy="1338599"/>
            </a:xfrm>
            <a:prstGeom prst="roundRect">
              <a:avLst>
                <a:gd name="adj" fmla="val 5429"/>
              </a:avLst>
            </a:prstGeom>
            <a:solidFill>
              <a:srgbClr val="D4572D"/>
            </a:solidFill>
            <a:ln w="19050"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1065549-6F42-96BF-C8A1-0DE36AFBDB87}"/>
                </a:ext>
              </a:extLst>
            </p:cNvPr>
            <p:cNvSpPr txBox="1"/>
            <p:nvPr/>
          </p:nvSpPr>
          <p:spPr>
            <a:xfrm rot="16200000">
              <a:off x="288564" y="5274662"/>
              <a:ext cx="1345778" cy="602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ru-RU" sz="1300" dirty="0">
                  <a:solidFill>
                    <a:schemeClr val="bg1"/>
                  </a:solidFill>
                  <a:latin typeface="+mj-lt"/>
                </a:rPr>
                <a:t>Подсистема бухгалтерского учета</a:t>
              </a:r>
            </a:p>
          </p:txBody>
        </p:sp>
        <p:sp>
          <p:nvSpPr>
            <p:cNvPr id="37" name="Прямоугольник: скругленные углы 36">
              <a:extLst>
                <a:ext uri="{FF2B5EF4-FFF2-40B4-BE49-F238E27FC236}">
                  <a16:creationId xmlns:a16="http://schemas.microsoft.com/office/drawing/2014/main" id="{69E90C04-B078-7485-19A8-7E1EA5261924}"/>
                </a:ext>
              </a:extLst>
            </p:cNvPr>
            <p:cNvSpPr/>
            <p:nvPr/>
          </p:nvSpPr>
          <p:spPr>
            <a:xfrm>
              <a:off x="1396772" y="4910190"/>
              <a:ext cx="619384" cy="1340774"/>
            </a:xfrm>
            <a:prstGeom prst="roundRect">
              <a:avLst>
                <a:gd name="adj" fmla="val 11577"/>
              </a:avLst>
            </a:pr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39C0A70-1E95-2407-6D64-F52E6B7385CC}"/>
                </a:ext>
              </a:extLst>
            </p:cNvPr>
            <p:cNvSpPr txBox="1"/>
            <p:nvPr/>
          </p:nvSpPr>
          <p:spPr>
            <a:xfrm rot="16200000">
              <a:off x="1046015" y="5413545"/>
              <a:ext cx="1320897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ru-RU" sz="1000" dirty="0">
                  <a:solidFill>
                    <a:schemeClr val="bg1"/>
                  </a:solidFill>
                  <a:latin typeface="+mj-lt"/>
                </a:rPr>
                <a:t>Централизованная бухгалтерия</a:t>
              </a:r>
            </a:p>
          </p:txBody>
        </p:sp>
        <p:grpSp>
          <p:nvGrpSpPr>
            <p:cNvPr id="39" name="Группа 38">
              <a:extLst>
                <a:ext uri="{FF2B5EF4-FFF2-40B4-BE49-F238E27FC236}">
                  <a16:creationId xmlns:a16="http://schemas.microsoft.com/office/drawing/2014/main" id="{B27ACF67-F878-2367-D1EF-1E8D6AD22D55}"/>
                </a:ext>
              </a:extLst>
            </p:cNvPr>
            <p:cNvGrpSpPr/>
            <p:nvPr/>
          </p:nvGrpSpPr>
          <p:grpSpPr>
            <a:xfrm>
              <a:off x="2221821" y="3087505"/>
              <a:ext cx="1644438" cy="650440"/>
              <a:chOff x="1729186" y="1481958"/>
              <a:chExt cx="1645194" cy="817866"/>
            </a:xfrm>
          </p:grpSpPr>
          <p:sp>
            <p:nvSpPr>
              <p:cNvPr id="40" name="Прямоугольник: скругленные углы 39">
                <a:extLst>
                  <a:ext uri="{FF2B5EF4-FFF2-40B4-BE49-F238E27FC236}">
                    <a16:creationId xmlns:a16="http://schemas.microsoft.com/office/drawing/2014/main" id="{90303E1D-A73B-286B-D5A4-71979A2EF386}"/>
                  </a:ext>
                </a:extLst>
              </p:cNvPr>
              <p:cNvSpPr/>
              <p:nvPr/>
            </p:nvSpPr>
            <p:spPr>
              <a:xfrm>
                <a:off x="1729186" y="1533839"/>
                <a:ext cx="1645194" cy="765985"/>
              </a:xfrm>
              <a:prstGeom prst="roundRect">
                <a:avLst>
                  <a:gd name="adj" fmla="val 8989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46FD13A-F65C-80FE-3A71-19E4998B53DB}"/>
                  </a:ext>
                </a:extLst>
              </p:cNvPr>
              <p:cNvSpPr txBox="1"/>
              <p:nvPr/>
            </p:nvSpPr>
            <p:spPr>
              <a:xfrm>
                <a:off x="1765081" y="1481958"/>
                <a:ext cx="1573402" cy="8126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bg1"/>
                    </a:solidFill>
                    <a:latin typeface="+mj-lt"/>
                  </a:rPr>
                  <a:t>Создание денежного обязательства</a:t>
                </a:r>
              </a:p>
            </p:txBody>
          </p:sp>
        </p:grpSp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id="{1C80ED8E-CF88-8C28-BE76-CE2528751563}"/>
                </a:ext>
              </a:extLst>
            </p:cNvPr>
            <p:cNvGrpSpPr/>
            <p:nvPr/>
          </p:nvGrpSpPr>
          <p:grpSpPr>
            <a:xfrm>
              <a:off x="4141833" y="3128766"/>
              <a:ext cx="1285889" cy="609180"/>
              <a:chOff x="1729186" y="1533839"/>
              <a:chExt cx="1645194" cy="765985"/>
            </a:xfrm>
          </p:grpSpPr>
          <p:sp>
            <p:nvSpPr>
              <p:cNvPr id="48" name="Прямоугольник: скругленные углы 47">
                <a:extLst>
                  <a:ext uri="{FF2B5EF4-FFF2-40B4-BE49-F238E27FC236}">
                    <a16:creationId xmlns:a16="http://schemas.microsoft.com/office/drawing/2014/main" id="{4BDDFCB3-3E2B-04ED-32C2-806A6B7B4E0B}"/>
                  </a:ext>
                </a:extLst>
              </p:cNvPr>
              <p:cNvSpPr/>
              <p:nvPr/>
            </p:nvSpPr>
            <p:spPr>
              <a:xfrm>
                <a:off x="1729186" y="1533839"/>
                <a:ext cx="1645194" cy="765985"/>
              </a:xfrm>
              <a:prstGeom prst="roundRect">
                <a:avLst>
                  <a:gd name="adj" fmla="val 8989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D03ACBF-949D-BC29-9B8D-21FC4130EA1E}"/>
                  </a:ext>
                </a:extLst>
              </p:cNvPr>
              <p:cNvSpPr txBox="1"/>
              <p:nvPr/>
            </p:nvSpPr>
            <p:spPr>
              <a:xfrm>
                <a:off x="1765081" y="1598057"/>
                <a:ext cx="1573402" cy="5804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bg1"/>
                    </a:solidFill>
                    <a:latin typeface="+mj-lt"/>
                  </a:rPr>
                  <a:t>Внесение изменений</a:t>
                </a:r>
              </a:p>
            </p:txBody>
          </p:sp>
        </p:grp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CBAAE0A9-0782-9582-C5C2-75294355C1B2}"/>
                </a:ext>
              </a:extLst>
            </p:cNvPr>
            <p:cNvGrpSpPr/>
            <p:nvPr/>
          </p:nvGrpSpPr>
          <p:grpSpPr>
            <a:xfrm>
              <a:off x="2221821" y="4005730"/>
              <a:ext cx="1644438" cy="609180"/>
              <a:chOff x="1729186" y="1533839"/>
              <a:chExt cx="1645194" cy="765985"/>
            </a:xfrm>
          </p:grpSpPr>
          <p:sp>
            <p:nvSpPr>
              <p:cNvPr id="51" name="Прямоугольник: скругленные углы 50">
                <a:extLst>
                  <a:ext uri="{FF2B5EF4-FFF2-40B4-BE49-F238E27FC236}">
                    <a16:creationId xmlns:a16="http://schemas.microsoft.com/office/drawing/2014/main" id="{A1C50B51-39AB-A397-104C-9AFC7070B7FB}"/>
                  </a:ext>
                </a:extLst>
              </p:cNvPr>
              <p:cNvSpPr/>
              <p:nvPr/>
            </p:nvSpPr>
            <p:spPr>
              <a:xfrm>
                <a:off x="1729186" y="1533839"/>
                <a:ext cx="1645194" cy="765985"/>
              </a:xfrm>
              <a:prstGeom prst="roundRect">
                <a:avLst>
                  <a:gd name="adj" fmla="val 8989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B28595B-4B89-352B-EACB-4B1298F2557A}"/>
                  </a:ext>
                </a:extLst>
              </p:cNvPr>
              <p:cNvSpPr txBox="1"/>
              <p:nvPr/>
            </p:nvSpPr>
            <p:spPr>
              <a:xfrm>
                <a:off x="1765081" y="1735474"/>
                <a:ext cx="1573402" cy="3482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bg1"/>
                    </a:solidFill>
                    <a:latin typeface="+mj-lt"/>
                  </a:rPr>
                  <a:t>Санкционирование</a:t>
                </a:r>
              </a:p>
            </p:txBody>
          </p:sp>
        </p:grp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C94F291A-45AD-E05B-5369-F9317CD227CA}"/>
                </a:ext>
              </a:extLst>
            </p:cNvPr>
            <p:cNvGrpSpPr/>
            <p:nvPr/>
          </p:nvGrpSpPr>
          <p:grpSpPr>
            <a:xfrm>
              <a:off x="5703297" y="3981422"/>
              <a:ext cx="1285889" cy="646331"/>
              <a:chOff x="1908543" y="1503274"/>
              <a:chExt cx="1286480" cy="812699"/>
            </a:xfrm>
          </p:grpSpPr>
          <p:sp>
            <p:nvSpPr>
              <p:cNvPr id="54" name="Прямоугольник: скругленные углы 53">
                <a:extLst>
                  <a:ext uri="{FF2B5EF4-FFF2-40B4-BE49-F238E27FC236}">
                    <a16:creationId xmlns:a16="http://schemas.microsoft.com/office/drawing/2014/main" id="{72DFA949-A627-2B67-4082-C3BEA4DD5EAB}"/>
                  </a:ext>
                </a:extLst>
              </p:cNvPr>
              <p:cNvSpPr/>
              <p:nvPr/>
            </p:nvSpPr>
            <p:spPr>
              <a:xfrm>
                <a:off x="1908543" y="1533839"/>
                <a:ext cx="1286480" cy="765985"/>
              </a:xfrm>
              <a:prstGeom prst="roundRect">
                <a:avLst>
                  <a:gd name="adj" fmla="val 8989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C0B46FB-7622-13F8-26EF-1B55EF7C431A}"/>
                  </a:ext>
                </a:extLst>
              </p:cNvPr>
              <p:cNvSpPr txBox="1"/>
              <p:nvPr/>
            </p:nvSpPr>
            <p:spPr>
              <a:xfrm>
                <a:off x="1918066" y="1503274"/>
                <a:ext cx="1267432" cy="8126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bg1"/>
                    </a:solidFill>
                    <a:latin typeface="+mj-lt"/>
                  </a:rPr>
                  <a:t>Формирование денежного обязательства</a:t>
                </a:r>
              </a:p>
            </p:txBody>
          </p:sp>
        </p:grpSp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id="{C12D3880-97A7-2624-30B4-B5763272E95B}"/>
                </a:ext>
              </a:extLst>
            </p:cNvPr>
            <p:cNvGrpSpPr/>
            <p:nvPr/>
          </p:nvGrpSpPr>
          <p:grpSpPr>
            <a:xfrm>
              <a:off x="7264760" y="3981422"/>
              <a:ext cx="1412441" cy="646331"/>
              <a:chOff x="1729186" y="1503275"/>
              <a:chExt cx="1645194" cy="812699"/>
            </a:xfrm>
          </p:grpSpPr>
          <p:sp>
            <p:nvSpPr>
              <p:cNvPr id="57" name="Прямоугольник: скругленные углы 56">
                <a:extLst>
                  <a:ext uri="{FF2B5EF4-FFF2-40B4-BE49-F238E27FC236}">
                    <a16:creationId xmlns:a16="http://schemas.microsoft.com/office/drawing/2014/main" id="{9C4DF384-0D0A-8368-48A5-8D57CB5E15A8}"/>
                  </a:ext>
                </a:extLst>
              </p:cNvPr>
              <p:cNvSpPr/>
              <p:nvPr/>
            </p:nvSpPr>
            <p:spPr>
              <a:xfrm>
                <a:off x="1729186" y="1533839"/>
                <a:ext cx="1645194" cy="765985"/>
              </a:xfrm>
              <a:prstGeom prst="roundRect">
                <a:avLst>
                  <a:gd name="adj" fmla="val 8989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FEB97F0-8526-8CAD-406F-4EE40DBA5A0A}"/>
                  </a:ext>
                </a:extLst>
              </p:cNvPr>
              <p:cNvSpPr txBox="1"/>
              <p:nvPr/>
            </p:nvSpPr>
            <p:spPr>
              <a:xfrm>
                <a:off x="1765081" y="1503275"/>
                <a:ext cx="1573402" cy="8126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bg1"/>
                    </a:solidFill>
                    <a:latin typeface="+mj-lt"/>
                  </a:rPr>
                  <a:t>Формирование платежного поручения</a:t>
                </a:r>
              </a:p>
            </p:txBody>
          </p:sp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976AFF86-4B2F-35F5-BC09-4587F17FA329}"/>
                </a:ext>
              </a:extLst>
            </p:cNvPr>
            <p:cNvGrpSpPr/>
            <p:nvPr/>
          </p:nvGrpSpPr>
          <p:grpSpPr>
            <a:xfrm>
              <a:off x="8952775" y="4005730"/>
              <a:ext cx="1010024" cy="609180"/>
              <a:chOff x="1729186" y="1533839"/>
              <a:chExt cx="1645194" cy="765985"/>
            </a:xfrm>
          </p:grpSpPr>
          <p:sp>
            <p:nvSpPr>
              <p:cNvPr id="60" name="Прямоугольник: скругленные углы 59">
                <a:extLst>
                  <a:ext uri="{FF2B5EF4-FFF2-40B4-BE49-F238E27FC236}">
                    <a16:creationId xmlns:a16="http://schemas.microsoft.com/office/drawing/2014/main" id="{5DE70F59-CE01-D750-3985-1C8AD64A7C12}"/>
                  </a:ext>
                </a:extLst>
              </p:cNvPr>
              <p:cNvSpPr/>
              <p:nvPr/>
            </p:nvSpPr>
            <p:spPr>
              <a:xfrm>
                <a:off x="1729186" y="1533839"/>
                <a:ext cx="1645194" cy="765985"/>
              </a:xfrm>
              <a:prstGeom prst="roundRect">
                <a:avLst>
                  <a:gd name="adj" fmla="val 8989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73713A1-7298-0752-44AC-E0729BEAEA15}"/>
                  </a:ext>
                </a:extLst>
              </p:cNvPr>
              <p:cNvSpPr txBox="1"/>
              <p:nvPr/>
            </p:nvSpPr>
            <p:spPr>
              <a:xfrm>
                <a:off x="1765081" y="1619375"/>
                <a:ext cx="1573402" cy="5804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bg1"/>
                    </a:solidFill>
                    <a:latin typeface="+mj-lt"/>
                  </a:rPr>
                  <a:t>Получение выписки</a:t>
                </a:r>
              </a:p>
            </p:txBody>
          </p:sp>
        </p:grpSp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id="{CF44E5D2-49EC-A260-1BC9-0BE099925F10}"/>
                </a:ext>
              </a:extLst>
            </p:cNvPr>
            <p:cNvGrpSpPr/>
            <p:nvPr/>
          </p:nvGrpSpPr>
          <p:grpSpPr>
            <a:xfrm>
              <a:off x="10238375" y="3981422"/>
              <a:ext cx="1103557" cy="646331"/>
              <a:chOff x="1999751" y="1503274"/>
              <a:chExt cx="1104064" cy="812699"/>
            </a:xfrm>
          </p:grpSpPr>
          <p:sp>
            <p:nvSpPr>
              <p:cNvPr id="63" name="Прямоугольник: скругленные углы 62">
                <a:extLst>
                  <a:ext uri="{FF2B5EF4-FFF2-40B4-BE49-F238E27FC236}">
                    <a16:creationId xmlns:a16="http://schemas.microsoft.com/office/drawing/2014/main" id="{2F9172E8-C8E5-D974-A768-D3DE99DA42E6}"/>
                  </a:ext>
                </a:extLst>
              </p:cNvPr>
              <p:cNvSpPr/>
              <p:nvPr/>
            </p:nvSpPr>
            <p:spPr>
              <a:xfrm>
                <a:off x="1999751" y="1533839"/>
                <a:ext cx="1104064" cy="765985"/>
              </a:xfrm>
              <a:prstGeom prst="roundRect">
                <a:avLst>
                  <a:gd name="adj" fmla="val 8989"/>
                </a:avLst>
              </a:pr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0EAAE64E-9A26-BEB8-F302-0400337F7251}"/>
                  </a:ext>
                </a:extLst>
              </p:cNvPr>
              <p:cNvSpPr txBox="1"/>
              <p:nvPr/>
            </p:nvSpPr>
            <p:spPr>
              <a:xfrm>
                <a:off x="2011240" y="1503274"/>
                <a:ext cx="1081084" cy="8126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bg1"/>
                    </a:solidFill>
                    <a:latin typeface="+mj-lt"/>
                  </a:rPr>
                  <a:t>Проведение платежного поручения</a:t>
                </a:r>
              </a:p>
            </p:txBody>
          </p:sp>
        </p:grpSp>
        <p:grpSp>
          <p:nvGrpSpPr>
            <p:cNvPr id="134" name="Группа 133">
              <a:extLst>
                <a:ext uri="{FF2B5EF4-FFF2-40B4-BE49-F238E27FC236}">
                  <a16:creationId xmlns:a16="http://schemas.microsoft.com/office/drawing/2014/main" id="{45765FB5-4F4B-C6FE-D5EE-2CDB5CB6660F}"/>
                </a:ext>
              </a:extLst>
            </p:cNvPr>
            <p:cNvGrpSpPr/>
            <p:nvPr/>
          </p:nvGrpSpPr>
          <p:grpSpPr>
            <a:xfrm>
              <a:off x="1396772" y="3892931"/>
              <a:ext cx="619384" cy="805330"/>
              <a:chOff x="1397151" y="3514584"/>
              <a:chExt cx="619669" cy="1037134"/>
            </a:xfrm>
          </p:grpSpPr>
          <p:sp>
            <p:nvSpPr>
              <p:cNvPr id="135" name="Прямоугольник: скругленные углы 134">
                <a:extLst>
                  <a:ext uri="{FF2B5EF4-FFF2-40B4-BE49-F238E27FC236}">
                    <a16:creationId xmlns:a16="http://schemas.microsoft.com/office/drawing/2014/main" id="{E464BBBE-230E-5E33-238C-CC494A39A0AD}"/>
                  </a:ext>
                </a:extLst>
              </p:cNvPr>
              <p:cNvSpPr/>
              <p:nvPr/>
            </p:nvSpPr>
            <p:spPr>
              <a:xfrm>
                <a:off x="1397151" y="3514586"/>
                <a:ext cx="619669" cy="1037132"/>
              </a:xfrm>
              <a:prstGeom prst="roundRect">
                <a:avLst>
                  <a:gd name="adj" fmla="val 5429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D1B31369-2C44-811F-558C-343D88D6EA42}"/>
                  </a:ext>
                </a:extLst>
              </p:cNvPr>
              <p:cNvSpPr txBox="1"/>
              <p:nvPr/>
            </p:nvSpPr>
            <p:spPr>
              <a:xfrm rot="16200000">
                <a:off x="1188422" y="3810294"/>
                <a:ext cx="1037131" cy="445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5000"/>
                  </a:lnSpc>
                </a:pPr>
                <a:r>
                  <a:rPr lang="ru-RU" sz="900" dirty="0" err="1">
                    <a:solidFill>
                      <a:schemeClr val="bg1"/>
                    </a:solidFill>
                    <a:latin typeface="+mj-lt"/>
                  </a:rPr>
                  <a:t>Финорган</a:t>
                </a:r>
                <a:r>
                  <a:rPr lang="ru-RU" sz="900" dirty="0">
                    <a:solidFill>
                      <a:schemeClr val="bg1"/>
                    </a:solidFill>
                    <a:latin typeface="+mj-lt"/>
                  </a:rPr>
                  <a:t> / Казначей-</a:t>
                </a:r>
                <a:r>
                  <a:rPr lang="ru-RU" sz="900" dirty="0" err="1">
                    <a:solidFill>
                      <a:schemeClr val="bg1"/>
                    </a:solidFill>
                    <a:latin typeface="+mj-lt"/>
                  </a:rPr>
                  <a:t>ство</a:t>
                </a:r>
                <a:endParaRPr lang="ru-RU" sz="9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cxnSp>
          <p:nvCxnSpPr>
            <p:cNvPr id="137" name="Прямая соединительная линия 136">
              <a:extLst>
                <a:ext uri="{FF2B5EF4-FFF2-40B4-BE49-F238E27FC236}">
                  <a16:creationId xmlns:a16="http://schemas.microsoft.com/office/drawing/2014/main" id="{31F49653-CEFA-9490-28C6-EB07609F2EEE}"/>
                </a:ext>
              </a:extLst>
            </p:cNvPr>
            <p:cNvCxnSpPr>
              <a:cxnSpLocks/>
            </p:cNvCxnSpPr>
            <p:nvPr/>
          </p:nvCxnSpPr>
          <p:spPr>
            <a:xfrm>
              <a:off x="2135959" y="3867503"/>
              <a:ext cx="9384259" cy="0"/>
            </a:xfrm>
            <a:prstGeom prst="lin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8" name="Прямая со стрелкой 137">
              <a:extLst>
                <a:ext uri="{FF2B5EF4-FFF2-40B4-BE49-F238E27FC236}">
                  <a16:creationId xmlns:a16="http://schemas.microsoft.com/office/drawing/2014/main" id="{FF613A38-36D9-8611-5ADD-6D9942C9FF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89289" y="2360795"/>
              <a:ext cx="204526" cy="695"/>
            </a:xfrm>
            <a:prstGeom prst="straightConnector1">
              <a:avLst/>
            </a:prstGeom>
            <a:ln w="19050">
              <a:solidFill>
                <a:srgbClr val="41B846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Прямая со стрелкой 138">
              <a:extLst>
                <a:ext uri="{FF2B5EF4-FFF2-40B4-BE49-F238E27FC236}">
                  <a16:creationId xmlns:a16="http://schemas.microsoft.com/office/drawing/2014/main" id="{30364A5D-B539-6D78-3CAC-17FA44ED16E6}"/>
                </a:ext>
              </a:extLst>
            </p:cNvPr>
            <p:cNvCxnSpPr>
              <a:cxnSpLocks/>
            </p:cNvCxnSpPr>
            <p:nvPr/>
          </p:nvCxnSpPr>
          <p:spPr>
            <a:xfrm>
              <a:off x="3028223" y="2804135"/>
              <a:ext cx="0" cy="316434"/>
            </a:xfrm>
            <a:prstGeom prst="straightConnector1">
              <a:avLst/>
            </a:prstGeom>
            <a:ln w="12700">
              <a:solidFill>
                <a:schemeClr val="bg1"/>
              </a:solidFill>
              <a:prstDash val="sysDot"/>
              <a:headEnd type="oval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Прямая со стрелкой 139">
              <a:extLst>
                <a:ext uri="{FF2B5EF4-FFF2-40B4-BE49-F238E27FC236}">
                  <a16:creationId xmlns:a16="http://schemas.microsoft.com/office/drawing/2014/main" id="{C68ABA68-B5BC-A770-1683-C1AABF4AD72E}"/>
                </a:ext>
              </a:extLst>
            </p:cNvPr>
            <p:cNvCxnSpPr>
              <a:cxnSpLocks/>
            </p:cNvCxnSpPr>
            <p:nvPr/>
          </p:nvCxnSpPr>
          <p:spPr>
            <a:xfrm>
              <a:off x="3028223" y="3737946"/>
              <a:ext cx="0" cy="257383"/>
            </a:xfrm>
            <a:prstGeom prst="straightConnector1">
              <a:avLst/>
            </a:prstGeom>
            <a:ln w="12700">
              <a:solidFill>
                <a:schemeClr val="bg1"/>
              </a:solidFill>
              <a:prstDash val="solid"/>
              <a:headEnd type="non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Прямая со стрелкой 140">
              <a:extLst>
                <a:ext uri="{FF2B5EF4-FFF2-40B4-BE49-F238E27FC236}">
                  <a16:creationId xmlns:a16="http://schemas.microsoft.com/office/drawing/2014/main" id="{1899F12F-26EA-16EE-0999-834BF964C1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15144" y="3444369"/>
              <a:ext cx="226690" cy="0"/>
            </a:xfrm>
            <a:prstGeom prst="straightConnector1">
              <a:avLst/>
            </a:prstGeom>
            <a:ln w="12700">
              <a:solidFill>
                <a:schemeClr val="bg1"/>
              </a:solidFill>
              <a:prstDash val="solid"/>
              <a:headEnd type="non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Прямая со стрелкой 141">
              <a:extLst>
                <a:ext uri="{FF2B5EF4-FFF2-40B4-BE49-F238E27FC236}">
                  <a16:creationId xmlns:a16="http://schemas.microsoft.com/office/drawing/2014/main" id="{74FD1921-78C6-BC21-21E9-2B9143E5B5E7}"/>
                </a:ext>
              </a:extLst>
            </p:cNvPr>
            <p:cNvCxnSpPr>
              <a:cxnSpLocks/>
            </p:cNvCxnSpPr>
            <p:nvPr/>
          </p:nvCxnSpPr>
          <p:spPr>
            <a:xfrm>
              <a:off x="3869445" y="4308018"/>
              <a:ext cx="700718" cy="0"/>
            </a:xfrm>
            <a:prstGeom prst="straightConnector1">
              <a:avLst/>
            </a:prstGeom>
            <a:ln w="12700">
              <a:solidFill>
                <a:schemeClr val="bg1"/>
              </a:solidFill>
              <a:prstDash val="solid"/>
              <a:headEnd type="non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Прямая со стрелкой 142">
              <a:extLst>
                <a:ext uri="{FF2B5EF4-FFF2-40B4-BE49-F238E27FC236}">
                  <a16:creationId xmlns:a16="http://schemas.microsoft.com/office/drawing/2014/main" id="{B2D3C38D-AC95-41C2-2282-F12D75AA1C51}"/>
                </a:ext>
              </a:extLst>
            </p:cNvPr>
            <p:cNvCxnSpPr>
              <a:cxnSpLocks/>
            </p:cNvCxnSpPr>
            <p:nvPr/>
          </p:nvCxnSpPr>
          <p:spPr>
            <a:xfrm>
              <a:off x="4924425" y="4308018"/>
              <a:ext cx="727280" cy="0"/>
            </a:xfrm>
            <a:prstGeom prst="straightConnector1">
              <a:avLst/>
            </a:prstGeom>
            <a:ln w="12700">
              <a:solidFill>
                <a:srgbClr val="C19FEF"/>
              </a:solidFill>
              <a:prstDash val="solid"/>
              <a:headEnd type="non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Прямая со стрелкой 143">
              <a:extLst>
                <a:ext uri="{FF2B5EF4-FFF2-40B4-BE49-F238E27FC236}">
                  <a16:creationId xmlns:a16="http://schemas.microsoft.com/office/drawing/2014/main" id="{DB2929F1-68A9-9E9E-1594-B5CC631C1D41}"/>
                </a:ext>
              </a:extLst>
            </p:cNvPr>
            <p:cNvCxnSpPr>
              <a:cxnSpLocks/>
              <a:endCxn id="48" idx="2"/>
            </p:cNvCxnSpPr>
            <p:nvPr/>
          </p:nvCxnSpPr>
          <p:spPr>
            <a:xfrm flipV="1">
              <a:off x="4784777" y="3737946"/>
              <a:ext cx="1" cy="418424"/>
            </a:xfrm>
            <a:prstGeom prst="straightConnector1">
              <a:avLst/>
            </a:prstGeom>
            <a:ln w="12700">
              <a:solidFill>
                <a:srgbClr val="C19FEF"/>
              </a:solidFill>
              <a:prstDash val="solid"/>
              <a:headEnd type="non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Прямая со стрелкой 144">
              <a:extLst>
                <a:ext uri="{FF2B5EF4-FFF2-40B4-BE49-F238E27FC236}">
                  <a16:creationId xmlns:a16="http://schemas.microsoft.com/office/drawing/2014/main" id="{DAAF2CBD-D020-1F57-9F23-52EF62C8E59C}"/>
                </a:ext>
              </a:extLst>
            </p:cNvPr>
            <p:cNvCxnSpPr>
              <a:cxnSpLocks/>
            </p:cNvCxnSpPr>
            <p:nvPr/>
          </p:nvCxnSpPr>
          <p:spPr>
            <a:xfrm>
              <a:off x="6989186" y="4308018"/>
              <a:ext cx="242567" cy="0"/>
            </a:xfrm>
            <a:prstGeom prst="straightConnector1">
              <a:avLst/>
            </a:prstGeom>
            <a:ln w="12700">
              <a:solidFill>
                <a:schemeClr val="bg1"/>
              </a:solidFill>
              <a:prstDash val="solid"/>
              <a:headEnd type="non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Прямая со стрелкой 145">
              <a:extLst>
                <a:ext uri="{FF2B5EF4-FFF2-40B4-BE49-F238E27FC236}">
                  <a16:creationId xmlns:a16="http://schemas.microsoft.com/office/drawing/2014/main" id="{25896C96-CC64-5434-9AAF-53BDD7EED793}"/>
                </a:ext>
              </a:extLst>
            </p:cNvPr>
            <p:cNvCxnSpPr>
              <a:cxnSpLocks/>
            </p:cNvCxnSpPr>
            <p:nvPr/>
          </p:nvCxnSpPr>
          <p:spPr>
            <a:xfrm>
              <a:off x="8677201" y="4308018"/>
              <a:ext cx="242567" cy="0"/>
            </a:xfrm>
            <a:prstGeom prst="straightConnector1">
              <a:avLst/>
            </a:prstGeom>
            <a:ln w="12700">
              <a:solidFill>
                <a:schemeClr val="bg1"/>
              </a:solidFill>
              <a:prstDash val="solid"/>
              <a:headEnd type="non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Прямая со стрелкой 146">
              <a:extLst>
                <a:ext uri="{FF2B5EF4-FFF2-40B4-BE49-F238E27FC236}">
                  <a16:creationId xmlns:a16="http://schemas.microsoft.com/office/drawing/2014/main" id="{80944461-033D-BE85-F0F7-97632E9DD93E}"/>
                </a:ext>
              </a:extLst>
            </p:cNvPr>
            <p:cNvCxnSpPr>
              <a:cxnSpLocks/>
            </p:cNvCxnSpPr>
            <p:nvPr/>
          </p:nvCxnSpPr>
          <p:spPr>
            <a:xfrm>
              <a:off x="9962799" y="4308018"/>
              <a:ext cx="242567" cy="0"/>
            </a:xfrm>
            <a:prstGeom prst="straightConnector1">
              <a:avLst/>
            </a:prstGeom>
            <a:ln w="12700">
              <a:solidFill>
                <a:schemeClr val="bg1"/>
              </a:solidFill>
              <a:prstDash val="solid"/>
              <a:headEnd type="non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B15D4026-914F-8F96-3595-50FDD96BA67B}"/>
                </a:ext>
              </a:extLst>
            </p:cNvPr>
            <p:cNvSpPr txBox="1"/>
            <p:nvPr/>
          </p:nvSpPr>
          <p:spPr>
            <a:xfrm>
              <a:off x="5073446" y="4025377"/>
              <a:ext cx="4160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+mj-lt"/>
                </a:rPr>
                <a:t>Да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2E18EE45-51CD-945E-5AAA-B63E0D71A9DB}"/>
                </a:ext>
              </a:extLst>
            </p:cNvPr>
            <p:cNvSpPr txBox="1"/>
            <p:nvPr/>
          </p:nvSpPr>
          <p:spPr>
            <a:xfrm>
              <a:off x="4720951" y="3874164"/>
              <a:ext cx="54214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200" dirty="0">
                  <a:solidFill>
                    <a:srgbClr val="FF6D6D"/>
                  </a:solidFill>
                  <a:latin typeface="+mj-lt"/>
                </a:rPr>
                <a:t>Нет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5C037BA3-6DAC-6C06-3533-244B8EE0BEB7}"/>
                </a:ext>
              </a:extLst>
            </p:cNvPr>
            <p:cNvGrpSpPr/>
            <p:nvPr/>
          </p:nvGrpSpPr>
          <p:grpSpPr>
            <a:xfrm>
              <a:off x="3905259" y="4614911"/>
              <a:ext cx="2740842" cy="1633717"/>
              <a:chOff x="3905259" y="4614911"/>
              <a:chExt cx="2740842" cy="1633717"/>
            </a:xfrm>
          </p:grpSpPr>
          <p:grpSp>
            <p:nvGrpSpPr>
              <p:cNvPr id="148" name="Группа 147">
                <a:extLst>
                  <a:ext uri="{FF2B5EF4-FFF2-40B4-BE49-F238E27FC236}">
                    <a16:creationId xmlns:a16="http://schemas.microsoft.com/office/drawing/2014/main" id="{F39EFE14-BC4A-4880-C652-D9F222F82A62}"/>
                  </a:ext>
                </a:extLst>
              </p:cNvPr>
              <p:cNvGrpSpPr/>
              <p:nvPr/>
            </p:nvGrpSpPr>
            <p:grpSpPr>
              <a:xfrm>
                <a:off x="3905259" y="4614911"/>
                <a:ext cx="2740842" cy="1266897"/>
                <a:chOff x="3906791" y="4384315"/>
                <a:chExt cx="2742102" cy="1423632"/>
              </a:xfrm>
            </p:grpSpPr>
            <p:grpSp>
              <p:nvGrpSpPr>
                <p:cNvPr id="149" name="Группа 148">
                  <a:extLst>
                    <a:ext uri="{FF2B5EF4-FFF2-40B4-BE49-F238E27FC236}">
                      <a16:creationId xmlns:a16="http://schemas.microsoft.com/office/drawing/2014/main" id="{592DC84A-5478-E8FE-4BF6-E4B7048E6492}"/>
                    </a:ext>
                  </a:extLst>
                </p:cNvPr>
                <p:cNvGrpSpPr/>
                <p:nvPr/>
              </p:nvGrpSpPr>
              <p:grpSpPr>
                <a:xfrm>
                  <a:off x="3906791" y="4726372"/>
                  <a:ext cx="1759844" cy="929634"/>
                  <a:chOff x="1671860" y="1452015"/>
                  <a:chExt cx="1759844" cy="929634"/>
                </a:xfrm>
              </p:grpSpPr>
              <p:sp>
                <p:nvSpPr>
                  <p:cNvPr id="156" name="Прямоугольник: скругленные углы 155">
                    <a:extLst>
                      <a:ext uri="{FF2B5EF4-FFF2-40B4-BE49-F238E27FC236}">
                        <a16:creationId xmlns:a16="http://schemas.microsoft.com/office/drawing/2014/main" id="{25A7A682-5C1E-B0E5-3F88-70AB38F29ECA}"/>
                      </a:ext>
                    </a:extLst>
                  </p:cNvPr>
                  <p:cNvSpPr/>
                  <p:nvPr/>
                </p:nvSpPr>
                <p:spPr>
                  <a:xfrm>
                    <a:off x="1729186" y="1452015"/>
                    <a:ext cx="1645194" cy="929634"/>
                  </a:xfrm>
                  <a:prstGeom prst="roundRect">
                    <a:avLst>
                      <a:gd name="adj" fmla="val 6940"/>
                    </a:avLst>
                  </a:prstGeom>
                  <a:noFill/>
                  <a:ln w="19050"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20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176" name="TextBox 175">
                    <a:extLst>
                      <a:ext uri="{FF2B5EF4-FFF2-40B4-BE49-F238E27FC236}">
                        <a16:creationId xmlns:a16="http://schemas.microsoft.com/office/drawing/2014/main" id="{91B812AE-E2FC-D5E8-5F83-09F4AD564691}"/>
                      </a:ext>
                    </a:extLst>
                  </p:cNvPr>
                  <p:cNvSpPr txBox="1"/>
                  <p:nvPr/>
                </p:nvSpPr>
                <p:spPr>
                  <a:xfrm>
                    <a:off x="1671860" y="1539596"/>
                    <a:ext cx="1759844" cy="72629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1200" dirty="0">
                        <a:solidFill>
                          <a:schemeClr val="bg1"/>
                        </a:solidFill>
                        <a:latin typeface="+mj-lt"/>
                      </a:rPr>
                      <a:t>Отражение в учете поступления товаров, работ и услуг</a:t>
                    </a:r>
                  </a:p>
                </p:txBody>
              </p:sp>
            </p:grpSp>
            <p:cxnSp>
              <p:nvCxnSpPr>
                <p:cNvPr id="151" name="Соединитель: уступ 150">
                  <a:extLst>
                    <a:ext uri="{FF2B5EF4-FFF2-40B4-BE49-F238E27FC236}">
                      <a16:creationId xmlns:a16="http://schemas.microsoft.com/office/drawing/2014/main" id="{99D0316B-4469-BF0D-01DF-44C49E0DC606}"/>
                    </a:ext>
                  </a:extLst>
                </p:cNvPr>
                <p:cNvCxnSpPr>
                  <a:stCxn id="54" idx="2"/>
                  <a:endCxn id="156" idx="0"/>
                </p:cNvCxnSpPr>
                <p:nvPr/>
              </p:nvCxnSpPr>
              <p:spPr>
                <a:xfrm rot="5400000">
                  <a:off x="5396776" y="3774253"/>
                  <a:ext cx="342058" cy="1562181"/>
                </a:xfrm>
                <a:prstGeom prst="bentConnector3">
                  <a:avLst>
                    <a:gd name="adj1" fmla="val 29437"/>
                  </a:avLst>
                </a:prstGeom>
                <a:ln w="12700">
                  <a:solidFill>
                    <a:schemeClr val="bg1"/>
                  </a:solidFill>
                  <a:prstDash val="sysDot"/>
                  <a:headEnd type="oval"/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Прямая со стрелкой 151">
                  <a:extLst>
                    <a:ext uri="{FF2B5EF4-FFF2-40B4-BE49-F238E27FC236}">
                      <a16:creationId xmlns:a16="http://schemas.microsoft.com/office/drawing/2014/main" id="{4B2AB3D8-4271-DBD8-D29D-C681EDAD22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86713" y="5656006"/>
                  <a:ext cx="0" cy="151941"/>
                </a:xfrm>
                <a:prstGeom prst="straightConnector1">
                  <a:avLst/>
                </a:prstGeom>
                <a:ln w="12700">
                  <a:solidFill>
                    <a:schemeClr val="bg1"/>
                  </a:solidFill>
                  <a:prstDash val="solid"/>
                  <a:headEnd type="none"/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Прямая со стрелкой 152">
                  <a:extLst>
                    <a:ext uri="{FF2B5EF4-FFF2-40B4-BE49-F238E27FC236}">
                      <a16:creationId xmlns:a16="http://schemas.microsoft.com/office/drawing/2014/main" id="{6BFC7355-AFD9-E4BC-BBF5-ACBBD4EB1E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09311" y="5191189"/>
                  <a:ext cx="242678" cy="0"/>
                </a:xfrm>
                <a:prstGeom prst="straightConnector1">
                  <a:avLst/>
                </a:prstGeom>
                <a:ln w="12700">
                  <a:solidFill>
                    <a:schemeClr val="bg1"/>
                  </a:solidFill>
                  <a:prstDash val="sysDot"/>
                  <a:headEnd type="none"/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5" name="TextBox 154">
                  <a:extLst>
                    <a:ext uri="{FF2B5EF4-FFF2-40B4-BE49-F238E27FC236}">
                      <a16:creationId xmlns:a16="http://schemas.microsoft.com/office/drawing/2014/main" id="{F3778B9F-3EF1-0036-B6D8-A304210309E4}"/>
                    </a:ext>
                  </a:extLst>
                </p:cNvPr>
                <p:cNvSpPr txBox="1"/>
                <p:nvPr/>
              </p:nvSpPr>
              <p:spPr>
                <a:xfrm>
                  <a:off x="5715441" y="5213195"/>
                  <a:ext cx="933452" cy="518780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ru-RU" sz="1200" dirty="0">
                      <a:solidFill>
                        <a:schemeClr val="bg1"/>
                      </a:solidFill>
                      <a:latin typeface="+mj-lt"/>
                    </a:rPr>
                    <a:t>Журнал проводок</a:t>
                  </a:r>
                </a:p>
              </p:txBody>
            </p:sp>
          </p:grpSp>
          <p:sp>
            <p:nvSpPr>
              <p:cNvPr id="192" name="Овал 191">
                <a:extLst>
                  <a:ext uri="{FF2B5EF4-FFF2-40B4-BE49-F238E27FC236}">
                    <a16:creationId xmlns:a16="http://schemas.microsoft.com/office/drawing/2014/main" id="{E2C4C735-534A-2AF3-3E4E-4174F76B12F4}"/>
                  </a:ext>
                </a:extLst>
              </p:cNvPr>
              <p:cNvSpPr/>
              <p:nvPr/>
            </p:nvSpPr>
            <p:spPr>
              <a:xfrm>
                <a:off x="4608528" y="5892258"/>
                <a:ext cx="356370" cy="356370"/>
              </a:xfrm>
              <a:prstGeom prst="ellipse">
                <a:avLst/>
              </a:prstGeom>
              <a:solidFill>
                <a:srgbClr val="FFE0E0"/>
              </a:solidFill>
              <a:ln w="19050">
                <a:solidFill>
                  <a:srgbClr val="B944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32" name="Полилиния: фигура 231">
                <a:extLst>
                  <a:ext uri="{FF2B5EF4-FFF2-40B4-BE49-F238E27FC236}">
                    <a16:creationId xmlns:a16="http://schemas.microsoft.com/office/drawing/2014/main" id="{C754773E-1AE7-CCFB-7CE7-2B8BA0EBB736}"/>
                  </a:ext>
                </a:extLst>
              </p:cNvPr>
              <p:cNvSpPr/>
              <p:nvPr/>
            </p:nvSpPr>
            <p:spPr>
              <a:xfrm>
                <a:off x="6081693" y="5056331"/>
                <a:ext cx="214887" cy="271328"/>
              </a:xfrm>
              <a:custGeom>
                <a:avLst/>
                <a:gdLst>
                  <a:gd name="connsiteX0" fmla="*/ 1032048 w 1032056"/>
                  <a:gd name="connsiteY0" fmla="*/ 440914 h 1303130"/>
                  <a:gd name="connsiteX1" fmla="*/ 1022252 w 1032056"/>
                  <a:gd name="connsiteY1" fmla="*/ 418053 h 1303130"/>
                  <a:gd name="connsiteX2" fmla="*/ 612373 w 1032056"/>
                  <a:gd name="connsiteY2" fmla="*/ 9808 h 1303130"/>
                  <a:gd name="connsiteX3" fmla="*/ 589512 w 1032056"/>
                  <a:gd name="connsiteY3" fmla="*/ 0 h 1303130"/>
                  <a:gd name="connsiteX4" fmla="*/ 179634 w 1032056"/>
                  <a:gd name="connsiteY4" fmla="*/ 0 h 1303130"/>
                  <a:gd name="connsiteX5" fmla="*/ 52614 w 1032056"/>
                  <a:gd name="connsiteY5" fmla="*/ 52614 h 1303130"/>
                  <a:gd name="connsiteX6" fmla="*/ 0 w 1032056"/>
                  <a:gd name="connsiteY6" fmla="*/ 179634 h 1303130"/>
                  <a:gd name="connsiteX7" fmla="*/ 0 w 1032056"/>
                  <a:gd name="connsiteY7" fmla="*/ 1123497 h 1303130"/>
                  <a:gd name="connsiteX8" fmla="*/ 52614 w 1032056"/>
                  <a:gd name="connsiteY8" fmla="*/ 1250517 h 1303130"/>
                  <a:gd name="connsiteX9" fmla="*/ 179634 w 1032056"/>
                  <a:gd name="connsiteY9" fmla="*/ 1303131 h 1303130"/>
                  <a:gd name="connsiteX10" fmla="*/ 852422 w 1032056"/>
                  <a:gd name="connsiteY10" fmla="*/ 1303131 h 1303130"/>
                  <a:gd name="connsiteX11" fmla="*/ 979442 w 1032056"/>
                  <a:gd name="connsiteY11" fmla="*/ 1250517 h 1303130"/>
                  <a:gd name="connsiteX12" fmla="*/ 1032056 w 1032056"/>
                  <a:gd name="connsiteY12" fmla="*/ 1123497 h 1303130"/>
                  <a:gd name="connsiteX13" fmla="*/ 625435 w 1032056"/>
                  <a:gd name="connsiteY13" fmla="*/ 114318 h 1303130"/>
                  <a:gd name="connsiteX14" fmla="*/ 917739 w 1032056"/>
                  <a:gd name="connsiteY14" fmla="*/ 406621 h 1303130"/>
                  <a:gd name="connsiteX15" fmla="*/ 756071 w 1032056"/>
                  <a:gd name="connsiteY15" fmla="*/ 406621 h 1303130"/>
                  <a:gd name="connsiteX16" fmla="*/ 663691 w 1032056"/>
                  <a:gd name="connsiteY16" fmla="*/ 368360 h 1303130"/>
                  <a:gd name="connsiteX17" fmla="*/ 625430 w 1032056"/>
                  <a:gd name="connsiteY17" fmla="*/ 275980 h 1303130"/>
                  <a:gd name="connsiteX18" fmla="*/ 966729 w 1032056"/>
                  <a:gd name="connsiteY18" fmla="*/ 1123500 h 1303130"/>
                  <a:gd name="connsiteX19" fmla="*/ 933252 w 1032056"/>
                  <a:gd name="connsiteY19" fmla="*/ 1204330 h 1303130"/>
                  <a:gd name="connsiteX20" fmla="*/ 852423 w 1032056"/>
                  <a:gd name="connsiteY20" fmla="*/ 1237806 h 1303130"/>
                  <a:gd name="connsiteX21" fmla="*/ 179634 w 1032056"/>
                  <a:gd name="connsiteY21" fmla="*/ 1237806 h 1303130"/>
                  <a:gd name="connsiteX22" fmla="*/ 98805 w 1032056"/>
                  <a:gd name="connsiteY22" fmla="*/ 1204330 h 1303130"/>
                  <a:gd name="connsiteX23" fmla="*/ 65329 w 1032056"/>
                  <a:gd name="connsiteY23" fmla="*/ 1123500 h 1303130"/>
                  <a:gd name="connsiteX24" fmla="*/ 65329 w 1032056"/>
                  <a:gd name="connsiteY24" fmla="*/ 179637 h 1303130"/>
                  <a:gd name="connsiteX25" fmla="*/ 98805 w 1032056"/>
                  <a:gd name="connsiteY25" fmla="*/ 98807 h 1303130"/>
                  <a:gd name="connsiteX26" fmla="*/ 179634 w 1032056"/>
                  <a:gd name="connsiteY26" fmla="*/ 65331 h 1303130"/>
                  <a:gd name="connsiteX27" fmla="*/ 560119 w 1032056"/>
                  <a:gd name="connsiteY27" fmla="*/ 65331 h 1303130"/>
                  <a:gd name="connsiteX28" fmla="*/ 560119 w 1032056"/>
                  <a:gd name="connsiteY28" fmla="*/ 275980 h 1303130"/>
                  <a:gd name="connsiteX29" fmla="*/ 617507 w 1032056"/>
                  <a:gd name="connsiteY29" fmla="*/ 414550 h 1303130"/>
                  <a:gd name="connsiteX30" fmla="*/ 756077 w 1032056"/>
                  <a:gd name="connsiteY30" fmla="*/ 471938 h 1303130"/>
                  <a:gd name="connsiteX31" fmla="*/ 966726 w 1032056"/>
                  <a:gd name="connsiteY31" fmla="*/ 471938 h 130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32056" h="1303130">
                    <a:moveTo>
                      <a:pt x="1032048" y="440914"/>
                    </a:moveTo>
                    <a:cubicBezTo>
                      <a:pt x="1031923" y="432291"/>
                      <a:pt x="1028403" y="424079"/>
                      <a:pt x="1022252" y="418053"/>
                    </a:cubicBezTo>
                    <a:lnTo>
                      <a:pt x="612373" y="9808"/>
                    </a:lnTo>
                    <a:cubicBezTo>
                      <a:pt x="606348" y="3645"/>
                      <a:pt x="598124" y="125"/>
                      <a:pt x="589512" y="0"/>
                    </a:cubicBezTo>
                    <a:lnTo>
                      <a:pt x="179634" y="0"/>
                    </a:lnTo>
                    <a:cubicBezTo>
                      <a:pt x="131986" y="0"/>
                      <a:pt x="86297" y="18932"/>
                      <a:pt x="52614" y="52614"/>
                    </a:cubicBezTo>
                    <a:cubicBezTo>
                      <a:pt x="18931" y="86309"/>
                      <a:pt x="0" y="131997"/>
                      <a:pt x="0" y="179634"/>
                    </a:cubicBezTo>
                    <a:lnTo>
                      <a:pt x="0" y="1123497"/>
                    </a:lnTo>
                    <a:cubicBezTo>
                      <a:pt x="0" y="1171134"/>
                      <a:pt x="18932" y="1216822"/>
                      <a:pt x="52614" y="1250517"/>
                    </a:cubicBezTo>
                    <a:cubicBezTo>
                      <a:pt x="86297" y="1284200"/>
                      <a:pt x="131986" y="1303131"/>
                      <a:pt x="179634" y="1303131"/>
                    </a:cubicBezTo>
                    <a:lnTo>
                      <a:pt x="852422" y="1303131"/>
                    </a:lnTo>
                    <a:cubicBezTo>
                      <a:pt x="900070" y="1303131"/>
                      <a:pt x="945759" y="1284200"/>
                      <a:pt x="979442" y="1250517"/>
                    </a:cubicBezTo>
                    <a:cubicBezTo>
                      <a:pt x="1013125" y="1216822"/>
                      <a:pt x="1032056" y="1171134"/>
                      <a:pt x="1032056" y="1123497"/>
                    </a:cubicBezTo>
                    <a:close/>
                    <a:moveTo>
                      <a:pt x="625435" y="114318"/>
                    </a:moveTo>
                    <a:lnTo>
                      <a:pt x="917739" y="406621"/>
                    </a:lnTo>
                    <a:lnTo>
                      <a:pt x="756071" y="406621"/>
                    </a:lnTo>
                    <a:cubicBezTo>
                      <a:pt x="721420" y="406621"/>
                      <a:pt x="688194" y="392861"/>
                      <a:pt x="663691" y="368360"/>
                    </a:cubicBezTo>
                    <a:cubicBezTo>
                      <a:pt x="639187" y="343859"/>
                      <a:pt x="625430" y="310631"/>
                      <a:pt x="625430" y="275980"/>
                    </a:cubicBezTo>
                    <a:close/>
                    <a:moveTo>
                      <a:pt x="966729" y="1123500"/>
                    </a:moveTo>
                    <a:cubicBezTo>
                      <a:pt x="966729" y="1153821"/>
                      <a:pt x="954689" y="1182891"/>
                      <a:pt x="933252" y="1204330"/>
                    </a:cubicBezTo>
                    <a:cubicBezTo>
                      <a:pt x="911815" y="1225768"/>
                      <a:pt x="882747" y="1237806"/>
                      <a:pt x="852423" y="1237806"/>
                    </a:cubicBezTo>
                    <a:lnTo>
                      <a:pt x="179634" y="1237806"/>
                    </a:lnTo>
                    <a:cubicBezTo>
                      <a:pt x="149313" y="1237806"/>
                      <a:pt x="120243" y="1225766"/>
                      <a:pt x="98805" y="1204330"/>
                    </a:cubicBezTo>
                    <a:cubicBezTo>
                      <a:pt x="77367" y="1182893"/>
                      <a:pt x="65329" y="1153824"/>
                      <a:pt x="65329" y="1123500"/>
                    </a:cubicBezTo>
                    <a:lnTo>
                      <a:pt x="65329" y="179637"/>
                    </a:lnTo>
                    <a:cubicBezTo>
                      <a:pt x="65329" y="149316"/>
                      <a:pt x="77369" y="120246"/>
                      <a:pt x="98805" y="98807"/>
                    </a:cubicBezTo>
                    <a:cubicBezTo>
                      <a:pt x="120242" y="77370"/>
                      <a:pt x="149311" y="65331"/>
                      <a:pt x="179634" y="65331"/>
                    </a:cubicBezTo>
                    <a:lnTo>
                      <a:pt x="560119" y="65331"/>
                    </a:lnTo>
                    <a:lnTo>
                      <a:pt x="560119" y="275980"/>
                    </a:lnTo>
                    <a:cubicBezTo>
                      <a:pt x="560119" y="327955"/>
                      <a:pt x="580759" y="377791"/>
                      <a:pt x="617507" y="414550"/>
                    </a:cubicBezTo>
                    <a:cubicBezTo>
                      <a:pt x="654263" y="451298"/>
                      <a:pt x="704099" y="471938"/>
                      <a:pt x="756077" y="471938"/>
                    </a:cubicBezTo>
                    <a:lnTo>
                      <a:pt x="966726" y="471938"/>
                    </a:lnTo>
                    <a:close/>
                  </a:path>
                </a:pathLst>
              </a:custGeom>
              <a:solidFill>
                <a:schemeClr val="bg1"/>
              </a:solidFill>
              <a:ln w="2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271" name="Группа 270">
              <a:extLst>
                <a:ext uri="{FF2B5EF4-FFF2-40B4-BE49-F238E27FC236}">
                  <a16:creationId xmlns:a16="http://schemas.microsoft.com/office/drawing/2014/main" id="{AEA77C55-8A24-7D77-6968-62A845DBE9E4}"/>
                </a:ext>
              </a:extLst>
            </p:cNvPr>
            <p:cNvGrpSpPr/>
            <p:nvPr/>
          </p:nvGrpSpPr>
          <p:grpSpPr>
            <a:xfrm>
              <a:off x="8358302" y="4614911"/>
              <a:ext cx="2740842" cy="1633717"/>
              <a:chOff x="3905259" y="4614911"/>
              <a:chExt cx="2740842" cy="1633717"/>
            </a:xfrm>
          </p:grpSpPr>
          <p:grpSp>
            <p:nvGrpSpPr>
              <p:cNvPr id="272" name="Группа 271">
                <a:extLst>
                  <a:ext uri="{FF2B5EF4-FFF2-40B4-BE49-F238E27FC236}">
                    <a16:creationId xmlns:a16="http://schemas.microsoft.com/office/drawing/2014/main" id="{5C4B6756-E676-5283-A5FA-88F1F1CCA748}"/>
                  </a:ext>
                </a:extLst>
              </p:cNvPr>
              <p:cNvGrpSpPr/>
              <p:nvPr/>
            </p:nvGrpSpPr>
            <p:grpSpPr>
              <a:xfrm>
                <a:off x="3905259" y="4614911"/>
                <a:ext cx="2740842" cy="1266897"/>
                <a:chOff x="3906791" y="4384315"/>
                <a:chExt cx="2742102" cy="1423632"/>
              </a:xfrm>
            </p:grpSpPr>
            <p:grpSp>
              <p:nvGrpSpPr>
                <p:cNvPr id="275" name="Группа 274">
                  <a:extLst>
                    <a:ext uri="{FF2B5EF4-FFF2-40B4-BE49-F238E27FC236}">
                      <a16:creationId xmlns:a16="http://schemas.microsoft.com/office/drawing/2014/main" id="{775289C1-F55C-0F37-A0E9-0BF788252A3B}"/>
                    </a:ext>
                  </a:extLst>
                </p:cNvPr>
                <p:cNvGrpSpPr/>
                <p:nvPr/>
              </p:nvGrpSpPr>
              <p:grpSpPr>
                <a:xfrm>
                  <a:off x="3906791" y="4726372"/>
                  <a:ext cx="1759844" cy="929634"/>
                  <a:chOff x="1671860" y="1452015"/>
                  <a:chExt cx="1759844" cy="929634"/>
                </a:xfrm>
              </p:grpSpPr>
              <p:sp>
                <p:nvSpPr>
                  <p:cNvPr id="280" name="Прямоугольник: скругленные углы 279">
                    <a:extLst>
                      <a:ext uri="{FF2B5EF4-FFF2-40B4-BE49-F238E27FC236}">
                        <a16:creationId xmlns:a16="http://schemas.microsoft.com/office/drawing/2014/main" id="{F7BC474C-8284-5E99-EAF5-6E420A6F47B4}"/>
                      </a:ext>
                    </a:extLst>
                  </p:cNvPr>
                  <p:cNvSpPr/>
                  <p:nvPr/>
                </p:nvSpPr>
                <p:spPr>
                  <a:xfrm>
                    <a:off x="1729186" y="1452015"/>
                    <a:ext cx="1645194" cy="929634"/>
                  </a:xfrm>
                  <a:prstGeom prst="roundRect">
                    <a:avLst>
                      <a:gd name="adj" fmla="val 6940"/>
                    </a:avLst>
                  </a:prstGeom>
                  <a:noFill/>
                  <a:ln w="19050"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sz="120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81" name="TextBox 280">
                    <a:extLst>
                      <a:ext uri="{FF2B5EF4-FFF2-40B4-BE49-F238E27FC236}">
                        <a16:creationId xmlns:a16="http://schemas.microsoft.com/office/drawing/2014/main" id="{FD1374F0-2657-C7D6-A0A2-E1C6506EB13D}"/>
                      </a:ext>
                    </a:extLst>
                  </p:cNvPr>
                  <p:cNvSpPr txBox="1"/>
                  <p:nvPr/>
                </p:nvSpPr>
                <p:spPr>
                  <a:xfrm>
                    <a:off x="1671860" y="1539596"/>
                    <a:ext cx="1759844" cy="72629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1200" dirty="0">
                        <a:solidFill>
                          <a:schemeClr val="bg1"/>
                        </a:solidFill>
                        <a:latin typeface="+mj-lt"/>
                      </a:rPr>
                      <a:t>Отражение в учете поступления товаров, работ и услуг</a:t>
                    </a:r>
                  </a:p>
                </p:txBody>
              </p:sp>
            </p:grpSp>
            <p:cxnSp>
              <p:nvCxnSpPr>
                <p:cNvPr id="276" name="Соединитель: уступ 275">
                  <a:extLst>
                    <a:ext uri="{FF2B5EF4-FFF2-40B4-BE49-F238E27FC236}">
                      <a16:creationId xmlns:a16="http://schemas.microsoft.com/office/drawing/2014/main" id="{52C22EFF-040D-9810-DB11-FE9609421FAB}"/>
                    </a:ext>
                  </a:extLst>
                </p:cNvPr>
                <p:cNvCxnSpPr>
                  <a:endCxn id="280" idx="0"/>
                </p:cNvCxnSpPr>
                <p:nvPr/>
              </p:nvCxnSpPr>
              <p:spPr>
                <a:xfrm rot="5400000">
                  <a:off x="5396776" y="3774253"/>
                  <a:ext cx="342058" cy="1562181"/>
                </a:xfrm>
                <a:prstGeom prst="bentConnector3">
                  <a:avLst>
                    <a:gd name="adj1" fmla="val 29437"/>
                  </a:avLst>
                </a:prstGeom>
                <a:ln w="12700">
                  <a:solidFill>
                    <a:schemeClr val="bg1"/>
                  </a:solidFill>
                  <a:prstDash val="sysDot"/>
                  <a:headEnd type="oval"/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7" name="Прямая со стрелкой 276">
                  <a:extLst>
                    <a:ext uri="{FF2B5EF4-FFF2-40B4-BE49-F238E27FC236}">
                      <a16:creationId xmlns:a16="http://schemas.microsoft.com/office/drawing/2014/main" id="{3F1F4F88-463C-0FC1-DFE0-889A6B246E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86713" y="5656006"/>
                  <a:ext cx="0" cy="151941"/>
                </a:xfrm>
                <a:prstGeom prst="straightConnector1">
                  <a:avLst/>
                </a:prstGeom>
                <a:ln w="12700">
                  <a:solidFill>
                    <a:schemeClr val="bg1"/>
                  </a:solidFill>
                  <a:prstDash val="solid"/>
                  <a:headEnd type="none"/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8" name="Прямая со стрелкой 277">
                  <a:extLst>
                    <a:ext uri="{FF2B5EF4-FFF2-40B4-BE49-F238E27FC236}">
                      <a16:creationId xmlns:a16="http://schemas.microsoft.com/office/drawing/2014/main" id="{C7F633D9-C716-1DE2-7EEC-1CA2C748CB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09311" y="5191189"/>
                  <a:ext cx="242678" cy="0"/>
                </a:xfrm>
                <a:prstGeom prst="straightConnector1">
                  <a:avLst/>
                </a:prstGeom>
                <a:ln w="12700">
                  <a:solidFill>
                    <a:schemeClr val="bg1"/>
                  </a:solidFill>
                  <a:prstDash val="sysDot"/>
                  <a:headEnd type="none"/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9" name="TextBox 278">
                  <a:extLst>
                    <a:ext uri="{FF2B5EF4-FFF2-40B4-BE49-F238E27FC236}">
                      <a16:creationId xmlns:a16="http://schemas.microsoft.com/office/drawing/2014/main" id="{C72676C4-16A1-F002-CD67-FBF9533B0715}"/>
                    </a:ext>
                  </a:extLst>
                </p:cNvPr>
                <p:cNvSpPr txBox="1"/>
                <p:nvPr/>
              </p:nvSpPr>
              <p:spPr>
                <a:xfrm>
                  <a:off x="5715441" y="5213195"/>
                  <a:ext cx="933452" cy="518780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ru-RU" sz="1200" dirty="0">
                      <a:solidFill>
                        <a:schemeClr val="bg1"/>
                      </a:solidFill>
                      <a:latin typeface="+mj-lt"/>
                    </a:rPr>
                    <a:t>Журнал проводок</a:t>
                  </a:r>
                </a:p>
              </p:txBody>
            </p:sp>
          </p:grpSp>
          <p:sp>
            <p:nvSpPr>
              <p:cNvPr id="273" name="Овал 272">
                <a:extLst>
                  <a:ext uri="{FF2B5EF4-FFF2-40B4-BE49-F238E27FC236}">
                    <a16:creationId xmlns:a16="http://schemas.microsoft.com/office/drawing/2014/main" id="{C443F29A-2464-FB73-13B7-7E3E6E9E9104}"/>
                  </a:ext>
                </a:extLst>
              </p:cNvPr>
              <p:cNvSpPr/>
              <p:nvPr/>
            </p:nvSpPr>
            <p:spPr>
              <a:xfrm>
                <a:off x="4608528" y="5892258"/>
                <a:ext cx="356370" cy="356370"/>
              </a:xfrm>
              <a:prstGeom prst="ellipse">
                <a:avLst/>
              </a:prstGeom>
              <a:solidFill>
                <a:srgbClr val="FFE0E0"/>
              </a:solidFill>
              <a:ln w="19050">
                <a:solidFill>
                  <a:srgbClr val="B944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74" name="Полилиния: фигура 273">
                <a:extLst>
                  <a:ext uri="{FF2B5EF4-FFF2-40B4-BE49-F238E27FC236}">
                    <a16:creationId xmlns:a16="http://schemas.microsoft.com/office/drawing/2014/main" id="{963EEF82-AF39-3832-4C09-4E8F546AD184}"/>
                  </a:ext>
                </a:extLst>
              </p:cNvPr>
              <p:cNvSpPr/>
              <p:nvPr/>
            </p:nvSpPr>
            <p:spPr>
              <a:xfrm>
                <a:off x="6081693" y="5056331"/>
                <a:ext cx="214887" cy="271328"/>
              </a:xfrm>
              <a:custGeom>
                <a:avLst/>
                <a:gdLst>
                  <a:gd name="connsiteX0" fmla="*/ 1032048 w 1032056"/>
                  <a:gd name="connsiteY0" fmla="*/ 440914 h 1303130"/>
                  <a:gd name="connsiteX1" fmla="*/ 1022252 w 1032056"/>
                  <a:gd name="connsiteY1" fmla="*/ 418053 h 1303130"/>
                  <a:gd name="connsiteX2" fmla="*/ 612373 w 1032056"/>
                  <a:gd name="connsiteY2" fmla="*/ 9808 h 1303130"/>
                  <a:gd name="connsiteX3" fmla="*/ 589512 w 1032056"/>
                  <a:gd name="connsiteY3" fmla="*/ 0 h 1303130"/>
                  <a:gd name="connsiteX4" fmla="*/ 179634 w 1032056"/>
                  <a:gd name="connsiteY4" fmla="*/ 0 h 1303130"/>
                  <a:gd name="connsiteX5" fmla="*/ 52614 w 1032056"/>
                  <a:gd name="connsiteY5" fmla="*/ 52614 h 1303130"/>
                  <a:gd name="connsiteX6" fmla="*/ 0 w 1032056"/>
                  <a:gd name="connsiteY6" fmla="*/ 179634 h 1303130"/>
                  <a:gd name="connsiteX7" fmla="*/ 0 w 1032056"/>
                  <a:gd name="connsiteY7" fmla="*/ 1123497 h 1303130"/>
                  <a:gd name="connsiteX8" fmla="*/ 52614 w 1032056"/>
                  <a:gd name="connsiteY8" fmla="*/ 1250517 h 1303130"/>
                  <a:gd name="connsiteX9" fmla="*/ 179634 w 1032056"/>
                  <a:gd name="connsiteY9" fmla="*/ 1303131 h 1303130"/>
                  <a:gd name="connsiteX10" fmla="*/ 852422 w 1032056"/>
                  <a:gd name="connsiteY10" fmla="*/ 1303131 h 1303130"/>
                  <a:gd name="connsiteX11" fmla="*/ 979442 w 1032056"/>
                  <a:gd name="connsiteY11" fmla="*/ 1250517 h 1303130"/>
                  <a:gd name="connsiteX12" fmla="*/ 1032056 w 1032056"/>
                  <a:gd name="connsiteY12" fmla="*/ 1123497 h 1303130"/>
                  <a:gd name="connsiteX13" fmla="*/ 625435 w 1032056"/>
                  <a:gd name="connsiteY13" fmla="*/ 114318 h 1303130"/>
                  <a:gd name="connsiteX14" fmla="*/ 917739 w 1032056"/>
                  <a:gd name="connsiteY14" fmla="*/ 406621 h 1303130"/>
                  <a:gd name="connsiteX15" fmla="*/ 756071 w 1032056"/>
                  <a:gd name="connsiteY15" fmla="*/ 406621 h 1303130"/>
                  <a:gd name="connsiteX16" fmla="*/ 663691 w 1032056"/>
                  <a:gd name="connsiteY16" fmla="*/ 368360 h 1303130"/>
                  <a:gd name="connsiteX17" fmla="*/ 625430 w 1032056"/>
                  <a:gd name="connsiteY17" fmla="*/ 275980 h 1303130"/>
                  <a:gd name="connsiteX18" fmla="*/ 966729 w 1032056"/>
                  <a:gd name="connsiteY18" fmla="*/ 1123500 h 1303130"/>
                  <a:gd name="connsiteX19" fmla="*/ 933252 w 1032056"/>
                  <a:gd name="connsiteY19" fmla="*/ 1204330 h 1303130"/>
                  <a:gd name="connsiteX20" fmla="*/ 852423 w 1032056"/>
                  <a:gd name="connsiteY20" fmla="*/ 1237806 h 1303130"/>
                  <a:gd name="connsiteX21" fmla="*/ 179634 w 1032056"/>
                  <a:gd name="connsiteY21" fmla="*/ 1237806 h 1303130"/>
                  <a:gd name="connsiteX22" fmla="*/ 98805 w 1032056"/>
                  <a:gd name="connsiteY22" fmla="*/ 1204330 h 1303130"/>
                  <a:gd name="connsiteX23" fmla="*/ 65329 w 1032056"/>
                  <a:gd name="connsiteY23" fmla="*/ 1123500 h 1303130"/>
                  <a:gd name="connsiteX24" fmla="*/ 65329 w 1032056"/>
                  <a:gd name="connsiteY24" fmla="*/ 179637 h 1303130"/>
                  <a:gd name="connsiteX25" fmla="*/ 98805 w 1032056"/>
                  <a:gd name="connsiteY25" fmla="*/ 98807 h 1303130"/>
                  <a:gd name="connsiteX26" fmla="*/ 179634 w 1032056"/>
                  <a:gd name="connsiteY26" fmla="*/ 65331 h 1303130"/>
                  <a:gd name="connsiteX27" fmla="*/ 560119 w 1032056"/>
                  <a:gd name="connsiteY27" fmla="*/ 65331 h 1303130"/>
                  <a:gd name="connsiteX28" fmla="*/ 560119 w 1032056"/>
                  <a:gd name="connsiteY28" fmla="*/ 275980 h 1303130"/>
                  <a:gd name="connsiteX29" fmla="*/ 617507 w 1032056"/>
                  <a:gd name="connsiteY29" fmla="*/ 414550 h 1303130"/>
                  <a:gd name="connsiteX30" fmla="*/ 756077 w 1032056"/>
                  <a:gd name="connsiteY30" fmla="*/ 471938 h 1303130"/>
                  <a:gd name="connsiteX31" fmla="*/ 966726 w 1032056"/>
                  <a:gd name="connsiteY31" fmla="*/ 471938 h 130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032056" h="1303130">
                    <a:moveTo>
                      <a:pt x="1032048" y="440914"/>
                    </a:moveTo>
                    <a:cubicBezTo>
                      <a:pt x="1031923" y="432291"/>
                      <a:pt x="1028403" y="424079"/>
                      <a:pt x="1022252" y="418053"/>
                    </a:cubicBezTo>
                    <a:lnTo>
                      <a:pt x="612373" y="9808"/>
                    </a:lnTo>
                    <a:cubicBezTo>
                      <a:pt x="606348" y="3645"/>
                      <a:pt x="598124" y="125"/>
                      <a:pt x="589512" y="0"/>
                    </a:cubicBezTo>
                    <a:lnTo>
                      <a:pt x="179634" y="0"/>
                    </a:lnTo>
                    <a:cubicBezTo>
                      <a:pt x="131986" y="0"/>
                      <a:pt x="86297" y="18932"/>
                      <a:pt x="52614" y="52614"/>
                    </a:cubicBezTo>
                    <a:cubicBezTo>
                      <a:pt x="18931" y="86309"/>
                      <a:pt x="0" y="131997"/>
                      <a:pt x="0" y="179634"/>
                    </a:cubicBezTo>
                    <a:lnTo>
                      <a:pt x="0" y="1123497"/>
                    </a:lnTo>
                    <a:cubicBezTo>
                      <a:pt x="0" y="1171134"/>
                      <a:pt x="18932" y="1216822"/>
                      <a:pt x="52614" y="1250517"/>
                    </a:cubicBezTo>
                    <a:cubicBezTo>
                      <a:pt x="86297" y="1284200"/>
                      <a:pt x="131986" y="1303131"/>
                      <a:pt x="179634" y="1303131"/>
                    </a:cubicBezTo>
                    <a:lnTo>
                      <a:pt x="852422" y="1303131"/>
                    </a:lnTo>
                    <a:cubicBezTo>
                      <a:pt x="900070" y="1303131"/>
                      <a:pt x="945759" y="1284200"/>
                      <a:pt x="979442" y="1250517"/>
                    </a:cubicBezTo>
                    <a:cubicBezTo>
                      <a:pt x="1013125" y="1216822"/>
                      <a:pt x="1032056" y="1171134"/>
                      <a:pt x="1032056" y="1123497"/>
                    </a:cubicBezTo>
                    <a:close/>
                    <a:moveTo>
                      <a:pt x="625435" y="114318"/>
                    </a:moveTo>
                    <a:lnTo>
                      <a:pt x="917739" y="406621"/>
                    </a:lnTo>
                    <a:lnTo>
                      <a:pt x="756071" y="406621"/>
                    </a:lnTo>
                    <a:cubicBezTo>
                      <a:pt x="721420" y="406621"/>
                      <a:pt x="688194" y="392861"/>
                      <a:pt x="663691" y="368360"/>
                    </a:cubicBezTo>
                    <a:cubicBezTo>
                      <a:pt x="639187" y="343859"/>
                      <a:pt x="625430" y="310631"/>
                      <a:pt x="625430" y="275980"/>
                    </a:cubicBezTo>
                    <a:close/>
                    <a:moveTo>
                      <a:pt x="966729" y="1123500"/>
                    </a:moveTo>
                    <a:cubicBezTo>
                      <a:pt x="966729" y="1153821"/>
                      <a:pt x="954689" y="1182891"/>
                      <a:pt x="933252" y="1204330"/>
                    </a:cubicBezTo>
                    <a:cubicBezTo>
                      <a:pt x="911815" y="1225768"/>
                      <a:pt x="882747" y="1237806"/>
                      <a:pt x="852423" y="1237806"/>
                    </a:cubicBezTo>
                    <a:lnTo>
                      <a:pt x="179634" y="1237806"/>
                    </a:lnTo>
                    <a:cubicBezTo>
                      <a:pt x="149313" y="1237806"/>
                      <a:pt x="120243" y="1225766"/>
                      <a:pt x="98805" y="1204330"/>
                    </a:cubicBezTo>
                    <a:cubicBezTo>
                      <a:pt x="77367" y="1182893"/>
                      <a:pt x="65329" y="1153824"/>
                      <a:pt x="65329" y="1123500"/>
                    </a:cubicBezTo>
                    <a:lnTo>
                      <a:pt x="65329" y="179637"/>
                    </a:lnTo>
                    <a:cubicBezTo>
                      <a:pt x="65329" y="149316"/>
                      <a:pt x="77369" y="120246"/>
                      <a:pt x="98805" y="98807"/>
                    </a:cubicBezTo>
                    <a:cubicBezTo>
                      <a:pt x="120242" y="77370"/>
                      <a:pt x="149311" y="65331"/>
                      <a:pt x="179634" y="65331"/>
                    </a:cubicBezTo>
                    <a:lnTo>
                      <a:pt x="560119" y="65331"/>
                    </a:lnTo>
                    <a:lnTo>
                      <a:pt x="560119" y="275980"/>
                    </a:lnTo>
                    <a:cubicBezTo>
                      <a:pt x="560119" y="327955"/>
                      <a:pt x="580759" y="377791"/>
                      <a:pt x="617507" y="414550"/>
                    </a:cubicBezTo>
                    <a:cubicBezTo>
                      <a:pt x="654263" y="451298"/>
                      <a:pt x="704099" y="471938"/>
                      <a:pt x="756077" y="471938"/>
                    </a:cubicBezTo>
                    <a:lnTo>
                      <a:pt x="966726" y="471938"/>
                    </a:lnTo>
                    <a:close/>
                  </a:path>
                </a:pathLst>
              </a:custGeom>
              <a:solidFill>
                <a:schemeClr val="bg1"/>
              </a:solidFill>
              <a:ln w="2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grpSp>
        <p:nvGrpSpPr>
          <p:cNvPr id="183" name="Группа 182">
            <a:extLst>
              <a:ext uri="{FF2B5EF4-FFF2-40B4-BE49-F238E27FC236}">
                <a16:creationId xmlns:a16="http://schemas.microsoft.com/office/drawing/2014/main" id="{23AE141B-15E4-0D62-3E5A-FB1A5C9709DA}"/>
              </a:ext>
            </a:extLst>
          </p:cNvPr>
          <p:cNvGrpSpPr/>
          <p:nvPr/>
        </p:nvGrpSpPr>
        <p:grpSpPr>
          <a:xfrm>
            <a:off x="-346587" y="-422463"/>
            <a:ext cx="2095652" cy="2526920"/>
            <a:chOff x="-346587" y="-422463"/>
            <a:chExt cx="2095652" cy="2526920"/>
          </a:xfrm>
        </p:grpSpPr>
        <p:grpSp>
          <p:nvGrpSpPr>
            <p:cNvPr id="164" name="Группа 163">
              <a:extLst>
                <a:ext uri="{FF2B5EF4-FFF2-40B4-BE49-F238E27FC236}">
                  <a16:creationId xmlns:a16="http://schemas.microsoft.com/office/drawing/2014/main" id="{4FFDB525-733B-B841-419D-98A38310C205}"/>
                </a:ext>
              </a:extLst>
            </p:cNvPr>
            <p:cNvGrpSpPr/>
            <p:nvPr/>
          </p:nvGrpSpPr>
          <p:grpSpPr>
            <a:xfrm>
              <a:off x="-346587" y="-422463"/>
              <a:ext cx="2095652" cy="2526920"/>
              <a:chOff x="-346587" y="-422463"/>
              <a:chExt cx="2095652" cy="2526920"/>
            </a:xfrm>
          </p:grpSpPr>
          <p:grpSp>
            <p:nvGrpSpPr>
              <p:cNvPr id="165" name="Группа 164">
                <a:extLst>
                  <a:ext uri="{FF2B5EF4-FFF2-40B4-BE49-F238E27FC236}">
                    <a16:creationId xmlns:a16="http://schemas.microsoft.com/office/drawing/2014/main" id="{4672F3FF-EAF7-9BDB-8855-C1A87147664C}"/>
                  </a:ext>
                </a:extLst>
              </p:cNvPr>
              <p:cNvGrpSpPr/>
              <p:nvPr/>
            </p:nvGrpSpPr>
            <p:grpSpPr>
              <a:xfrm>
                <a:off x="575425" y="588305"/>
                <a:ext cx="1172491" cy="1010768"/>
                <a:chOff x="5015464" y="2659437"/>
                <a:chExt cx="1785386" cy="1539126"/>
              </a:xfrm>
            </p:grpSpPr>
            <p:sp>
              <p:nvSpPr>
                <p:cNvPr id="180" name="Шестиугольник 179">
                  <a:extLst>
                    <a:ext uri="{FF2B5EF4-FFF2-40B4-BE49-F238E27FC236}">
                      <a16:creationId xmlns:a16="http://schemas.microsoft.com/office/drawing/2014/main" id="{66222FA8-DFAB-A45D-286A-AD13DA98741F}"/>
                    </a:ext>
                  </a:extLst>
                </p:cNvPr>
                <p:cNvSpPr/>
                <p:nvPr/>
              </p:nvSpPr>
              <p:spPr>
                <a:xfrm>
                  <a:off x="5131515" y="2763242"/>
                  <a:ext cx="1553284" cy="1339039"/>
                </a:xfrm>
                <a:prstGeom prst="hexagon">
                  <a:avLst/>
                </a:prstGeom>
                <a:solidFill>
                  <a:schemeClr val="bg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1" name="Шестиугольник 180">
                  <a:extLst>
                    <a:ext uri="{FF2B5EF4-FFF2-40B4-BE49-F238E27FC236}">
                      <a16:creationId xmlns:a16="http://schemas.microsoft.com/office/drawing/2014/main" id="{A38210A7-65CD-F760-A12A-B0C4FCFA0295}"/>
                    </a:ext>
                  </a:extLst>
                </p:cNvPr>
                <p:cNvSpPr/>
                <p:nvPr/>
              </p:nvSpPr>
              <p:spPr>
                <a:xfrm>
                  <a:off x="5015464" y="2659437"/>
                  <a:ext cx="1785386" cy="1539126"/>
                </a:xfrm>
                <a:prstGeom prst="hexagon">
                  <a:avLst/>
                </a:prstGeom>
                <a:noFill/>
                <a:ln>
                  <a:solidFill>
                    <a:srgbClr val="D4572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66" name="Группа 165">
                <a:extLst>
                  <a:ext uri="{FF2B5EF4-FFF2-40B4-BE49-F238E27FC236}">
                    <a16:creationId xmlns:a16="http://schemas.microsoft.com/office/drawing/2014/main" id="{1A34DB77-0642-B291-BDCA-85DB9E169528}"/>
                  </a:ext>
                </a:extLst>
              </p:cNvPr>
              <p:cNvGrpSpPr/>
              <p:nvPr/>
            </p:nvGrpSpPr>
            <p:grpSpPr>
              <a:xfrm>
                <a:off x="-346587" y="-422463"/>
                <a:ext cx="2095652" cy="2526920"/>
                <a:chOff x="-849877" y="-888326"/>
                <a:chExt cx="3574337" cy="4309907"/>
              </a:xfrm>
            </p:grpSpPr>
            <p:grpSp>
              <p:nvGrpSpPr>
                <p:cNvPr id="170" name="Группа 169">
                  <a:extLst>
                    <a:ext uri="{FF2B5EF4-FFF2-40B4-BE49-F238E27FC236}">
                      <a16:creationId xmlns:a16="http://schemas.microsoft.com/office/drawing/2014/main" id="{563A5083-A123-98DE-CF3C-4CB940E45A87}"/>
                    </a:ext>
                  </a:extLst>
                </p:cNvPr>
                <p:cNvGrpSpPr/>
                <p:nvPr/>
              </p:nvGrpSpPr>
              <p:grpSpPr>
                <a:xfrm>
                  <a:off x="724663" y="-888326"/>
                  <a:ext cx="1999797" cy="1723963"/>
                  <a:chOff x="5015464" y="2659437"/>
                  <a:chExt cx="1785386" cy="1539126"/>
                </a:xfrm>
              </p:grpSpPr>
              <p:sp>
                <p:nvSpPr>
                  <p:cNvPr id="178" name="Шестиугольник 177">
                    <a:extLst>
                      <a:ext uri="{FF2B5EF4-FFF2-40B4-BE49-F238E27FC236}">
                        <a16:creationId xmlns:a16="http://schemas.microsoft.com/office/drawing/2014/main" id="{72DBFD27-BC48-A6FC-1924-0DEA7F118E04}"/>
                      </a:ext>
                    </a:extLst>
                  </p:cNvPr>
                  <p:cNvSpPr/>
                  <p:nvPr/>
                </p:nvSpPr>
                <p:spPr>
                  <a:xfrm>
                    <a:off x="5131515" y="2763242"/>
                    <a:ext cx="1553284" cy="1339039"/>
                  </a:xfrm>
                  <a:prstGeom prst="hexagon">
                    <a:avLst/>
                  </a:prstGeom>
                  <a:solidFill>
                    <a:schemeClr val="bg1">
                      <a:alpha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79" name="Шестиугольник 178">
                    <a:extLst>
                      <a:ext uri="{FF2B5EF4-FFF2-40B4-BE49-F238E27FC236}">
                        <a16:creationId xmlns:a16="http://schemas.microsoft.com/office/drawing/2014/main" id="{7101EC54-61B6-1893-F35A-3365332112DC}"/>
                      </a:ext>
                    </a:extLst>
                  </p:cNvPr>
                  <p:cNvSpPr/>
                  <p:nvPr/>
                </p:nvSpPr>
                <p:spPr>
                  <a:xfrm>
                    <a:off x="5015464" y="2659437"/>
                    <a:ext cx="1785386" cy="1539126"/>
                  </a:xfrm>
                  <a:prstGeom prst="hexagon">
                    <a:avLst/>
                  </a:prstGeom>
                  <a:noFill/>
                  <a:ln>
                    <a:solidFill>
                      <a:srgbClr val="D4572D">
                        <a:alpha val="20000"/>
                      </a:srgb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171" name="Группа 170">
                  <a:extLst>
                    <a:ext uri="{FF2B5EF4-FFF2-40B4-BE49-F238E27FC236}">
                      <a16:creationId xmlns:a16="http://schemas.microsoft.com/office/drawing/2014/main" id="{384A09B3-2BC1-21D7-16E1-C793A7125B52}"/>
                    </a:ext>
                  </a:extLst>
                </p:cNvPr>
                <p:cNvGrpSpPr/>
                <p:nvPr/>
              </p:nvGrpSpPr>
              <p:grpSpPr>
                <a:xfrm>
                  <a:off x="-849877" y="1697618"/>
                  <a:ext cx="1999797" cy="1723963"/>
                  <a:chOff x="5015464" y="2659437"/>
                  <a:chExt cx="1785386" cy="1539126"/>
                </a:xfrm>
              </p:grpSpPr>
              <p:sp>
                <p:nvSpPr>
                  <p:cNvPr id="175" name="Шестиугольник 174">
                    <a:extLst>
                      <a:ext uri="{FF2B5EF4-FFF2-40B4-BE49-F238E27FC236}">
                        <a16:creationId xmlns:a16="http://schemas.microsoft.com/office/drawing/2014/main" id="{4BA33FDA-2B87-F978-41E2-5B160DEA4205}"/>
                      </a:ext>
                    </a:extLst>
                  </p:cNvPr>
                  <p:cNvSpPr/>
                  <p:nvPr/>
                </p:nvSpPr>
                <p:spPr>
                  <a:xfrm>
                    <a:off x="5131515" y="2763242"/>
                    <a:ext cx="1553284" cy="1339039"/>
                  </a:xfrm>
                  <a:prstGeom prst="hexagon">
                    <a:avLst/>
                  </a:prstGeom>
                  <a:solidFill>
                    <a:schemeClr val="bg1">
                      <a:alpha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77" name="Шестиугольник 176">
                    <a:extLst>
                      <a:ext uri="{FF2B5EF4-FFF2-40B4-BE49-F238E27FC236}">
                        <a16:creationId xmlns:a16="http://schemas.microsoft.com/office/drawing/2014/main" id="{5250C2ED-D915-61E1-F647-139B02A3C6BB}"/>
                      </a:ext>
                    </a:extLst>
                  </p:cNvPr>
                  <p:cNvSpPr/>
                  <p:nvPr/>
                </p:nvSpPr>
                <p:spPr>
                  <a:xfrm>
                    <a:off x="5015464" y="2659437"/>
                    <a:ext cx="1785386" cy="1539126"/>
                  </a:xfrm>
                  <a:prstGeom prst="hexagon">
                    <a:avLst/>
                  </a:prstGeom>
                  <a:noFill/>
                  <a:ln>
                    <a:solidFill>
                      <a:srgbClr val="D4572D">
                        <a:alpha val="20000"/>
                      </a:srgb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172" name="Группа 171">
                  <a:extLst>
                    <a:ext uri="{FF2B5EF4-FFF2-40B4-BE49-F238E27FC236}">
                      <a16:creationId xmlns:a16="http://schemas.microsoft.com/office/drawing/2014/main" id="{B317CF23-750E-5E8B-F202-909E8C3411DB}"/>
                    </a:ext>
                  </a:extLst>
                </p:cNvPr>
                <p:cNvGrpSpPr/>
                <p:nvPr/>
              </p:nvGrpSpPr>
              <p:grpSpPr>
                <a:xfrm>
                  <a:off x="-846260" y="-26345"/>
                  <a:ext cx="1999797" cy="1723963"/>
                  <a:chOff x="5015464" y="2659437"/>
                  <a:chExt cx="1785386" cy="1539126"/>
                </a:xfrm>
              </p:grpSpPr>
              <p:sp>
                <p:nvSpPr>
                  <p:cNvPr id="173" name="Шестиугольник 172">
                    <a:extLst>
                      <a:ext uri="{FF2B5EF4-FFF2-40B4-BE49-F238E27FC236}">
                        <a16:creationId xmlns:a16="http://schemas.microsoft.com/office/drawing/2014/main" id="{91CF4CF0-5A99-0B07-7D1B-366AD217BEDA}"/>
                      </a:ext>
                    </a:extLst>
                  </p:cNvPr>
                  <p:cNvSpPr/>
                  <p:nvPr/>
                </p:nvSpPr>
                <p:spPr>
                  <a:xfrm>
                    <a:off x="5131515" y="2763242"/>
                    <a:ext cx="1553284" cy="1339039"/>
                  </a:xfrm>
                  <a:prstGeom prst="hexagon">
                    <a:avLst/>
                  </a:prstGeom>
                  <a:solidFill>
                    <a:schemeClr val="bg1">
                      <a:alpha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74" name="Шестиугольник 173">
                    <a:extLst>
                      <a:ext uri="{FF2B5EF4-FFF2-40B4-BE49-F238E27FC236}">
                        <a16:creationId xmlns:a16="http://schemas.microsoft.com/office/drawing/2014/main" id="{C9DE6DFC-7C82-AB9E-A920-2DC7CC1083A4}"/>
                      </a:ext>
                    </a:extLst>
                  </p:cNvPr>
                  <p:cNvSpPr/>
                  <p:nvPr/>
                </p:nvSpPr>
                <p:spPr>
                  <a:xfrm>
                    <a:off x="5015464" y="2659437"/>
                    <a:ext cx="1785386" cy="1539126"/>
                  </a:xfrm>
                  <a:prstGeom prst="hexagon">
                    <a:avLst/>
                  </a:prstGeom>
                  <a:noFill/>
                  <a:ln>
                    <a:solidFill>
                      <a:srgbClr val="D4572D">
                        <a:alpha val="20000"/>
                      </a:srgb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</p:grpSp>
        </p:grpSp>
        <p:pic>
          <p:nvPicPr>
            <p:cNvPr id="182" name="Рисунок 181">
              <a:extLst>
                <a:ext uri="{FF2B5EF4-FFF2-40B4-BE49-F238E27FC236}">
                  <a16:creationId xmlns:a16="http://schemas.microsoft.com/office/drawing/2014/main" id="{CA863E9F-D2C8-D452-EA30-E87A4C147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4208" y="889833"/>
              <a:ext cx="444398" cy="3981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137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6DD53A-FB2B-0EF1-52F8-169D960332EC}"/>
              </a:ext>
            </a:extLst>
          </p:cNvPr>
          <p:cNvSpPr/>
          <p:nvPr/>
        </p:nvSpPr>
        <p:spPr>
          <a:xfrm>
            <a:off x="1850433" y="802356"/>
            <a:ext cx="8506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ru-RU" sz="28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Модуль </a:t>
            </a:r>
            <a:r>
              <a:rPr lang="ru-RU" sz="28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«Типовые закупки» 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6191289-612B-0363-A1F4-B2AFFC9BD6F4}"/>
              </a:ext>
            </a:extLst>
          </p:cNvPr>
          <p:cNvGrpSpPr/>
          <p:nvPr/>
        </p:nvGrpSpPr>
        <p:grpSpPr>
          <a:xfrm rot="10800000">
            <a:off x="9552384" y="3506294"/>
            <a:ext cx="3574337" cy="4309907"/>
            <a:chOff x="-849877" y="-888326"/>
            <a:chExt cx="3574337" cy="4309907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DA694B7-2FB3-8CD8-4E88-0B6BD6D481F8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44" name="Шестиугольник 43">
                <a:extLst>
                  <a:ext uri="{FF2B5EF4-FFF2-40B4-BE49-F238E27FC236}">
                    <a16:creationId xmlns:a16="http://schemas.microsoft.com/office/drawing/2014/main" id="{C1991BEC-8E51-03E7-5EB2-2016C62F282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Шестиугольник 44">
                <a:extLst>
                  <a:ext uri="{FF2B5EF4-FFF2-40B4-BE49-F238E27FC236}">
                    <a16:creationId xmlns:a16="http://schemas.microsoft.com/office/drawing/2014/main" id="{216546C9-686D-2EE4-8A57-2583AA0CB2C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E27417CD-AF57-B22C-CA5B-142281E0B1CB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42" name="Шестиугольник 41">
                <a:extLst>
                  <a:ext uri="{FF2B5EF4-FFF2-40B4-BE49-F238E27FC236}">
                    <a16:creationId xmlns:a16="http://schemas.microsoft.com/office/drawing/2014/main" id="{D5A3100B-5C5F-778D-A993-896DA08EA723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Шестиугольник 42">
                <a:extLst>
                  <a:ext uri="{FF2B5EF4-FFF2-40B4-BE49-F238E27FC236}">
                    <a16:creationId xmlns:a16="http://schemas.microsoft.com/office/drawing/2014/main" id="{D223A1C3-2BD5-CA68-28E4-896280FA4A05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729F437-CE12-C49A-67C9-DE41F840300D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36" name="Шестиугольник 35">
                <a:extLst>
                  <a:ext uri="{FF2B5EF4-FFF2-40B4-BE49-F238E27FC236}">
                    <a16:creationId xmlns:a16="http://schemas.microsoft.com/office/drawing/2014/main" id="{C2ED9072-8510-852F-CA2C-FC4469274B0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Шестиугольник 40">
                <a:extLst>
                  <a:ext uri="{FF2B5EF4-FFF2-40B4-BE49-F238E27FC236}">
                    <a16:creationId xmlns:a16="http://schemas.microsoft.com/office/drawing/2014/main" id="{BD9C771C-2B1A-DEF3-0C65-EB027B186A48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51AF139B-639C-4611-0527-0EA4B1DFB32E}"/>
              </a:ext>
            </a:extLst>
          </p:cNvPr>
          <p:cNvGrpSpPr/>
          <p:nvPr/>
        </p:nvGrpSpPr>
        <p:grpSpPr>
          <a:xfrm>
            <a:off x="-346587" y="-422463"/>
            <a:ext cx="2095652" cy="2526920"/>
            <a:chOff x="-1021196" y="-888326"/>
            <a:chExt cx="3574337" cy="4309907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02E1F2FA-4517-CFA5-B53F-E2A8604F1332}"/>
                </a:ext>
              </a:extLst>
            </p:cNvPr>
            <p:cNvGrpSpPr/>
            <p:nvPr/>
          </p:nvGrpSpPr>
          <p:grpSpPr>
            <a:xfrm>
              <a:off x="551384" y="835637"/>
              <a:ext cx="1999797" cy="1723963"/>
              <a:chOff x="5015464" y="2659437"/>
              <a:chExt cx="1785386" cy="1539126"/>
            </a:xfrm>
          </p:grpSpPr>
          <p:sp>
            <p:nvSpPr>
              <p:cNvPr id="3" name="Шестиугольник 2">
                <a:extLst>
                  <a:ext uri="{FF2B5EF4-FFF2-40B4-BE49-F238E27FC236}">
                    <a16:creationId xmlns:a16="http://schemas.microsoft.com/office/drawing/2014/main" id="{3BFBD2B4-7F52-01B6-E2B2-4C82110D3118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" name="Шестиугольник 3">
                <a:extLst>
                  <a:ext uri="{FF2B5EF4-FFF2-40B4-BE49-F238E27FC236}">
                    <a16:creationId xmlns:a16="http://schemas.microsoft.com/office/drawing/2014/main" id="{ED199D91-4004-305C-3DC6-75149BAFA12C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87FA3D3A-98DC-7052-D40D-78C91D3D9881}"/>
                </a:ext>
              </a:extLst>
            </p:cNvPr>
            <p:cNvGrpSpPr/>
            <p:nvPr/>
          </p:nvGrpSpPr>
          <p:grpSpPr>
            <a:xfrm>
              <a:off x="-1021196" y="-888326"/>
              <a:ext cx="3574337" cy="4309907"/>
              <a:chOff x="-849877" y="-888326"/>
              <a:chExt cx="3574337" cy="4309907"/>
            </a:xfrm>
          </p:grpSpPr>
          <p:grpSp>
            <p:nvGrpSpPr>
              <p:cNvPr id="6" name="Группа 5">
                <a:extLst>
                  <a:ext uri="{FF2B5EF4-FFF2-40B4-BE49-F238E27FC236}">
                    <a16:creationId xmlns:a16="http://schemas.microsoft.com/office/drawing/2014/main" id="{4A4B7EC1-A59C-D564-FBEC-DCD88ABBBB1D}"/>
                  </a:ext>
                </a:extLst>
              </p:cNvPr>
              <p:cNvGrpSpPr/>
              <p:nvPr/>
            </p:nvGrpSpPr>
            <p:grpSpPr>
              <a:xfrm>
                <a:off x="724663" y="-888326"/>
                <a:ext cx="1999797" cy="1723963"/>
                <a:chOff x="5015464" y="2659437"/>
                <a:chExt cx="1785386" cy="1539126"/>
              </a:xfrm>
            </p:grpSpPr>
            <p:sp>
              <p:nvSpPr>
                <p:cNvPr id="7" name="Шестиугольник 6">
                  <a:extLst>
                    <a:ext uri="{FF2B5EF4-FFF2-40B4-BE49-F238E27FC236}">
                      <a16:creationId xmlns:a16="http://schemas.microsoft.com/office/drawing/2014/main" id="{0E34FA16-1AD2-28EE-1F30-7A683B4DA976}"/>
                    </a:ext>
                  </a:extLst>
                </p:cNvPr>
                <p:cNvSpPr/>
                <p:nvPr/>
              </p:nvSpPr>
              <p:spPr>
                <a:xfrm>
                  <a:off x="5131515" y="2763242"/>
                  <a:ext cx="1553284" cy="1339039"/>
                </a:xfrm>
                <a:prstGeom prst="hexagon">
                  <a:avLst/>
                </a:prstGeom>
                <a:solidFill>
                  <a:schemeClr val="bg1">
                    <a:alpha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" name="Шестиугольник 7">
                  <a:extLst>
                    <a:ext uri="{FF2B5EF4-FFF2-40B4-BE49-F238E27FC236}">
                      <a16:creationId xmlns:a16="http://schemas.microsoft.com/office/drawing/2014/main" id="{2BA6E38B-7231-26A3-D253-BF79F3CA22BB}"/>
                    </a:ext>
                  </a:extLst>
                </p:cNvPr>
                <p:cNvSpPr/>
                <p:nvPr/>
              </p:nvSpPr>
              <p:spPr>
                <a:xfrm>
                  <a:off x="5015464" y="2659437"/>
                  <a:ext cx="1785386" cy="1539126"/>
                </a:xfrm>
                <a:prstGeom prst="hexagon">
                  <a:avLst/>
                </a:prstGeom>
                <a:noFill/>
                <a:ln>
                  <a:solidFill>
                    <a:srgbClr val="D4572D">
                      <a:alpha val="20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>
                <a:extLst>
                  <a:ext uri="{FF2B5EF4-FFF2-40B4-BE49-F238E27FC236}">
                    <a16:creationId xmlns:a16="http://schemas.microsoft.com/office/drawing/2014/main" id="{533FC88E-D5DF-AE7F-E3A5-8B4146D336E0}"/>
                  </a:ext>
                </a:extLst>
              </p:cNvPr>
              <p:cNvGrpSpPr/>
              <p:nvPr/>
            </p:nvGrpSpPr>
            <p:grpSpPr>
              <a:xfrm>
                <a:off x="-849877" y="1697618"/>
                <a:ext cx="1999797" cy="1723963"/>
                <a:chOff x="5015464" y="2659437"/>
                <a:chExt cx="1785386" cy="1539126"/>
              </a:xfrm>
            </p:grpSpPr>
            <p:sp>
              <p:nvSpPr>
                <p:cNvPr id="13" name="Шестиугольник 12">
                  <a:extLst>
                    <a:ext uri="{FF2B5EF4-FFF2-40B4-BE49-F238E27FC236}">
                      <a16:creationId xmlns:a16="http://schemas.microsoft.com/office/drawing/2014/main" id="{913DFA57-0D5D-0168-5178-449E7882C9FB}"/>
                    </a:ext>
                  </a:extLst>
                </p:cNvPr>
                <p:cNvSpPr/>
                <p:nvPr/>
              </p:nvSpPr>
              <p:spPr>
                <a:xfrm>
                  <a:off x="5131515" y="2763242"/>
                  <a:ext cx="1553284" cy="1339039"/>
                </a:xfrm>
                <a:prstGeom prst="hexagon">
                  <a:avLst/>
                </a:prstGeom>
                <a:solidFill>
                  <a:schemeClr val="bg1">
                    <a:alpha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Шестиугольник 13">
                  <a:extLst>
                    <a:ext uri="{FF2B5EF4-FFF2-40B4-BE49-F238E27FC236}">
                      <a16:creationId xmlns:a16="http://schemas.microsoft.com/office/drawing/2014/main" id="{10050597-C141-1FD0-CFFE-B023E5168206}"/>
                    </a:ext>
                  </a:extLst>
                </p:cNvPr>
                <p:cNvSpPr/>
                <p:nvPr/>
              </p:nvSpPr>
              <p:spPr>
                <a:xfrm>
                  <a:off x="5015464" y="2659437"/>
                  <a:ext cx="1785386" cy="1539126"/>
                </a:xfrm>
                <a:prstGeom prst="hexagon">
                  <a:avLst/>
                </a:prstGeom>
                <a:noFill/>
                <a:ln>
                  <a:solidFill>
                    <a:srgbClr val="D4572D">
                      <a:alpha val="20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5" name="Группа 14">
                <a:extLst>
                  <a:ext uri="{FF2B5EF4-FFF2-40B4-BE49-F238E27FC236}">
                    <a16:creationId xmlns:a16="http://schemas.microsoft.com/office/drawing/2014/main" id="{3E2C8CD4-D3E9-2915-87C8-D42B02319626}"/>
                  </a:ext>
                </a:extLst>
              </p:cNvPr>
              <p:cNvGrpSpPr/>
              <p:nvPr/>
            </p:nvGrpSpPr>
            <p:grpSpPr>
              <a:xfrm>
                <a:off x="-846260" y="-26345"/>
                <a:ext cx="1999797" cy="1723963"/>
                <a:chOff x="5015464" y="2659437"/>
                <a:chExt cx="1785386" cy="1539126"/>
              </a:xfrm>
            </p:grpSpPr>
            <p:sp>
              <p:nvSpPr>
                <p:cNvPr id="16" name="Шестиугольник 15">
                  <a:extLst>
                    <a:ext uri="{FF2B5EF4-FFF2-40B4-BE49-F238E27FC236}">
                      <a16:creationId xmlns:a16="http://schemas.microsoft.com/office/drawing/2014/main" id="{0A7D5C46-F7E2-5BBD-B199-2C6ABF2FB97C}"/>
                    </a:ext>
                  </a:extLst>
                </p:cNvPr>
                <p:cNvSpPr/>
                <p:nvPr/>
              </p:nvSpPr>
              <p:spPr>
                <a:xfrm>
                  <a:off x="5131515" y="2763242"/>
                  <a:ext cx="1553284" cy="1339039"/>
                </a:xfrm>
                <a:prstGeom prst="hexagon">
                  <a:avLst/>
                </a:prstGeom>
                <a:solidFill>
                  <a:schemeClr val="bg1">
                    <a:alpha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" name="Шестиугольник 16">
                  <a:extLst>
                    <a:ext uri="{FF2B5EF4-FFF2-40B4-BE49-F238E27FC236}">
                      <a16:creationId xmlns:a16="http://schemas.microsoft.com/office/drawing/2014/main" id="{66620FBF-4D75-5938-7FC3-A69F756EADA2}"/>
                    </a:ext>
                  </a:extLst>
                </p:cNvPr>
                <p:cNvSpPr/>
                <p:nvPr/>
              </p:nvSpPr>
              <p:spPr>
                <a:xfrm>
                  <a:off x="5015464" y="2659437"/>
                  <a:ext cx="1785386" cy="1539126"/>
                </a:xfrm>
                <a:prstGeom prst="hexagon">
                  <a:avLst/>
                </a:prstGeom>
                <a:noFill/>
                <a:ln>
                  <a:solidFill>
                    <a:srgbClr val="D4572D">
                      <a:alpha val="20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A62904F9-B43E-022A-2669-E07A4CF49C97}"/>
                </a:ext>
              </a:extLst>
            </p:cNvPr>
            <p:cNvGrpSpPr/>
            <p:nvPr/>
          </p:nvGrpSpPr>
          <p:grpSpPr>
            <a:xfrm>
              <a:off x="1318196" y="1370395"/>
              <a:ext cx="540587" cy="665338"/>
              <a:chOff x="6924124" y="3060656"/>
              <a:chExt cx="1162084" cy="1430256"/>
            </a:xfrm>
          </p:grpSpPr>
          <p:grpSp>
            <p:nvGrpSpPr>
              <p:cNvPr id="38" name="Группа 37">
                <a:extLst>
                  <a:ext uri="{FF2B5EF4-FFF2-40B4-BE49-F238E27FC236}">
                    <a16:creationId xmlns:a16="http://schemas.microsoft.com/office/drawing/2014/main" id="{7A18C75E-9F02-2FC2-A94A-EB6E5E8CCC44}"/>
                  </a:ext>
                </a:extLst>
              </p:cNvPr>
              <p:cNvGrpSpPr/>
              <p:nvPr/>
            </p:nvGrpSpPr>
            <p:grpSpPr>
              <a:xfrm>
                <a:off x="6924124" y="3060656"/>
                <a:ext cx="1162084" cy="1430256"/>
                <a:chOff x="7780734" y="3684746"/>
                <a:chExt cx="236699" cy="291322"/>
              </a:xfrm>
            </p:grpSpPr>
            <p:grpSp>
              <p:nvGrpSpPr>
                <p:cNvPr id="46" name="Рисунок 78">
                  <a:extLst>
                    <a:ext uri="{FF2B5EF4-FFF2-40B4-BE49-F238E27FC236}">
                      <a16:creationId xmlns:a16="http://schemas.microsoft.com/office/drawing/2014/main" id="{CEF987A2-B556-A2AC-B36B-391913E3D4CD}"/>
                    </a:ext>
                  </a:extLst>
                </p:cNvPr>
                <p:cNvGrpSpPr/>
                <p:nvPr/>
              </p:nvGrpSpPr>
              <p:grpSpPr>
                <a:xfrm>
                  <a:off x="7780734" y="3684746"/>
                  <a:ext cx="236699" cy="291322"/>
                  <a:chOff x="6354269" y="4161164"/>
                  <a:chExt cx="1292746" cy="1591072"/>
                </a:xfrm>
                <a:solidFill>
                  <a:schemeClr val="bg1"/>
                </a:solidFill>
              </p:grpSpPr>
              <p:sp>
                <p:nvSpPr>
                  <p:cNvPr id="48" name="Полилиния: фигура 47">
                    <a:extLst>
                      <a:ext uri="{FF2B5EF4-FFF2-40B4-BE49-F238E27FC236}">
                        <a16:creationId xmlns:a16="http://schemas.microsoft.com/office/drawing/2014/main" id="{0D01DAEC-6877-7743-8B27-ACB5B696D18D}"/>
                      </a:ext>
                    </a:extLst>
                  </p:cNvPr>
                  <p:cNvSpPr/>
                  <p:nvPr/>
                </p:nvSpPr>
                <p:spPr>
                  <a:xfrm>
                    <a:off x="6553152" y="4509213"/>
                    <a:ext cx="497210" cy="99444"/>
                  </a:xfrm>
                  <a:custGeom>
                    <a:avLst/>
                    <a:gdLst>
                      <a:gd name="connsiteX0" fmla="*/ 49721 w 497209"/>
                      <a:gd name="connsiteY0" fmla="*/ 0 h 99442"/>
                      <a:gd name="connsiteX1" fmla="*/ 0 w 497209"/>
                      <a:gd name="connsiteY1" fmla="*/ 49721 h 99442"/>
                      <a:gd name="connsiteX2" fmla="*/ 49721 w 497209"/>
                      <a:gd name="connsiteY2" fmla="*/ 99442 h 99442"/>
                      <a:gd name="connsiteX3" fmla="*/ 447489 w 497209"/>
                      <a:gd name="connsiteY3" fmla="*/ 99442 h 99442"/>
                      <a:gd name="connsiteX4" fmla="*/ 497210 w 497209"/>
                      <a:gd name="connsiteY4" fmla="*/ 49721 h 99442"/>
                      <a:gd name="connsiteX5" fmla="*/ 447489 w 497209"/>
                      <a:gd name="connsiteY5" fmla="*/ 0 h 994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97209" h="99442">
                        <a:moveTo>
                          <a:pt x="49721" y="0"/>
                        </a:moveTo>
                        <a:cubicBezTo>
                          <a:pt x="22263" y="0"/>
                          <a:pt x="0" y="22263"/>
                          <a:pt x="0" y="49721"/>
                        </a:cubicBezTo>
                        <a:cubicBezTo>
                          <a:pt x="0" y="77179"/>
                          <a:pt x="22263" y="99442"/>
                          <a:pt x="49721" y="99442"/>
                        </a:cubicBezTo>
                        <a:lnTo>
                          <a:pt x="447489" y="99442"/>
                        </a:lnTo>
                        <a:cubicBezTo>
                          <a:pt x="474947" y="99442"/>
                          <a:pt x="497210" y="77179"/>
                          <a:pt x="497210" y="49721"/>
                        </a:cubicBezTo>
                        <a:cubicBezTo>
                          <a:pt x="497210" y="22263"/>
                          <a:pt x="474947" y="0"/>
                          <a:pt x="447489" y="0"/>
                        </a:cubicBezTo>
                        <a:close/>
                      </a:path>
                    </a:pathLst>
                  </a:custGeom>
                  <a:grpFill/>
                  <a:ln w="283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49" name="Полилиния: фигура 48">
                    <a:extLst>
                      <a:ext uri="{FF2B5EF4-FFF2-40B4-BE49-F238E27FC236}">
                        <a16:creationId xmlns:a16="http://schemas.microsoft.com/office/drawing/2014/main" id="{6F2BE092-B154-FFC5-D5D1-45877781F0B2}"/>
                      </a:ext>
                    </a:extLst>
                  </p:cNvPr>
                  <p:cNvSpPr/>
                  <p:nvPr/>
                </p:nvSpPr>
                <p:spPr>
                  <a:xfrm>
                    <a:off x="6553152" y="4360047"/>
                    <a:ext cx="248605" cy="99444"/>
                  </a:xfrm>
                  <a:custGeom>
                    <a:avLst/>
                    <a:gdLst>
                      <a:gd name="connsiteX0" fmla="*/ 0 w 248604"/>
                      <a:gd name="connsiteY0" fmla="*/ 49721 h 99442"/>
                      <a:gd name="connsiteX1" fmla="*/ 49721 w 248604"/>
                      <a:gd name="connsiteY1" fmla="*/ 0 h 99442"/>
                      <a:gd name="connsiteX2" fmla="*/ 198884 w 248604"/>
                      <a:gd name="connsiteY2" fmla="*/ 0 h 99442"/>
                      <a:gd name="connsiteX3" fmla="*/ 248605 w 248604"/>
                      <a:gd name="connsiteY3" fmla="*/ 49721 h 99442"/>
                      <a:gd name="connsiteX4" fmla="*/ 198884 w 248604"/>
                      <a:gd name="connsiteY4" fmla="*/ 99442 h 99442"/>
                      <a:gd name="connsiteX5" fmla="*/ 49721 w 248604"/>
                      <a:gd name="connsiteY5" fmla="*/ 99442 h 99442"/>
                      <a:gd name="connsiteX6" fmla="*/ 0 w 248604"/>
                      <a:gd name="connsiteY6" fmla="*/ 49721 h 994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8604" h="99442">
                        <a:moveTo>
                          <a:pt x="0" y="49721"/>
                        </a:moveTo>
                        <a:cubicBezTo>
                          <a:pt x="0" y="22263"/>
                          <a:pt x="22263" y="0"/>
                          <a:pt x="49721" y="0"/>
                        </a:cubicBezTo>
                        <a:lnTo>
                          <a:pt x="198884" y="0"/>
                        </a:lnTo>
                        <a:cubicBezTo>
                          <a:pt x="226342" y="0"/>
                          <a:pt x="248605" y="22263"/>
                          <a:pt x="248605" y="49721"/>
                        </a:cubicBezTo>
                        <a:cubicBezTo>
                          <a:pt x="248605" y="77179"/>
                          <a:pt x="226342" y="99442"/>
                          <a:pt x="198884" y="99442"/>
                        </a:cubicBezTo>
                        <a:lnTo>
                          <a:pt x="49721" y="99442"/>
                        </a:lnTo>
                        <a:cubicBezTo>
                          <a:pt x="22263" y="99442"/>
                          <a:pt x="0" y="77179"/>
                          <a:pt x="0" y="49721"/>
                        </a:cubicBezTo>
                        <a:close/>
                      </a:path>
                    </a:pathLst>
                  </a:custGeom>
                  <a:grpFill/>
                  <a:ln w="283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50" name="Полилиния: фигура 49">
                    <a:extLst>
                      <a:ext uri="{FF2B5EF4-FFF2-40B4-BE49-F238E27FC236}">
                        <a16:creationId xmlns:a16="http://schemas.microsoft.com/office/drawing/2014/main" id="{C735F6E6-B090-FE73-7005-D8914891B6D8}"/>
                      </a:ext>
                    </a:extLst>
                  </p:cNvPr>
                  <p:cNvSpPr/>
                  <p:nvPr/>
                </p:nvSpPr>
                <p:spPr>
                  <a:xfrm>
                    <a:off x="6354269" y="4161164"/>
                    <a:ext cx="1292746" cy="1591072"/>
                  </a:xfrm>
                  <a:custGeom>
                    <a:avLst/>
                    <a:gdLst>
                      <a:gd name="connsiteX0" fmla="*/ 1292746 w 1292746"/>
                      <a:gd name="connsiteY0" fmla="*/ 149163 h 1591072"/>
                      <a:gd name="connsiteX1" fmla="*/ 1143583 w 1292746"/>
                      <a:gd name="connsiteY1" fmla="*/ 0 h 1591072"/>
                      <a:gd name="connsiteX2" fmla="*/ 149163 w 1292746"/>
                      <a:gd name="connsiteY2" fmla="*/ 0 h 1591072"/>
                      <a:gd name="connsiteX3" fmla="*/ 0 w 1292746"/>
                      <a:gd name="connsiteY3" fmla="*/ 149163 h 1591072"/>
                      <a:gd name="connsiteX4" fmla="*/ 0 w 1292746"/>
                      <a:gd name="connsiteY4" fmla="*/ 1441909 h 1591072"/>
                      <a:gd name="connsiteX5" fmla="*/ 149163 w 1292746"/>
                      <a:gd name="connsiteY5" fmla="*/ 1591072 h 1591072"/>
                      <a:gd name="connsiteX6" fmla="*/ 1143583 w 1292746"/>
                      <a:gd name="connsiteY6" fmla="*/ 1591072 h 1591072"/>
                      <a:gd name="connsiteX7" fmla="*/ 1292746 w 1292746"/>
                      <a:gd name="connsiteY7" fmla="*/ 1441909 h 1591072"/>
                      <a:gd name="connsiteX8" fmla="*/ 795536 w 1292746"/>
                      <a:gd name="connsiteY8" fmla="*/ 99442 h 1591072"/>
                      <a:gd name="connsiteX9" fmla="*/ 795536 w 1292746"/>
                      <a:gd name="connsiteY9" fmla="*/ 298326 h 1591072"/>
                      <a:gd name="connsiteX10" fmla="*/ 944699 w 1292746"/>
                      <a:gd name="connsiteY10" fmla="*/ 447489 h 1591072"/>
                      <a:gd name="connsiteX11" fmla="*/ 1193304 w 1292746"/>
                      <a:gd name="connsiteY11" fmla="*/ 447489 h 1591072"/>
                      <a:gd name="connsiteX12" fmla="*/ 1193304 w 1292746"/>
                      <a:gd name="connsiteY12" fmla="*/ 1441909 h 1591072"/>
                      <a:gd name="connsiteX13" fmla="*/ 1143583 w 1292746"/>
                      <a:gd name="connsiteY13" fmla="*/ 1491630 h 1591072"/>
                      <a:gd name="connsiteX14" fmla="*/ 149163 w 1292746"/>
                      <a:gd name="connsiteY14" fmla="*/ 1491630 h 1591072"/>
                      <a:gd name="connsiteX15" fmla="*/ 99442 w 1292746"/>
                      <a:gd name="connsiteY15" fmla="*/ 1441909 h 1591072"/>
                      <a:gd name="connsiteX16" fmla="*/ 99442 w 1292746"/>
                      <a:gd name="connsiteY16" fmla="*/ 149163 h 1591072"/>
                      <a:gd name="connsiteX17" fmla="*/ 149163 w 1292746"/>
                      <a:gd name="connsiteY17" fmla="*/ 99442 h 1591072"/>
                      <a:gd name="connsiteX18" fmla="*/ 894978 w 1292746"/>
                      <a:gd name="connsiteY18" fmla="*/ 159295 h 1591072"/>
                      <a:gd name="connsiteX19" fmla="*/ 1110699 w 1292746"/>
                      <a:gd name="connsiteY19" fmla="*/ 348047 h 1591072"/>
                      <a:gd name="connsiteX20" fmla="*/ 944699 w 1292746"/>
                      <a:gd name="connsiteY20" fmla="*/ 348047 h 1591072"/>
                      <a:gd name="connsiteX21" fmla="*/ 894978 w 1292746"/>
                      <a:gd name="connsiteY21" fmla="*/ 298326 h 15910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292746" h="1591072">
                        <a:moveTo>
                          <a:pt x="1292746" y="149163"/>
                        </a:moveTo>
                        <a:cubicBezTo>
                          <a:pt x="1292746" y="66780"/>
                          <a:pt x="1225966" y="0"/>
                          <a:pt x="1143583" y="0"/>
                        </a:cubicBezTo>
                        <a:lnTo>
                          <a:pt x="149163" y="0"/>
                        </a:lnTo>
                        <a:cubicBezTo>
                          <a:pt x="66780" y="0"/>
                          <a:pt x="0" y="66780"/>
                          <a:pt x="0" y="149163"/>
                        </a:cubicBezTo>
                        <a:lnTo>
                          <a:pt x="0" y="1441909"/>
                        </a:lnTo>
                        <a:cubicBezTo>
                          <a:pt x="0" y="1524292"/>
                          <a:pt x="66780" y="1591072"/>
                          <a:pt x="149163" y="1591072"/>
                        </a:cubicBezTo>
                        <a:lnTo>
                          <a:pt x="1143583" y="1591072"/>
                        </a:lnTo>
                        <a:cubicBezTo>
                          <a:pt x="1225966" y="1591072"/>
                          <a:pt x="1292746" y="1524292"/>
                          <a:pt x="1292746" y="1441909"/>
                        </a:cubicBezTo>
                        <a:close/>
                        <a:moveTo>
                          <a:pt x="795536" y="99442"/>
                        </a:moveTo>
                        <a:lnTo>
                          <a:pt x="795536" y="298326"/>
                        </a:lnTo>
                        <a:cubicBezTo>
                          <a:pt x="795536" y="380709"/>
                          <a:pt x="862316" y="447489"/>
                          <a:pt x="944699" y="447489"/>
                        </a:cubicBezTo>
                        <a:lnTo>
                          <a:pt x="1193304" y="447489"/>
                        </a:lnTo>
                        <a:lnTo>
                          <a:pt x="1193304" y="1441909"/>
                        </a:lnTo>
                        <a:cubicBezTo>
                          <a:pt x="1193304" y="1469367"/>
                          <a:pt x="1171041" y="1491630"/>
                          <a:pt x="1143583" y="1491630"/>
                        </a:cubicBezTo>
                        <a:lnTo>
                          <a:pt x="149163" y="1491630"/>
                        </a:lnTo>
                        <a:cubicBezTo>
                          <a:pt x="121705" y="1491630"/>
                          <a:pt x="99442" y="1469367"/>
                          <a:pt x="99442" y="1441909"/>
                        </a:cubicBezTo>
                        <a:lnTo>
                          <a:pt x="99442" y="149163"/>
                        </a:lnTo>
                        <a:cubicBezTo>
                          <a:pt x="99442" y="121705"/>
                          <a:pt x="121705" y="99442"/>
                          <a:pt x="149163" y="99442"/>
                        </a:cubicBezTo>
                        <a:close/>
                        <a:moveTo>
                          <a:pt x="894978" y="159295"/>
                        </a:moveTo>
                        <a:lnTo>
                          <a:pt x="1110699" y="348047"/>
                        </a:lnTo>
                        <a:lnTo>
                          <a:pt x="944699" y="348047"/>
                        </a:lnTo>
                        <a:cubicBezTo>
                          <a:pt x="917241" y="348047"/>
                          <a:pt x="894978" y="325784"/>
                          <a:pt x="894978" y="298326"/>
                        </a:cubicBezTo>
                        <a:close/>
                      </a:path>
                    </a:pathLst>
                  </a:custGeom>
                  <a:grpFill/>
                  <a:ln w="283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25FB2F23-7983-3447-9963-14DBB46E107F}"/>
                    </a:ext>
                  </a:extLst>
                </p:cNvPr>
                <p:cNvSpPr/>
                <p:nvPr/>
              </p:nvSpPr>
              <p:spPr>
                <a:xfrm>
                  <a:off x="7822157" y="3781899"/>
                  <a:ext cx="155942" cy="157754"/>
                </a:xfrm>
                <a:custGeom>
                  <a:avLst/>
                  <a:gdLst>
                    <a:gd name="connsiteX0" fmla="*/ 38805 w 859422"/>
                    <a:gd name="connsiteY0" fmla="*/ 791739 h 869409"/>
                    <a:gd name="connsiteX1" fmla="*/ 39581 w 859422"/>
                    <a:gd name="connsiteY1" fmla="*/ 791739 h 869409"/>
                    <a:gd name="connsiteX2" fmla="*/ 93569 w 859422"/>
                    <a:gd name="connsiteY2" fmla="*/ 791739 h 869409"/>
                    <a:gd name="connsiteX3" fmla="*/ 205130 w 859422"/>
                    <a:gd name="connsiteY3" fmla="*/ 791739 h 869409"/>
                    <a:gd name="connsiteX4" fmla="*/ 333751 w 859422"/>
                    <a:gd name="connsiteY4" fmla="*/ 791739 h 869409"/>
                    <a:gd name="connsiteX5" fmla="*/ 440176 w 859422"/>
                    <a:gd name="connsiteY5" fmla="*/ 791739 h 869409"/>
                    <a:gd name="connsiteX6" fmla="*/ 484666 w 859422"/>
                    <a:gd name="connsiteY6" fmla="*/ 791739 h 869409"/>
                    <a:gd name="connsiteX7" fmla="*/ 523436 w 859422"/>
                    <a:gd name="connsiteY7" fmla="*/ 830510 h 869409"/>
                    <a:gd name="connsiteX8" fmla="*/ 484666 w 859422"/>
                    <a:gd name="connsiteY8" fmla="*/ 869280 h 869409"/>
                    <a:gd name="connsiteX9" fmla="*/ 483890 w 859422"/>
                    <a:gd name="connsiteY9" fmla="*/ 869280 h 869409"/>
                    <a:gd name="connsiteX10" fmla="*/ 429902 w 859422"/>
                    <a:gd name="connsiteY10" fmla="*/ 869280 h 869409"/>
                    <a:gd name="connsiteX11" fmla="*/ 318341 w 859422"/>
                    <a:gd name="connsiteY11" fmla="*/ 869280 h 869409"/>
                    <a:gd name="connsiteX12" fmla="*/ 189720 w 859422"/>
                    <a:gd name="connsiteY12" fmla="*/ 869280 h 869409"/>
                    <a:gd name="connsiteX13" fmla="*/ 83295 w 859422"/>
                    <a:gd name="connsiteY13" fmla="*/ 869280 h 869409"/>
                    <a:gd name="connsiteX14" fmla="*/ 38805 w 859422"/>
                    <a:gd name="connsiteY14" fmla="*/ 869280 h 869409"/>
                    <a:gd name="connsiteX15" fmla="*/ 35 w 859422"/>
                    <a:gd name="connsiteY15" fmla="*/ 830510 h 869409"/>
                    <a:gd name="connsiteX16" fmla="*/ 38805 w 859422"/>
                    <a:gd name="connsiteY16" fmla="*/ 791739 h 869409"/>
                    <a:gd name="connsiteX17" fmla="*/ 356118 w 859422"/>
                    <a:gd name="connsiteY17" fmla="*/ 590204 h 869409"/>
                    <a:gd name="connsiteX18" fmla="*/ 356858 w 859422"/>
                    <a:gd name="connsiteY18" fmla="*/ 590302 h 869409"/>
                    <a:gd name="connsiteX19" fmla="*/ 358423 w 859422"/>
                    <a:gd name="connsiteY19" fmla="*/ 591215 h 869409"/>
                    <a:gd name="connsiteX20" fmla="*/ 358951 w 859422"/>
                    <a:gd name="connsiteY20" fmla="*/ 591733 h 869409"/>
                    <a:gd name="connsiteX21" fmla="*/ 357083 w 859422"/>
                    <a:gd name="connsiteY21" fmla="*/ 590955 h 869409"/>
                    <a:gd name="connsiteX22" fmla="*/ 348122 w 859422"/>
                    <a:gd name="connsiteY22" fmla="*/ 590204 h 869409"/>
                    <a:gd name="connsiteX23" fmla="*/ 347156 w 859422"/>
                    <a:gd name="connsiteY23" fmla="*/ 590956 h 869409"/>
                    <a:gd name="connsiteX24" fmla="*/ 345410 w 859422"/>
                    <a:gd name="connsiteY24" fmla="*/ 591683 h 869409"/>
                    <a:gd name="connsiteX25" fmla="*/ 346019 w 859422"/>
                    <a:gd name="connsiteY25" fmla="*/ 591098 h 869409"/>
                    <a:gd name="connsiteX26" fmla="*/ 347382 w 859422"/>
                    <a:gd name="connsiteY26" fmla="*/ 590302 h 869409"/>
                    <a:gd name="connsiteX27" fmla="*/ 348184 w 859422"/>
                    <a:gd name="connsiteY27" fmla="*/ 589834 h 869409"/>
                    <a:gd name="connsiteX28" fmla="*/ 347382 w 859422"/>
                    <a:gd name="connsiteY28" fmla="*/ 590302 h 869409"/>
                    <a:gd name="connsiteX29" fmla="*/ 346760 w 859422"/>
                    <a:gd name="connsiteY29" fmla="*/ 590384 h 869409"/>
                    <a:gd name="connsiteX30" fmla="*/ 346978 w 859422"/>
                    <a:gd name="connsiteY30" fmla="*/ 590174 h 869409"/>
                    <a:gd name="connsiteX31" fmla="*/ 356056 w 859422"/>
                    <a:gd name="connsiteY31" fmla="*/ 589834 h 869409"/>
                    <a:gd name="connsiteX32" fmla="*/ 357404 w 859422"/>
                    <a:gd name="connsiteY32" fmla="*/ 590214 h 869409"/>
                    <a:gd name="connsiteX33" fmla="*/ 357592 w 859422"/>
                    <a:gd name="connsiteY33" fmla="*/ 590399 h 869409"/>
                    <a:gd name="connsiteX34" fmla="*/ 356858 w 859422"/>
                    <a:gd name="connsiteY34" fmla="*/ 590302 h 869409"/>
                    <a:gd name="connsiteX35" fmla="*/ 354421 w 859422"/>
                    <a:gd name="connsiteY35" fmla="*/ 589372 h 869409"/>
                    <a:gd name="connsiteX36" fmla="*/ 355406 w 859422"/>
                    <a:gd name="connsiteY36" fmla="*/ 589650 h 869409"/>
                    <a:gd name="connsiteX37" fmla="*/ 356118 w 859422"/>
                    <a:gd name="connsiteY37" fmla="*/ 590204 h 869409"/>
                    <a:gd name="connsiteX38" fmla="*/ 354894 w 859422"/>
                    <a:gd name="connsiteY38" fmla="*/ 590043 h 869409"/>
                    <a:gd name="connsiteX39" fmla="*/ 353559 w 859422"/>
                    <a:gd name="connsiteY39" fmla="*/ 589486 h 869409"/>
                    <a:gd name="connsiteX40" fmla="*/ 349821 w 859422"/>
                    <a:gd name="connsiteY40" fmla="*/ 589372 h 869409"/>
                    <a:gd name="connsiteX41" fmla="*/ 350682 w 859422"/>
                    <a:gd name="connsiteY41" fmla="*/ 589486 h 869409"/>
                    <a:gd name="connsiteX42" fmla="*/ 349347 w 859422"/>
                    <a:gd name="connsiteY42" fmla="*/ 590043 h 869409"/>
                    <a:gd name="connsiteX43" fmla="*/ 348122 w 859422"/>
                    <a:gd name="connsiteY43" fmla="*/ 590204 h 869409"/>
                    <a:gd name="connsiteX44" fmla="*/ 348834 w 859422"/>
                    <a:gd name="connsiteY44" fmla="*/ 589651 h 869409"/>
                    <a:gd name="connsiteX45" fmla="*/ 355109 w 859422"/>
                    <a:gd name="connsiteY45" fmla="*/ 589282 h 869409"/>
                    <a:gd name="connsiteX46" fmla="*/ 356056 w 859422"/>
                    <a:gd name="connsiteY46" fmla="*/ 589834 h 869409"/>
                    <a:gd name="connsiteX47" fmla="*/ 355406 w 859422"/>
                    <a:gd name="connsiteY47" fmla="*/ 589650 h 869409"/>
                    <a:gd name="connsiteX48" fmla="*/ 354957 w 859422"/>
                    <a:gd name="connsiteY48" fmla="*/ 589302 h 869409"/>
                    <a:gd name="connsiteX49" fmla="*/ 349132 w 859422"/>
                    <a:gd name="connsiteY49" fmla="*/ 589281 h 869409"/>
                    <a:gd name="connsiteX50" fmla="*/ 349283 w 859422"/>
                    <a:gd name="connsiteY50" fmla="*/ 589301 h 869409"/>
                    <a:gd name="connsiteX51" fmla="*/ 348834 w 859422"/>
                    <a:gd name="connsiteY51" fmla="*/ 589651 h 869409"/>
                    <a:gd name="connsiteX52" fmla="*/ 348184 w 859422"/>
                    <a:gd name="connsiteY52" fmla="*/ 589834 h 869409"/>
                    <a:gd name="connsiteX53" fmla="*/ 354897 w 859422"/>
                    <a:gd name="connsiteY53" fmla="*/ 589158 h 869409"/>
                    <a:gd name="connsiteX54" fmla="*/ 356046 w 859422"/>
                    <a:gd name="connsiteY54" fmla="*/ 589158 h 869409"/>
                    <a:gd name="connsiteX55" fmla="*/ 355109 w 859422"/>
                    <a:gd name="connsiteY55" fmla="*/ 589282 h 869409"/>
                    <a:gd name="connsiteX56" fmla="*/ 353660 w 859422"/>
                    <a:gd name="connsiteY56" fmla="*/ 589158 h 869409"/>
                    <a:gd name="connsiteX57" fmla="*/ 354772 w 859422"/>
                    <a:gd name="connsiteY57" fmla="*/ 589158 h 869409"/>
                    <a:gd name="connsiteX58" fmla="*/ 354957 w 859422"/>
                    <a:gd name="connsiteY58" fmla="*/ 589302 h 869409"/>
                    <a:gd name="connsiteX59" fmla="*/ 354421 w 859422"/>
                    <a:gd name="connsiteY59" fmla="*/ 589372 h 869409"/>
                    <a:gd name="connsiteX60" fmla="*/ 351470 w 859422"/>
                    <a:gd name="connsiteY60" fmla="*/ 589158 h 869409"/>
                    <a:gd name="connsiteX61" fmla="*/ 352771 w 859422"/>
                    <a:gd name="connsiteY61" fmla="*/ 589158 h 869409"/>
                    <a:gd name="connsiteX62" fmla="*/ 353559 w 859422"/>
                    <a:gd name="connsiteY62" fmla="*/ 589486 h 869409"/>
                    <a:gd name="connsiteX63" fmla="*/ 352121 w 859422"/>
                    <a:gd name="connsiteY63" fmla="*/ 589676 h 869409"/>
                    <a:gd name="connsiteX64" fmla="*/ 350682 w 859422"/>
                    <a:gd name="connsiteY64" fmla="*/ 589486 h 869409"/>
                    <a:gd name="connsiteX65" fmla="*/ 349468 w 859422"/>
                    <a:gd name="connsiteY65" fmla="*/ 589158 h 869409"/>
                    <a:gd name="connsiteX66" fmla="*/ 350582 w 859422"/>
                    <a:gd name="connsiteY66" fmla="*/ 589158 h 869409"/>
                    <a:gd name="connsiteX67" fmla="*/ 349821 w 859422"/>
                    <a:gd name="connsiteY67" fmla="*/ 589372 h 869409"/>
                    <a:gd name="connsiteX68" fmla="*/ 349283 w 859422"/>
                    <a:gd name="connsiteY68" fmla="*/ 589301 h 869409"/>
                    <a:gd name="connsiteX69" fmla="*/ 348195 w 859422"/>
                    <a:gd name="connsiteY69" fmla="*/ 589158 h 869409"/>
                    <a:gd name="connsiteX70" fmla="*/ 349344 w 859422"/>
                    <a:gd name="connsiteY70" fmla="*/ 589158 h 869409"/>
                    <a:gd name="connsiteX71" fmla="*/ 349132 w 859422"/>
                    <a:gd name="connsiteY71" fmla="*/ 589281 h 869409"/>
                    <a:gd name="connsiteX72" fmla="*/ 354398 w 859422"/>
                    <a:gd name="connsiteY72" fmla="*/ 588867 h 869409"/>
                    <a:gd name="connsiteX73" fmla="*/ 354897 w 859422"/>
                    <a:gd name="connsiteY73" fmla="*/ 589158 h 869409"/>
                    <a:gd name="connsiteX74" fmla="*/ 354772 w 859422"/>
                    <a:gd name="connsiteY74" fmla="*/ 589158 h 869409"/>
                    <a:gd name="connsiteX75" fmla="*/ 349842 w 859422"/>
                    <a:gd name="connsiteY75" fmla="*/ 588867 h 869409"/>
                    <a:gd name="connsiteX76" fmla="*/ 349468 w 859422"/>
                    <a:gd name="connsiteY76" fmla="*/ 589158 h 869409"/>
                    <a:gd name="connsiteX77" fmla="*/ 349344 w 859422"/>
                    <a:gd name="connsiteY77" fmla="*/ 589158 h 869409"/>
                    <a:gd name="connsiteX78" fmla="*/ 352354 w 859422"/>
                    <a:gd name="connsiteY78" fmla="*/ 588789 h 869409"/>
                    <a:gd name="connsiteX79" fmla="*/ 353660 w 859422"/>
                    <a:gd name="connsiteY79" fmla="*/ 589158 h 869409"/>
                    <a:gd name="connsiteX80" fmla="*/ 352771 w 859422"/>
                    <a:gd name="connsiteY80" fmla="*/ 589158 h 869409"/>
                    <a:gd name="connsiteX81" fmla="*/ 352121 w 859422"/>
                    <a:gd name="connsiteY81" fmla="*/ 588887 h 869409"/>
                    <a:gd name="connsiteX82" fmla="*/ 351887 w 859422"/>
                    <a:gd name="connsiteY82" fmla="*/ 588789 h 869409"/>
                    <a:gd name="connsiteX83" fmla="*/ 352121 w 859422"/>
                    <a:gd name="connsiteY83" fmla="*/ 588887 h 869409"/>
                    <a:gd name="connsiteX84" fmla="*/ 351470 w 859422"/>
                    <a:gd name="connsiteY84" fmla="*/ 589158 h 869409"/>
                    <a:gd name="connsiteX85" fmla="*/ 350582 w 859422"/>
                    <a:gd name="connsiteY85" fmla="*/ 589158 h 869409"/>
                    <a:gd name="connsiteX86" fmla="*/ 353332 w 859422"/>
                    <a:gd name="connsiteY86" fmla="*/ 588382 h 869409"/>
                    <a:gd name="connsiteX87" fmla="*/ 352354 w 859422"/>
                    <a:gd name="connsiteY87" fmla="*/ 588789 h 869409"/>
                    <a:gd name="connsiteX88" fmla="*/ 352121 w 859422"/>
                    <a:gd name="connsiteY88" fmla="*/ 588724 h 869409"/>
                    <a:gd name="connsiteX89" fmla="*/ 350909 w 859422"/>
                    <a:gd name="connsiteY89" fmla="*/ 588382 h 869409"/>
                    <a:gd name="connsiteX90" fmla="*/ 352121 w 859422"/>
                    <a:gd name="connsiteY90" fmla="*/ 588724 h 869409"/>
                    <a:gd name="connsiteX91" fmla="*/ 351887 w 859422"/>
                    <a:gd name="connsiteY91" fmla="*/ 588789 h 869409"/>
                    <a:gd name="connsiteX92" fmla="*/ 394400 w 859422"/>
                    <a:gd name="connsiteY92" fmla="*/ 555891 h 869409"/>
                    <a:gd name="connsiteX93" fmla="*/ 395159 w 859422"/>
                    <a:gd name="connsiteY93" fmla="*/ 556866 h 869409"/>
                    <a:gd name="connsiteX94" fmla="*/ 394720 w 859422"/>
                    <a:gd name="connsiteY94" fmla="*/ 556688 h 869409"/>
                    <a:gd name="connsiteX95" fmla="*/ 394720 w 859422"/>
                    <a:gd name="connsiteY95" fmla="*/ 556687 h 869409"/>
                    <a:gd name="connsiteX96" fmla="*/ 394721 w 859422"/>
                    <a:gd name="connsiteY96" fmla="*/ 556686 h 869409"/>
                    <a:gd name="connsiteX97" fmla="*/ 392664 w 859422"/>
                    <a:gd name="connsiteY97" fmla="*/ 553658 h 869409"/>
                    <a:gd name="connsiteX98" fmla="*/ 393415 w 859422"/>
                    <a:gd name="connsiteY98" fmla="*/ 554624 h 869409"/>
                    <a:gd name="connsiteX99" fmla="*/ 393955 w 859422"/>
                    <a:gd name="connsiteY99" fmla="*/ 555919 h 869409"/>
                    <a:gd name="connsiteX100" fmla="*/ 393216 w 859422"/>
                    <a:gd name="connsiteY100" fmla="*/ 555178 h 869409"/>
                    <a:gd name="connsiteX101" fmla="*/ 392761 w 859422"/>
                    <a:gd name="connsiteY101" fmla="*/ 554398 h 869409"/>
                    <a:gd name="connsiteX102" fmla="*/ 392294 w 859422"/>
                    <a:gd name="connsiteY102" fmla="*/ 553597 h 869409"/>
                    <a:gd name="connsiteX103" fmla="*/ 392761 w 859422"/>
                    <a:gd name="connsiteY103" fmla="*/ 554398 h 869409"/>
                    <a:gd name="connsiteX104" fmla="*/ 392811 w 859422"/>
                    <a:gd name="connsiteY104" fmla="*/ 554771 h 869409"/>
                    <a:gd name="connsiteX105" fmla="*/ 392551 w 859422"/>
                    <a:gd name="connsiteY105" fmla="*/ 554510 h 869409"/>
                    <a:gd name="connsiteX106" fmla="*/ 391761 w 859422"/>
                    <a:gd name="connsiteY106" fmla="*/ 552498 h 869409"/>
                    <a:gd name="connsiteX107" fmla="*/ 392111 w 859422"/>
                    <a:gd name="connsiteY107" fmla="*/ 552947 h 869409"/>
                    <a:gd name="connsiteX108" fmla="*/ 392294 w 859422"/>
                    <a:gd name="connsiteY108" fmla="*/ 553597 h 869409"/>
                    <a:gd name="connsiteX109" fmla="*/ 391741 w 859422"/>
                    <a:gd name="connsiteY109" fmla="*/ 552650 h 869409"/>
                    <a:gd name="connsiteX110" fmla="*/ 391617 w 859422"/>
                    <a:gd name="connsiteY110" fmla="*/ 552437 h 869409"/>
                    <a:gd name="connsiteX111" fmla="*/ 391741 w 859422"/>
                    <a:gd name="connsiteY111" fmla="*/ 552650 h 869409"/>
                    <a:gd name="connsiteX112" fmla="*/ 391619 w 859422"/>
                    <a:gd name="connsiteY112" fmla="*/ 553574 h 869409"/>
                    <a:gd name="connsiteX113" fmla="*/ 391617 w 859422"/>
                    <a:gd name="connsiteY113" fmla="*/ 553572 h 869409"/>
                    <a:gd name="connsiteX114" fmla="*/ 391326 w 859422"/>
                    <a:gd name="connsiteY114" fmla="*/ 551939 h 869409"/>
                    <a:gd name="connsiteX115" fmla="*/ 391617 w 859422"/>
                    <a:gd name="connsiteY115" fmla="*/ 552313 h 869409"/>
                    <a:gd name="connsiteX116" fmla="*/ 391617 w 859422"/>
                    <a:gd name="connsiteY116" fmla="*/ 552437 h 869409"/>
                    <a:gd name="connsiteX117" fmla="*/ 391617 w 859422"/>
                    <a:gd name="connsiteY117" fmla="*/ 551198 h 869409"/>
                    <a:gd name="connsiteX118" fmla="*/ 391832 w 859422"/>
                    <a:gd name="connsiteY118" fmla="*/ 551960 h 869409"/>
                    <a:gd name="connsiteX119" fmla="*/ 391761 w 859422"/>
                    <a:gd name="connsiteY119" fmla="*/ 552498 h 869409"/>
                    <a:gd name="connsiteX120" fmla="*/ 391617 w 859422"/>
                    <a:gd name="connsiteY120" fmla="*/ 552313 h 869409"/>
                    <a:gd name="connsiteX121" fmla="*/ 391946 w 859422"/>
                    <a:gd name="connsiteY121" fmla="*/ 551098 h 869409"/>
                    <a:gd name="connsiteX122" fmla="*/ 392502 w 859422"/>
                    <a:gd name="connsiteY122" fmla="*/ 552432 h 869409"/>
                    <a:gd name="connsiteX123" fmla="*/ 392664 w 859422"/>
                    <a:gd name="connsiteY123" fmla="*/ 553658 h 869409"/>
                    <a:gd name="connsiteX124" fmla="*/ 392111 w 859422"/>
                    <a:gd name="connsiteY124" fmla="*/ 552947 h 869409"/>
                    <a:gd name="connsiteX125" fmla="*/ 391832 w 859422"/>
                    <a:gd name="connsiteY125" fmla="*/ 551960 h 869409"/>
                    <a:gd name="connsiteX126" fmla="*/ 392258 w 859422"/>
                    <a:gd name="connsiteY126" fmla="*/ 550583 h 869409"/>
                    <a:gd name="connsiteX127" fmla="*/ 394400 w 859422"/>
                    <a:gd name="connsiteY127" fmla="*/ 555891 h 869409"/>
                    <a:gd name="connsiteX128" fmla="*/ 393415 w 859422"/>
                    <a:gd name="connsiteY128" fmla="*/ 554624 h 869409"/>
                    <a:gd name="connsiteX129" fmla="*/ 392502 w 859422"/>
                    <a:gd name="connsiteY129" fmla="*/ 552432 h 869409"/>
                    <a:gd name="connsiteX130" fmla="*/ 391347 w 859422"/>
                    <a:gd name="connsiteY130" fmla="*/ 549661 h 869409"/>
                    <a:gd name="connsiteX131" fmla="*/ 391617 w 859422"/>
                    <a:gd name="connsiteY131" fmla="*/ 550310 h 869409"/>
                    <a:gd name="connsiteX132" fmla="*/ 391617 w 859422"/>
                    <a:gd name="connsiteY132" fmla="*/ 551198 h 869409"/>
                    <a:gd name="connsiteX133" fmla="*/ 391250 w 859422"/>
                    <a:gd name="connsiteY133" fmla="*/ 549895 h 869409"/>
                    <a:gd name="connsiteX134" fmla="*/ 391184 w 859422"/>
                    <a:gd name="connsiteY134" fmla="*/ 549661 h 869409"/>
                    <a:gd name="connsiteX135" fmla="*/ 391250 w 859422"/>
                    <a:gd name="connsiteY135" fmla="*/ 549895 h 869409"/>
                    <a:gd name="connsiteX136" fmla="*/ 390842 w 859422"/>
                    <a:gd name="connsiteY136" fmla="*/ 550873 h 869409"/>
                    <a:gd name="connsiteX137" fmla="*/ 392136 w 859422"/>
                    <a:gd name="connsiteY137" fmla="*/ 549661 h 869409"/>
                    <a:gd name="connsiteX138" fmla="*/ 392258 w 859422"/>
                    <a:gd name="connsiteY138" fmla="*/ 550583 h 869409"/>
                    <a:gd name="connsiteX139" fmla="*/ 392074 w 859422"/>
                    <a:gd name="connsiteY139" fmla="*/ 550129 h 869409"/>
                    <a:gd name="connsiteX140" fmla="*/ 391620 w 859422"/>
                    <a:gd name="connsiteY140" fmla="*/ 549005 h 869409"/>
                    <a:gd name="connsiteX141" fmla="*/ 392074 w 859422"/>
                    <a:gd name="connsiteY141" fmla="*/ 550129 h 869409"/>
                    <a:gd name="connsiteX142" fmla="*/ 391946 w 859422"/>
                    <a:gd name="connsiteY142" fmla="*/ 551098 h 869409"/>
                    <a:gd name="connsiteX143" fmla="*/ 391617 w 859422"/>
                    <a:gd name="connsiteY143" fmla="*/ 550310 h 869409"/>
                    <a:gd name="connsiteX144" fmla="*/ 391617 w 859422"/>
                    <a:gd name="connsiteY144" fmla="*/ 549013 h 869409"/>
                    <a:gd name="connsiteX145" fmla="*/ 391472 w 859422"/>
                    <a:gd name="connsiteY145" fmla="*/ 548638 h 869409"/>
                    <a:gd name="connsiteX146" fmla="*/ 391617 w 859422"/>
                    <a:gd name="connsiteY146" fmla="*/ 548997 h 869409"/>
                    <a:gd name="connsiteX147" fmla="*/ 391617 w 859422"/>
                    <a:gd name="connsiteY147" fmla="*/ 549013 h 869409"/>
                    <a:gd name="connsiteX148" fmla="*/ 391347 w 859422"/>
                    <a:gd name="connsiteY148" fmla="*/ 549661 h 869409"/>
                    <a:gd name="connsiteX149" fmla="*/ 391250 w 859422"/>
                    <a:gd name="connsiteY149" fmla="*/ 549428 h 869409"/>
                    <a:gd name="connsiteX150" fmla="*/ 390842 w 859422"/>
                    <a:gd name="connsiteY150" fmla="*/ 548450 h 869409"/>
                    <a:gd name="connsiteX151" fmla="*/ 391250 w 859422"/>
                    <a:gd name="connsiteY151" fmla="*/ 549428 h 869409"/>
                    <a:gd name="connsiteX152" fmla="*/ 391184 w 859422"/>
                    <a:gd name="connsiteY152" fmla="*/ 549661 h 869409"/>
                    <a:gd name="connsiteX153" fmla="*/ 391832 w 859422"/>
                    <a:gd name="connsiteY153" fmla="*/ 547362 h 869409"/>
                    <a:gd name="connsiteX154" fmla="*/ 391946 w 859422"/>
                    <a:gd name="connsiteY154" fmla="*/ 548224 h 869409"/>
                    <a:gd name="connsiteX155" fmla="*/ 391620 w 859422"/>
                    <a:gd name="connsiteY155" fmla="*/ 549005 h 869409"/>
                    <a:gd name="connsiteX156" fmla="*/ 391617 w 859422"/>
                    <a:gd name="connsiteY156" fmla="*/ 548997 h 869409"/>
                    <a:gd name="connsiteX157" fmla="*/ 391617 w 859422"/>
                    <a:gd name="connsiteY157" fmla="*/ 548124 h 869409"/>
                    <a:gd name="connsiteX158" fmla="*/ 392502 w 859422"/>
                    <a:gd name="connsiteY158" fmla="*/ 546890 h 869409"/>
                    <a:gd name="connsiteX159" fmla="*/ 392136 w 859422"/>
                    <a:gd name="connsiteY159" fmla="*/ 549661 h 869409"/>
                    <a:gd name="connsiteX160" fmla="*/ 391946 w 859422"/>
                    <a:gd name="connsiteY160" fmla="*/ 548224 h 869409"/>
                    <a:gd name="connsiteX161" fmla="*/ 391741 w 859422"/>
                    <a:gd name="connsiteY161" fmla="*/ 546672 h 869409"/>
                    <a:gd name="connsiteX162" fmla="*/ 391761 w 859422"/>
                    <a:gd name="connsiteY162" fmla="*/ 546824 h 869409"/>
                    <a:gd name="connsiteX163" fmla="*/ 391617 w 859422"/>
                    <a:gd name="connsiteY163" fmla="*/ 547009 h 869409"/>
                    <a:gd name="connsiteX164" fmla="*/ 391617 w 859422"/>
                    <a:gd name="connsiteY164" fmla="*/ 546884 h 869409"/>
                    <a:gd name="connsiteX165" fmla="*/ 392111 w 859422"/>
                    <a:gd name="connsiteY165" fmla="*/ 546374 h 869409"/>
                    <a:gd name="connsiteX166" fmla="*/ 391832 w 859422"/>
                    <a:gd name="connsiteY166" fmla="*/ 547362 h 869409"/>
                    <a:gd name="connsiteX167" fmla="*/ 391761 w 859422"/>
                    <a:gd name="connsiteY167" fmla="*/ 546824 h 869409"/>
                    <a:gd name="connsiteX168" fmla="*/ 392761 w 859422"/>
                    <a:gd name="connsiteY168" fmla="*/ 544923 h 869409"/>
                    <a:gd name="connsiteX169" fmla="*/ 392664 w 859422"/>
                    <a:gd name="connsiteY169" fmla="*/ 545663 h 869409"/>
                    <a:gd name="connsiteX170" fmla="*/ 392111 w 859422"/>
                    <a:gd name="connsiteY170" fmla="*/ 546374 h 869409"/>
                    <a:gd name="connsiteX171" fmla="*/ 392294 w 859422"/>
                    <a:gd name="connsiteY171" fmla="*/ 545724 h 869409"/>
                    <a:gd name="connsiteX172" fmla="*/ 393415 w 859422"/>
                    <a:gd name="connsiteY172" fmla="*/ 544697 h 869409"/>
                    <a:gd name="connsiteX173" fmla="*/ 392502 w 859422"/>
                    <a:gd name="connsiteY173" fmla="*/ 546890 h 869409"/>
                    <a:gd name="connsiteX174" fmla="*/ 392664 w 859422"/>
                    <a:gd name="connsiteY174" fmla="*/ 545663 h 869409"/>
                    <a:gd name="connsiteX175" fmla="*/ 392634 w 859422"/>
                    <a:gd name="connsiteY175" fmla="*/ 544519 h 869409"/>
                    <a:gd name="connsiteX176" fmla="*/ 392294 w 859422"/>
                    <a:gd name="connsiteY176" fmla="*/ 545724 h 869409"/>
                    <a:gd name="connsiteX177" fmla="*/ 391741 w 859422"/>
                    <a:gd name="connsiteY177" fmla="*/ 546672 h 869409"/>
                    <a:gd name="connsiteX178" fmla="*/ 391617 w 859422"/>
                    <a:gd name="connsiteY178" fmla="*/ 545735 h 869409"/>
                    <a:gd name="connsiteX179" fmla="*/ 391617 w 859422"/>
                    <a:gd name="connsiteY179" fmla="*/ 546884 h 869409"/>
                    <a:gd name="connsiteX180" fmla="*/ 391326 w 859422"/>
                    <a:gd name="connsiteY180" fmla="*/ 547383 h 869409"/>
                    <a:gd name="connsiteX181" fmla="*/ 391617 w 859422"/>
                    <a:gd name="connsiteY181" fmla="*/ 547009 h 869409"/>
                    <a:gd name="connsiteX182" fmla="*/ 391617 w 859422"/>
                    <a:gd name="connsiteY182" fmla="*/ 548124 h 869409"/>
                    <a:gd name="connsiteX183" fmla="*/ 391472 w 859422"/>
                    <a:gd name="connsiteY183" fmla="*/ 548638 h 869409"/>
                    <a:gd name="connsiteX184" fmla="*/ 390644 w 859422"/>
                    <a:gd name="connsiteY184" fmla="*/ 546587 h 869409"/>
                    <a:gd name="connsiteX185" fmla="*/ 393557 w 859422"/>
                    <a:gd name="connsiteY185" fmla="*/ 543560 h 869409"/>
                    <a:gd name="connsiteX186" fmla="*/ 392761 w 859422"/>
                    <a:gd name="connsiteY186" fmla="*/ 544923 h 869409"/>
                    <a:gd name="connsiteX187" fmla="*/ 392844 w 859422"/>
                    <a:gd name="connsiteY187" fmla="*/ 544301 h 869409"/>
                    <a:gd name="connsiteX188" fmla="*/ 392974 w 859422"/>
                    <a:gd name="connsiteY188" fmla="*/ 543312 h 869409"/>
                    <a:gd name="connsiteX189" fmla="*/ 392844 w 859422"/>
                    <a:gd name="connsiteY189" fmla="*/ 544301 h 869409"/>
                    <a:gd name="connsiteX190" fmla="*/ 392634 w 859422"/>
                    <a:gd name="connsiteY190" fmla="*/ 544519 h 869409"/>
                    <a:gd name="connsiteX191" fmla="*/ 165024 w 859422"/>
                    <a:gd name="connsiteY191" fmla="*/ 407007 h 869409"/>
                    <a:gd name="connsiteX192" fmla="*/ 164926 w 859422"/>
                    <a:gd name="connsiteY192" fmla="*/ 407749 h 869409"/>
                    <a:gd name="connsiteX193" fmla="*/ 164132 w 859422"/>
                    <a:gd name="connsiteY193" fmla="*/ 409110 h 869409"/>
                    <a:gd name="connsiteX194" fmla="*/ 163547 w 859422"/>
                    <a:gd name="connsiteY194" fmla="*/ 409718 h 869409"/>
                    <a:gd name="connsiteX195" fmla="*/ 164275 w 859422"/>
                    <a:gd name="connsiteY195" fmla="*/ 407971 h 869409"/>
                    <a:gd name="connsiteX196" fmla="*/ 165394 w 859422"/>
                    <a:gd name="connsiteY196" fmla="*/ 406946 h 869409"/>
                    <a:gd name="connsiteX197" fmla="*/ 165054 w 859422"/>
                    <a:gd name="connsiteY197" fmla="*/ 408152 h 869409"/>
                    <a:gd name="connsiteX198" fmla="*/ 164844 w 859422"/>
                    <a:gd name="connsiteY198" fmla="*/ 408370 h 869409"/>
                    <a:gd name="connsiteX199" fmla="*/ 164926 w 859422"/>
                    <a:gd name="connsiteY199" fmla="*/ 407749 h 869409"/>
                    <a:gd name="connsiteX200" fmla="*/ 165926 w 859422"/>
                    <a:gd name="connsiteY200" fmla="*/ 405847 h 869409"/>
                    <a:gd name="connsiteX201" fmla="*/ 165947 w 859422"/>
                    <a:gd name="connsiteY201" fmla="*/ 405999 h 869409"/>
                    <a:gd name="connsiteX202" fmla="*/ 165394 w 859422"/>
                    <a:gd name="connsiteY202" fmla="*/ 406946 h 869409"/>
                    <a:gd name="connsiteX203" fmla="*/ 165578 w 859422"/>
                    <a:gd name="connsiteY203" fmla="*/ 406295 h 869409"/>
                    <a:gd name="connsiteX204" fmla="*/ 166070 w 859422"/>
                    <a:gd name="connsiteY204" fmla="*/ 405787 h 869409"/>
                    <a:gd name="connsiteX205" fmla="*/ 166070 w 859422"/>
                    <a:gd name="connsiteY205" fmla="*/ 406936 h 869409"/>
                    <a:gd name="connsiteX206" fmla="*/ 165947 w 859422"/>
                    <a:gd name="connsiteY206" fmla="*/ 405999 h 869409"/>
                    <a:gd name="connsiteX207" fmla="*/ 166361 w 859422"/>
                    <a:gd name="connsiteY207" fmla="*/ 405288 h 869409"/>
                    <a:gd name="connsiteX208" fmla="*/ 166070 w 859422"/>
                    <a:gd name="connsiteY208" fmla="*/ 405787 h 869409"/>
                    <a:gd name="connsiteX209" fmla="*/ 166070 w 859422"/>
                    <a:gd name="connsiteY209" fmla="*/ 405662 h 869409"/>
                    <a:gd name="connsiteX210" fmla="*/ 166070 w 859422"/>
                    <a:gd name="connsiteY210" fmla="*/ 404549 h 869409"/>
                    <a:gd name="connsiteX211" fmla="*/ 166070 w 859422"/>
                    <a:gd name="connsiteY211" fmla="*/ 405662 h 869409"/>
                    <a:gd name="connsiteX212" fmla="*/ 165926 w 859422"/>
                    <a:gd name="connsiteY212" fmla="*/ 405847 h 869409"/>
                    <a:gd name="connsiteX213" fmla="*/ 165856 w 859422"/>
                    <a:gd name="connsiteY213" fmla="*/ 405310 h 869409"/>
                    <a:gd name="connsiteX214" fmla="*/ 165742 w 859422"/>
                    <a:gd name="connsiteY214" fmla="*/ 404449 h 869409"/>
                    <a:gd name="connsiteX215" fmla="*/ 165856 w 859422"/>
                    <a:gd name="connsiteY215" fmla="*/ 405310 h 869409"/>
                    <a:gd name="connsiteX216" fmla="*/ 165578 w 859422"/>
                    <a:gd name="connsiteY216" fmla="*/ 406295 h 869409"/>
                    <a:gd name="connsiteX217" fmla="*/ 165024 w 859422"/>
                    <a:gd name="connsiteY217" fmla="*/ 407007 h 869409"/>
                    <a:gd name="connsiteX218" fmla="*/ 165185 w 859422"/>
                    <a:gd name="connsiteY218" fmla="*/ 405785 h 869409"/>
                    <a:gd name="connsiteX219" fmla="*/ 166504 w 859422"/>
                    <a:gd name="connsiteY219" fmla="*/ 403010 h 869409"/>
                    <a:gd name="connsiteX220" fmla="*/ 166846 w 859422"/>
                    <a:gd name="connsiteY220" fmla="*/ 404222 h 869409"/>
                    <a:gd name="connsiteX221" fmla="*/ 166439 w 859422"/>
                    <a:gd name="connsiteY221" fmla="*/ 403243 h 869409"/>
                    <a:gd name="connsiteX222" fmla="*/ 166341 w 859422"/>
                    <a:gd name="connsiteY222" fmla="*/ 403010 h 869409"/>
                    <a:gd name="connsiteX223" fmla="*/ 166439 w 859422"/>
                    <a:gd name="connsiteY223" fmla="*/ 403243 h 869409"/>
                    <a:gd name="connsiteX224" fmla="*/ 166070 w 859422"/>
                    <a:gd name="connsiteY224" fmla="*/ 404549 h 869409"/>
                    <a:gd name="connsiteX225" fmla="*/ 166070 w 859422"/>
                    <a:gd name="connsiteY225" fmla="*/ 403661 h 869409"/>
                    <a:gd name="connsiteX226" fmla="*/ 166846 w 859422"/>
                    <a:gd name="connsiteY226" fmla="*/ 401799 h 869409"/>
                    <a:gd name="connsiteX227" fmla="*/ 166504 w 859422"/>
                    <a:gd name="connsiteY227" fmla="*/ 403010 h 869409"/>
                    <a:gd name="connsiteX228" fmla="*/ 166439 w 859422"/>
                    <a:gd name="connsiteY228" fmla="*/ 402777 h 869409"/>
                    <a:gd name="connsiteX229" fmla="*/ 165742 w 859422"/>
                    <a:gd name="connsiteY229" fmla="*/ 401571 h 869409"/>
                    <a:gd name="connsiteX230" fmla="*/ 166070 w 859422"/>
                    <a:gd name="connsiteY230" fmla="*/ 402359 h 869409"/>
                    <a:gd name="connsiteX231" fmla="*/ 166070 w 859422"/>
                    <a:gd name="connsiteY231" fmla="*/ 403661 h 869409"/>
                    <a:gd name="connsiteX232" fmla="*/ 165742 w 859422"/>
                    <a:gd name="connsiteY232" fmla="*/ 404449 h 869409"/>
                    <a:gd name="connsiteX233" fmla="*/ 165552 w 859422"/>
                    <a:gd name="connsiteY233" fmla="*/ 403010 h 869409"/>
                    <a:gd name="connsiteX234" fmla="*/ 166070 w 859422"/>
                    <a:gd name="connsiteY234" fmla="*/ 401471 h 869409"/>
                    <a:gd name="connsiteX235" fmla="*/ 166439 w 859422"/>
                    <a:gd name="connsiteY235" fmla="*/ 402777 h 869409"/>
                    <a:gd name="connsiteX236" fmla="*/ 166341 w 859422"/>
                    <a:gd name="connsiteY236" fmla="*/ 403010 h 869409"/>
                    <a:gd name="connsiteX237" fmla="*/ 166070 w 859422"/>
                    <a:gd name="connsiteY237" fmla="*/ 402359 h 869409"/>
                    <a:gd name="connsiteX238" fmla="*/ 166070 w 859422"/>
                    <a:gd name="connsiteY238" fmla="*/ 400233 h 869409"/>
                    <a:gd name="connsiteX239" fmla="*/ 166361 w 859422"/>
                    <a:gd name="connsiteY239" fmla="*/ 400732 h 869409"/>
                    <a:gd name="connsiteX240" fmla="*/ 166070 w 859422"/>
                    <a:gd name="connsiteY240" fmla="*/ 400358 h 869409"/>
                    <a:gd name="connsiteX241" fmla="*/ 165927 w 859422"/>
                    <a:gd name="connsiteY241" fmla="*/ 400173 h 869409"/>
                    <a:gd name="connsiteX242" fmla="*/ 166070 w 859422"/>
                    <a:gd name="connsiteY242" fmla="*/ 400358 h 869409"/>
                    <a:gd name="connsiteX243" fmla="*/ 166070 w 859422"/>
                    <a:gd name="connsiteY243" fmla="*/ 401471 h 869409"/>
                    <a:gd name="connsiteX244" fmla="*/ 165856 w 859422"/>
                    <a:gd name="connsiteY244" fmla="*/ 400710 h 869409"/>
                    <a:gd name="connsiteX245" fmla="*/ 166070 w 859422"/>
                    <a:gd name="connsiteY245" fmla="*/ 399085 h 869409"/>
                    <a:gd name="connsiteX246" fmla="*/ 166070 w 859422"/>
                    <a:gd name="connsiteY246" fmla="*/ 400233 h 869409"/>
                    <a:gd name="connsiteX247" fmla="*/ 165947 w 859422"/>
                    <a:gd name="connsiteY247" fmla="*/ 400021 h 869409"/>
                    <a:gd name="connsiteX248" fmla="*/ 165393 w 859422"/>
                    <a:gd name="connsiteY248" fmla="*/ 399073 h 869409"/>
                    <a:gd name="connsiteX249" fmla="*/ 165947 w 859422"/>
                    <a:gd name="connsiteY249" fmla="*/ 400021 h 869409"/>
                    <a:gd name="connsiteX250" fmla="*/ 165927 w 859422"/>
                    <a:gd name="connsiteY250" fmla="*/ 400173 h 869409"/>
                    <a:gd name="connsiteX251" fmla="*/ 165577 w 859422"/>
                    <a:gd name="connsiteY251" fmla="*/ 399724 h 869409"/>
                    <a:gd name="connsiteX252" fmla="*/ 165024 w 859422"/>
                    <a:gd name="connsiteY252" fmla="*/ 399012 h 869409"/>
                    <a:gd name="connsiteX253" fmla="*/ 165577 w 859422"/>
                    <a:gd name="connsiteY253" fmla="*/ 399724 h 869409"/>
                    <a:gd name="connsiteX254" fmla="*/ 165856 w 859422"/>
                    <a:gd name="connsiteY254" fmla="*/ 400710 h 869409"/>
                    <a:gd name="connsiteX255" fmla="*/ 165742 w 859422"/>
                    <a:gd name="connsiteY255" fmla="*/ 401571 h 869409"/>
                    <a:gd name="connsiteX256" fmla="*/ 165185 w 859422"/>
                    <a:gd name="connsiteY256" fmla="*/ 400235 h 869409"/>
                    <a:gd name="connsiteX257" fmla="*/ 164829 w 859422"/>
                    <a:gd name="connsiteY257" fmla="*/ 397539 h 869409"/>
                    <a:gd name="connsiteX258" fmla="*/ 165014 w 859422"/>
                    <a:gd name="connsiteY258" fmla="*/ 397728 h 869409"/>
                    <a:gd name="connsiteX259" fmla="*/ 165393 w 859422"/>
                    <a:gd name="connsiteY259" fmla="*/ 399073 h 869409"/>
                    <a:gd name="connsiteX260" fmla="*/ 164926 w 859422"/>
                    <a:gd name="connsiteY260" fmla="*/ 398271 h 869409"/>
                    <a:gd name="connsiteX261" fmla="*/ 163496 w 859422"/>
                    <a:gd name="connsiteY261" fmla="*/ 396182 h 869409"/>
                    <a:gd name="connsiteX262" fmla="*/ 164016 w 859422"/>
                    <a:gd name="connsiteY262" fmla="*/ 396711 h 869409"/>
                    <a:gd name="connsiteX263" fmla="*/ 164926 w 859422"/>
                    <a:gd name="connsiteY263" fmla="*/ 398271 h 869409"/>
                    <a:gd name="connsiteX264" fmla="*/ 165024 w 859422"/>
                    <a:gd name="connsiteY264" fmla="*/ 399012 h 869409"/>
                    <a:gd name="connsiteX265" fmla="*/ 164274 w 859422"/>
                    <a:gd name="connsiteY265" fmla="*/ 398048 h 869409"/>
                    <a:gd name="connsiteX266" fmla="*/ 205801 w 859422"/>
                    <a:gd name="connsiteY266" fmla="*/ 363880 h 869409"/>
                    <a:gd name="connsiteX267" fmla="*/ 206779 w 859422"/>
                    <a:gd name="connsiteY267" fmla="*/ 364288 h 869409"/>
                    <a:gd name="connsiteX268" fmla="*/ 205568 w 859422"/>
                    <a:gd name="connsiteY268" fmla="*/ 363946 h 869409"/>
                    <a:gd name="connsiteX269" fmla="*/ 205334 w 859422"/>
                    <a:gd name="connsiteY269" fmla="*/ 363880 h 869409"/>
                    <a:gd name="connsiteX270" fmla="*/ 205568 w 859422"/>
                    <a:gd name="connsiteY270" fmla="*/ 363946 h 869409"/>
                    <a:gd name="connsiteX271" fmla="*/ 204356 w 859422"/>
                    <a:gd name="connsiteY271" fmla="*/ 364288 h 869409"/>
                    <a:gd name="connsiteX272" fmla="*/ 208219 w 859422"/>
                    <a:gd name="connsiteY272" fmla="*/ 363513 h 869409"/>
                    <a:gd name="connsiteX273" fmla="*/ 208344 w 859422"/>
                    <a:gd name="connsiteY273" fmla="*/ 363513 h 869409"/>
                    <a:gd name="connsiteX274" fmla="*/ 207845 w 859422"/>
                    <a:gd name="connsiteY274" fmla="*/ 363804 h 869409"/>
                    <a:gd name="connsiteX275" fmla="*/ 206216 w 859422"/>
                    <a:gd name="connsiteY275" fmla="*/ 363513 h 869409"/>
                    <a:gd name="connsiteX276" fmla="*/ 207104 w 859422"/>
                    <a:gd name="connsiteY276" fmla="*/ 363513 h 869409"/>
                    <a:gd name="connsiteX277" fmla="*/ 205801 w 859422"/>
                    <a:gd name="connsiteY277" fmla="*/ 363880 h 869409"/>
                    <a:gd name="connsiteX278" fmla="*/ 205568 w 859422"/>
                    <a:gd name="connsiteY278" fmla="*/ 363783 h 869409"/>
                    <a:gd name="connsiteX279" fmla="*/ 204031 w 859422"/>
                    <a:gd name="connsiteY279" fmla="*/ 363513 h 869409"/>
                    <a:gd name="connsiteX280" fmla="*/ 204919 w 859422"/>
                    <a:gd name="connsiteY280" fmla="*/ 363513 h 869409"/>
                    <a:gd name="connsiteX281" fmla="*/ 205568 w 859422"/>
                    <a:gd name="connsiteY281" fmla="*/ 363783 h 869409"/>
                    <a:gd name="connsiteX282" fmla="*/ 205334 w 859422"/>
                    <a:gd name="connsiteY282" fmla="*/ 363880 h 869409"/>
                    <a:gd name="connsiteX283" fmla="*/ 202791 w 859422"/>
                    <a:gd name="connsiteY283" fmla="*/ 363513 h 869409"/>
                    <a:gd name="connsiteX284" fmla="*/ 202916 w 859422"/>
                    <a:gd name="connsiteY284" fmla="*/ 363513 h 869409"/>
                    <a:gd name="connsiteX285" fmla="*/ 203290 w 859422"/>
                    <a:gd name="connsiteY285" fmla="*/ 363804 h 869409"/>
                    <a:gd name="connsiteX286" fmla="*/ 208556 w 859422"/>
                    <a:gd name="connsiteY286" fmla="*/ 363389 h 869409"/>
                    <a:gd name="connsiteX287" fmla="*/ 209493 w 859422"/>
                    <a:gd name="connsiteY287" fmla="*/ 363513 h 869409"/>
                    <a:gd name="connsiteX288" fmla="*/ 208344 w 859422"/>
                    <a:gd name="connsiteY288" fmla="*/ 363513 h 869409"/>
                    <a:gd name="connsiteX289" fmla="*/ 202579 w 859422"/>
                    <a:gd name="connsiteY289" fmla="*/ 363389 h 869409"/>
                    <a:gd name="connsiteX290" fmla="*/ 202791 w 859422"/>
                    <a:gd name="connsiteY290" fmla="*/ 363513 h 869409"/>
                    <a:gd name="connsiteX291" fmla="*/ 201642 w 859422"/>
                    <a:gd name="connsiteY291" fmla="*/ 363513 h 869409"/>
                    <a:gd name="connsiteX292" fmla="*/ 207866 w 859422"/>
                    <a:gd name="connsiteY292" fmla="*/ 363298 h 869409"/>
                    <a:gd name="connsiteX293" fmla="*/ 208404 w 859422"/>
                    <a:gd name="connsiteY293" fmla="*/ 363369 h 869409"/>
                    <a:gd name="connsiteX294" fmla="*/ 208219 w 859422"/>
                    <a:gd name="connsiteY294" fmla="*/ 363513 h 869409"/>
                    <a:gd name="connsiteX295" fmla="*/ 207104 w 859422"/>
                    <a:gd name="connsiteY295" fmla="*/ 363513 h 869409"/>
                    <a:gd name="connsiteX296" fmla="*/ 203269 w 859422"/>
                    <a:gd name="connsiteY296" fmla="*/ 363298 h 869409"/>
                    <a:gd name="connsiteX297" fmla="*/ 204031 w 859422"/>
                    <a:gd name="connsiteY297" fmla="*/ 363513 h 869409"/>
                    <a:gd name="connsiteX298" fmla="*/ 202916 w 859422"/>
                    <a:gd name="connsiteY298" fmla="*/ 363513 h 869409"/>
                    <a:gd name="connsiteX299" fmla="*/ 202731 w 859422"/>
                    <a:gd name="connsiteY299" fmla="*/ 363369 h 869409"/>
                    <a:gd name="connsiteX300" fmla="*/ 205568 w 859422"/>
                    <a:gd name="connsiteY300" fmla="*/ 362994 h 869409"/>
                    <a:gd name="connsiteX301" fmla="*/ 207005 w 859422"/>
                    <a:gd name="connsiteY301" fmla="*/ 363184 h 869409"/>
                    <a:gd name="connsiteX302" fmla="*/ 206216 w 859422"/>
                    <a:gd name="connsiteY302" fmla="*/ 363513 h 869409"/>
                    <a:gd name="connsiteX303" fmla="*/ 204919 w 859422"/>
                    <a:gd name="connsiteY303" fmla="*/ 363513 h 869409"/>
                    <a:gd name="connsiteX304" fmla="*/ 204130 w 859422"/>
                    <a:gd name="connsiteY304" fmla="*/ 363184 h 869409"/>
                    <a:gd name="connsiteX305" fmla="*/ 209504 w 859422"/>
                    <a:gd name="connsiteY305" fmla="*/ 362836 h 869409"/>
                    <a:gd name="connsiteX306" fmla="*/ 208556 w 859422"/>
                    <a:gd name="connsiteY306" fmla="*/ 363389 h 869409"/>
                    <a:gd name="connsiteX307" fmla="*/ 208404 w 859422"/>
                    <a:gd name="connsiteY307" fmla="*/ 363369 h 869409"/>
                    <a:gd name="connsiteX308" fmla="*/ 208854 w 859422"/>
                    <a:gd name="connsiteY308" fmla="*/ 363019 h 869409"/>
                    <a:gd name="connsiteX309" fmla="*/ 201631 w 859422"/>
                    <a:gd name="connsiteY309" fmla="*/ 362836 h 869409"/>
                    <a:gd name="connsiteX310" fmla="*/ 202282 w 859422"/>
                    <a:gd name="connsiteY310" fmla="*/ 363019 h 869409"/>
                    <a:gd name="connsiteX311" fmla="*/ 202731 w 859422"/>
                    <a:gd name="connsiteY311" fmla="*/ 363369 h 869409"/>
                    <a:gd name="connsiteX312" fmla="*/ 202579 w 859422"/>
                    <a:gd name="connsiteY312" fmla="*/ 363389 h 869409"/>
                    <a:gd name="connsiteX313" fmla="*/ 209565 w 859422"/>
                    <a:gd name="connsiteY313" fmla="*/ 362466 h 869409"/>
                    <a:gd name="connsiteX314" fmla="*/ 208854 w 859422"/>
                    <a:gd name="connsiteY314" fmla="*/ 363019 h 869409"/>
                    <a:gd name="connsiteX315" fmla="*/ 207866 w 859422"/>
                    <a:gd name="connsiteY315" fmla="*/ 363298 h 869409"/>
                    <a:gd name="connsiteX316" fmla="*/ 207005 w 859422"/>
                    <a:gd name="connsiteY316" fmla="*/ 363184 h 869409"/>
                    <a:gd name="connsiteX317" fmla="*/ 208339 w 859422"/>
                    <a:gd name="connsiteY317" fmla="*/ 362628 h 869409"/>
                    <a:gd name="connsiteX318" fmla="*/ 201570 w 859422"/>
                    <a:gd name="connsiteY318" fmla="*/ 362466 h 869409"/>
                    <a:gd name="connsiteX319" fmla="*/ 202796 w 859422"/>
                    <a:gd name="connsiteY319" fmla="*/ 362628 h 869409"/>
                    <a:gd name="connsiteX320" fmla="*/ 204130 w 859422"/>
                    <a:gd name="connsiteY320" fmla="*/ 363184 h 869409"/>
                    <a:gd name="connsiteX321" fmla="*/ 203269 w 859422"/>
                    <a:gd name="connsiteY321" fmla="*/ 363298 h 869409"/>
                    <a:gd name="connsiteX322" fmla="*/ 202282 w 859422"/>
                    <a:gd name="connsiteY322" fmla="*/ 363019 h 869409"/>
                    <a:gd name="connsiteX323" fmla="*/ 210928 w 859422"/>
                    <a:gd name="connsiteY323" fmla="*/ 362286 h 869409"/>
                    <a:gd name="connsiteX324" fmla="*/ 210710 w 859422"/>
                    <a:gd name="connsiteY324" fmla="*/ 362496 h 869409"/>
                    <a:gd name="connsiteX325" fmla="*/ 209504 w 859422"/>
                    <a:gd name="connsiteY325" fmla="*/ 362836 h 869409"/>
                    <a:gd name="connsiteX326" fmla="*/ 210305 w 859422"/>
                    <a:gd name="connsiteY326" fmla="*/ 362369 h 869409"/>
                    <a:gd name="connsiteX327" fmla="*/ 200095 w 859422"/>
                    <a:gd name="connsiteY327" fmla="*/ 362271 h 869409"/>
                    <a:gd name="connsiteX328" fmla="*/ 200830 w 859422"/>
                    <a:gd name="connsiteY328" fmla="*/ 362369 h 869409"/>
                    <a:gd name="connsiteX329" fmla="*/ 201631 w 859422"/>
                    <a:gd name="connsiteY329" fmla="*/ 362836 h 869409"/>
                    <a:gd name="connsiteX330" fmla="*/ 200283 w 859422"/>
                    <a:gd name="connsiteY330" fmla="*/ 362456 h 869409"/>
                    <a:gd name="connsiteX331" fmla="*/ 198736 w 859422"/>
                    <a:gd name="connsiteY331" fmla="*/ 360936 h 869409"/>
                    <a:gd name="connsiteX332" fmla="*/ 200604 w 859422"/>
                    <a:gd name="connsiteY332" fmla="*/ 361715 h 869409"/>
                    <a:gd name="connsiteX333" fmla="*/ 201570 w 859422"/>
                    <a:gd name="connsiteY333" fmla="*/ 362466 h 869409"/>
                    <a:gd name="connsiteX334" fmla="*/ 200830 w 859422"/>
                    <a:gd name="connsiteY334" fmla="*/ 362369 h 869409"/>
                    <a:gd name="connsiteX335" fmla="*/ 199263 w 859422"/>
                    <a:gd name="connsiteY335" fmla="*/ 361454 h 869409"/>
                    <a:gd name="connsiteX336" fmla="*/ 195438 w 859422"/>
                    <a:gd name="connsiteY336" fmla="*/ 357698 h 869409"/>
                    <a:gd name="connsiteX337" fmla="*/ 198736 w 859422"/>
                    <a:gd name="connsiteY337" fmla="*/ 360936 h 869409"/>
                    <a:gd name="connsiteX338" fmla="*/ 197474 w 859422"/>
                    <a:gd name="connsiteY338" fmla="*/ 360411 h 869409"/>
                    <a:gd name="connsiteX339" fmla="*/ 199263 w 859422"/>
                    <a:gd name="connsiteY339" fmla="*/ 361454 h 869409"/>
                    <a:gd name="connsiteX340" fmla="*/ 200095 w 859422"/>
                    <a:gd name="connsiteY340" fmla="*/ 362271 h 869409"/>
                    <a:gd name="connsiteX341" fmla="*/ 199219 w 859422"/>
                    <a:gd name="connsiteY341" fmla="*/ 362156 h 869409"/>
                    <a:gd name="connsiteX342" fmla="*/ 200283 w 859422"/>
                    <a:gd name="connsiteY342" fmla="*/ 362456 h 869409"/>
                    <a:gd name="connsiteX343" fmla="*/ 205463 w 859422"/>
                    <a:gd name="connsiteY343" fmla="*/ 367544 h 869409"/>
                    <a:gd name="connsiteX344" fmla="*/ 205422 w 859422"/>
                    <a:gd name="connsiteY344" fmla="*/ 367584 h 869409"/>
                    <a:gd name="connsiteX345" fmla="*/ 187782 w 859422"/>
                    <a:gd name="connsiteY345" fmla="*/ 385224 h 869409"/>
                    <a:gd name="connsiteX346" fmla="*/ 170141 w 859422"/>
                    <a:gd name="connsiteY346" fmla="*/ 402865 h 869409"/>
                    <a:gd name="connsiteX347" fmla="*/ 170100 w 859422"/>
                    <a:gd name="connsiteY347" fmla="*/ 402908 h 869409"/>
                    <a:gd name="connsiteX348" fmla="*/ 165014 w 859422"/>
                    <a:gd name="connsiteY348" fmla="*/ 397728 h 869409"/>
                    <a:gd name="connsiteX349" fmla="*/ 164713 w 859422"/>
                    <a:gd name="connsiteY349" fmla="*/ 396662 h 869409"/>
                    <a:gd name="connsiteX350" fmla="*/ 164829 w 859422"/>
                    <a:gd name="connsiteY350" fmla="*/ 397539 h 869409"/>
                    <a:gd name="connsiteX351" fmla="*/ 164016 w 859422"/>
                    <a:gd name="connsiteY351" fmla="*/ 396711 h 869409"/>
                    <a:gd name="connsiteX352" fmla="*/ 162969 w 859422"/>
                    <a:gd name="connsiteY352" fmla="*/ 394917 h 869409"/>
                    <a:gd name="connsiteX353" fmla="*/ 163496 w 859422"/>
                    <a:gd name="connsiteY353" fmla="*/ 396182 h 869409"/>
                    <a:gd name="connsiteX354" fmla="*/ 160255 w 859422"/>
                    <a:gd name="connsiteY354" fmla="*/ 392881 h 869409"/>
                    <a:gd name="connsiteX355" fmla="*/ 164274 w 859422"/>
                    <a:gd name="connsiteY355" fmla="*/ 398048 h 869409"/>
                    <a:gd name="connsiteX356" fmla="*/ 165185 w 859422"/>
                    <a:gd name="connsiteY356" fmla="*/ 400235 h 869409"/>
                    <a:gd name="connsiteX357" fmla="*/ 165552 w 859422"/>
                    <a:gd name="connsiteY357" fmla="*/ 403010 h 869409"/>
                    <a:gd name="connsiteX358" fmla="*/ 165185 w 859422"/>
                    <a:gd name="connsiteY358" fmla="*/ 405785 h 869409"/>
                    <a:gd name="connsiteX359" fmla="*/ 164275 w 859422"/>
                    <a:gd name="connsiteY359" fmla="*/ 407971 h 869409"/>
                    <a:gd name="connsiteX360" fmla="*/ 160255 w 859422"/>
                    <a:gd name="connsiteY360" fmla="*/ 413139 h 869409"/>
                    <a:gd name="connsiteX361" fmla="*/ 163547 w 859422"/>
                    <a:gd name="connsiteY361" fmla="*/ 409718 h 869409"/>
                    <a:gd name="connsiteX362" fmla="*/ 162969 w 859422"/>
                    <a:gd name="connsiteY362" fmla="*/ 411104 h 869409"/>
                    <a:gd name="connsiteX363" fmla="*/ 164132 w 859422"/>
                    <a:gd name="connsiteY363" fmla="*/ 409110 h 869409"/>
                    <a:gd name="connsiteX364" fmla="*/ 164844 w 859422"/>
                    <a:gd name="connsiteY364" fmla="*/ 408370 h 869409"/>
                    <a:gd name="connsiteX365" fmla="*/ 164713 w 859422"/>
                    <a:gd name="connsiteY365" fmla="*/ 409359 h 869409"/>
                    <a:gd name="connsiteX366" fmla="*/ 165054 w 859422"/>
                    <a:gd name="connsiteY366" fmla="*/ 408152 h 869409"/>
                    <a:gd name="connsiteX367" fmla="*/ 170100 w 859422"/>
                    <a:gd name="connsiteY367" fmla="*/ 402908 h 869409"/>
                    <a:gd name="connsiteX368" fmla="*/ 186521 w 859422"/>
                    <a:gd name="connsiteY368" fmla="*/ 419633 h 869409"/>
                    <a:gd name="connsiteX369" fmla="*/ 293335 w 859422"/>
                    <a:gd name="connsiteY369" fmla="*/ 526447 h 869409"/>
                    <a:gd name="connsiteX370" fmla="*/ 340440 w 859422"/>
                    <a:gd name="connsiteY370" fmla="*/ 573553 h 869409"/>
                    <a:gd name="connsiteX371" fmla="*/ 352225 w 859422"/>
                    <a:gd name="connsiteY371" fmla="*/ 585127 h 869409"/>
                    <a:gd name="connsiteX372" fmla="*/ 346978 w 859422"/>
                    <a:gd name="connsiteY372" fmla="*/ 590174 h 869409"/>
                    <a:gd name="connsiteX373" fmla="*/ 345772 w 859422"/>
                    <a:gd name="connsiteY373" fmla="*/ 590515 h 869409"/>
                    <a:gd name="connsiteX374" fmla="*/ 346760 w 859422"/>
                    <a:gd name="connsiteY374" fmla="*/ 590384 h 869409"/>
                    <a:gd name="connsiteX375" fmla="*/ 346019 w 859422"/>
                    <a:gd name="connsiteY375" fmla="*/ 591098 h 869409"/>
                    <a:gd name="connsiteX376" fmla="*/ 344027 w 859422"/>
                    <a:gd name="connsiteY376" fmla="*/ 592260 h 869409"/>
                    <a:gd name="connsiteX377" fmla="*/ 345410 w 859422"/>
                    <a:gd name="connsiteY377" fmla="*/ 591683 h 869409"/>
                    <a:gd name="connsiteX378" fmla="*/ 341991 w 859422"/>
                    <a:gd name="connsiteY378" fmla="*/ 594973 h 869409"/>
                    <a:gd name="connsiteX379" fmla="*/ 347156 w 859422"/>
                    <a:gd name="connsiteY379" fmla="*/ 590956 h 869409"/>
                    <a:gd name="connsiteX380" fmla="*/ 349347 w 859422"/>
                    <a:gd name="connsiteY380" fmla="*/ 590043 h 869409"/>
                    <a:gd name="connsiteX381" fmla="*/ 352121 w 859422"/>
                    <a:gd name="connsiteY381" fmla="*/ 589676 h 869409"/>
                    <a:gd name="connsiteX382" fmla="*/ 354894 w 859422"/>
                    <a:gd name="connsiteY382" fmla="*/ 590043 h 869409"/>
                    <a:gd name="connsiteX383" fmla="*/ 357083 w 859422"/>
                    <a:gd name="connsiteY383" fmla="*/ 590955 h 869409"/>
                    <a:gd name="connsiteX384" fmla="*/ 362249 w 859422"/>
                    <a:gd name="connsiteY384" fmla="*/ 594973 h 869409"/>
                    <a:gd name="connsiteX385" fmla="*/ 358951 w 859422"/>
                    <a:gd name="connsiteY385" fmla="*/ 591733 h 869409"/>
                    <a:gd name="connsiteX386" fmla="*/ 360214 w 859422"/>
                    <a:gd name="connsiteY386" fmla="*/ 592260 h 869409"/>
                    <a:gd name="connsiteX387" fmla="*/ 358423 w 859422"/>
                    <a:gd name="connsiteY387" fmla="*/ 591215 h 869409"/>
                    <a:gd name="connsiteX388" fmla="*/ 357592 w 859422"/>
                    <a:gd name="connsiteY388" fmla="*/ 590399 h 869409"/>
                    <a:gd name="connsiteX389" fmla="*/ 358469 w 859422"/>
                    <a:gd name="connsiteY389" fmla="*/ 590515 h 869409"/>
                    <a:gd name="connsiteX390" fmla="*/ 357404 w 859422"/>
                    <a:gd name="connsiteY390" fmla="*/ 590214 h 869409"/>
                    <a:gd name="connsiteX391" fmla="*/ 352225 w 859422"/>
                    <a:gd name="connsiteY391" fmla="*/ 585127 h 869409"/>
                    <a:gd name="connsiteX392" fmla="*/ 352266 w 859422"/>
                    <a:gd name="connsiteY392" fmla="*/ 585087 h 869409"/>
                    <a:gd name="connsiteX393" fmla="*/ 387546 w 859422"/>
                    <a:gd name="connsiteY393" fmla="*/ 549806 h 869409"/>
                    <a:gd name="connsiteX394" fmla="*/ 387703 w 859422"/>
                    <a:gd name="connsiteY394" fmla="*/ 549643 h 869409"/>
                    <a:gd name="connsiteX395" fmla="*/ 391617 w 859422"/>
                    <a:gd name="connsiteY395" fmla="*/ 553572 h 869409"/>
                    <a:gd name="connsiteX396" fmla="*/ 391617 w 859422"/>
                    <a:gd name="connsiteY396" fmla="*/ 553587 h 869409"/>
                    <a:gd name="connsiteX397" fmla="*/ 391619 w 859422"/>
                    <a:gd name="connsiteY397" fmla="*/ 553574 h 869409"/>
                    <a:gd name="connsiteX398" fmla="*/ 392551 w 859422"/>
                    <a:gd name="connsiteY398" fmla="*/ 554510 h 869409"/>
                    <a:gd name="connsiteX399" fmla="*/ 392974 w 859422"/>
                    <a:gd name="connsiteY399" fmla="*/ 556010 h 869409"/>
                    <a:gd name="connsiteX400" fmla="*/ 392811 w 859422"/>
                    <a:gd name="connsiteY400" fmla="*/ 554771 h 869409"/>
                    <a:gd name="connsiteX401" fmla="*/ 393216 w 859422"/>
                    <a:gd name="connsiteY401" fmla="*/ 555178 h 869409"/>
                    <a:gd name="connsiteX402" fmla="*/ 394719 w 859422"/>
                    <a:gd name="connsiteY402" fmla="*/ 557754 h 869409"/>
                    <a:gd name="connsiteX403" fmla="*/ 393955 w 859422"/>
                    <a:gd name="connsiteY403" fmla="*/ 555919 h 869409"/>
                    <a:gd name="connsiteX404" fmla="*/ 394720 w 859422"/>
                    <a:gd name="connsiteY404" fmla="*/ 556687 h 869409"/>
                    <a:gd name="connsiteX405" fmla="*/ 394719 w 859422"/>
                    <a:gd name="connsiteY405" fmla="*/ 556688 h 869409"/>
                    <a:gd name="connsiteX406" fmla="*/ 397433 w 859422"/>
                    <a:gd name="connsiteY406" fmla="*/ 559790 h 869409"/>
                    <a:gd name="connsiteX407" fmla="*/ 395159 w 859422"/>
                    <a:gd name="connsiteY407" fmla="*/ 556866 h 869409"/>
                    <a:gd name="connsiteX408" fmla="*/ 422223 w 859422"/>
                    <a:gd name="connsiteY408" fmla="*/ 567846 h 869409"/>
                    <a:gd name="connsiteX409" fmla="*/ 449580 w 859422"/>
                    <a:gd name="connsiteY409" fmla="*/ 556688 h 869409"/>
                    <a:gd name="connsiteX410" fmla="*/ 460666 w 859422"/>
                    <a:gd name="connsiteY410" fmla="*/ 529185 h 869409"/>
                    <a:gd name="connsiteX411" fmla="*/ 453099 w 859422"/>
                    <a:gd name="connsiteY411" fmla="*/ 510513 h 869409"/>
                    <a:gd name="connsiteX412" fmla="*/ 428248 w 859422"/>
                    <a:gd name="connsiteY412" fmla="*/ 535364 h 869409"/>
                    <a:gd name="connsiteX413" fmla="*/ 400819 w 859422"/>
                    <a:gd name="connsiteY413" fmla="*/ 546486 h 869409"/>
                    <a:gd name="connsiteX414" fmla="*/ 394133 w 859422"/>
                    <a:gd name="connsiteY414" fmla="*/ 543775 h 869409"/>
                    <a:gd name="connsiteX415" fmla="*/ 393415 w 859422"/>
                    <a:gd name="connsiteY415" fmla="*/ 544697 h 869409"/>
                    <a:gd name="connsiteX416" fmla="*/ 393848 w 859422"/>
                    <a:gd name="connsiteY416" fmla="*/ 543659 h 869409"/>
                    <a:gd name="connsiteX417" fmla="*/ 393570 w 859422"/>
                    <a:gd name="connsiteY417" fmla="*/ 543546 h 869409"/>
                    <a:gd name="connsiteX418" fmla="*/ 393557 w 859422"/>
                    <a:gd name="connsiteY418" fmla="*/ 543560 h 869409"/>
                    <a:gd name="connsiteX419" fmla="*/ 393566 w 859422"/>
                    <a:gd name="connsiteY419" fmla="*/ 543545 h 869409"/>
                    <a:gd name="connsiteX420" fmla="*/ 388604 w 859422"/>
                    <a:gd name="connsiteY420" fmla="*/ 541533 h 869409"/>
                    <a:gd name="connsiteX421" fmla="*/ 390644 w 859422"/>
                    <a:gd name="connsiteY421" fmla="*/ 546587 h 869409"/>
                    <a:gd name="connsiteX422" fmla="*/ 387703 w 859422"/>
                    <a:gd name="connsiteY422" fmla="*/ 549643 h 869409"/>
                    <a:gd name="connsiteX423" fmla="*/ 373543 w 859422"/>
                    <a:gd name="connsiteY423" fmla="*/ 535426 h 869409"/>
                    <a:gd name="connsiteX424" fmla="*/ 373388 w 859422"/>
                    <a:gd name="connsiteY424" fmla="*/ 535364 h 869409"/>
                    <a:gd name="connsiteX425" fmla="*/ 354294 w 859422"/>
                    <a:gd name="connsiteY425" fmla="*/ 516270 h 869409"/>
                    <a:gd name="connsiteX426" fmla="*/ 271617 w 859422"/>
                    <a:gd name="connsiteY426" fmla="*/ 433593 h 869409"/>
                    <a:gd name="connsiteX427" fmla="*/ 219761 w 859422"/>
                    <a:gd name="connsiteY427" fmla="*/ 381737 h 869409"/>
                    <a:gd name="connsiteX428" fmla="*/ 219690 w 859422"/>
                    <a:gd name="connsiteY428" fmla="*/ 381560 h 869409"/>
                    <a:gd name="connsiteX429" fmla="*/ 217247 w 859422"/>
                    <a:gd name="connsiteY429" fmla="*/ 379118 h 869409"/>
                    <a:gd name="connsiteX430" fmla="*/ 205463 w 859422"/>
                    <a:gd name="connsiteY430" fmla="*/ 367544 h 869409"/>
                    <a:gd name="connsiteX431" fmla="*/ 210710 w 859422"/>
                    <a:gd name="connsiteY431" fmla="*/ 362496 h 869409"/>
                    <a:gd name="connsiteX432" fmla="*/ 211832 w 859422"/>
                    <a:gd name="connsiteY432" fmla="*/ 362180 h 869409"/>
                    <a:gd name="connsiteX433" fmla="*/ 211827 w 859422"/>
                    <a:gd name="connsiteY433" fmla="*/ 362168 h 869409"/>
                    <a:gd name="connsiteX434" fmla="*/ 210928 w 859422"/>
                    <a:gd name="connsiteY434" fmla="*/ 362286 h 869409"/>
                    <a:gd name="connsiteX435" fmla="*/ 211609 w 859422"/>
                    <a:gd name="connsiteY435" fmla="*/ 361631 h 869409"/>
                    <a:gd name="connsiteX436" fmla="*/ 211602 w 859422"/>
                    <a:gd name="connsiteY436" fmla="*/ 361612 h 869409"/>
                    <a:gd name="connsiteX437" fmla="*/ 210305 w 859422"/>
                    <a:gd name="connsiteY437" fmla="*/ 362369 h 869409"/>
                    <a:gd name="connsiteX438" fmla="*/ 209565 w 859422"/>
                    <a:gd name="connsiteY438" fmla="*/ 362466 h 869409"/>
                    <a:gd name="connsiteX439" fmla="*/ 210531 w 859422"/>
                    <a:gd name="connsiteY439" fmla="*/ 361715 h 869409"/>
                    <a:gd name="connsiteX440" fmla="*/ 211482 w 859422"/>
                    <a:gd name="connsiteY440" fmla="*/ 361319 h 869409"/>
                    <a:gd name="connsiteX441" fmla="*/ 211377 w 859422"/>
                    <a:gd name="connsiteY441" fmla="*/ 361057 h 869409"/>
                    <a:gd name="connsiteX442" fmla="*/ 210531 w 859422"/>
                    <a:gd name="connsiteY442" fmla="*/ 361715 h 869409"/>
                    <a:gd name="connsiteX443" fmla="*/ 208339 w 859422"/>
                    <a:gd name="connsiteY443" fmla="*/ 362628 h 869409"/>
                    <a:gd name="connsiteX444" fmla="*/ 205568 w 859422"/>
                    <a:gd name="connsiteY444" fmla="*/ 362994 h 869409"/>
                    <a:gd name="connsiteX445" fmla="*/ 202796 w 859422"/>
                    <a:gd name="connsiteY445" fmla="*/ 362628 h 869409"/>
                    <a:gd name="connsiteX446" fmla="*/ 200604 w 859422"/>
                    <a:gd name="connsiteY446" fmla="*/ 361715 h 869409"/>
                    <a:gd name="connsiteX447" fmla="*/ 631701 w 859422"/>
                    <a:gd name="connsiteY447" fmla="*/ 305303 h 869409"/>
                    <a:gd name="connsiteX448" fmla="*/ 629767 w 859422"/>
                    <a:gd name="connsiteY448" fmla="*/ 306431 h 869409"/>
                    <a:gd name="connsiteX449" fmla="*/ 631150 w 859422"/>
                    <a:gd name="connsiteY449" fmla="*/ 305854 h 869409"/>
                    <a:gd name="connsiteX450" fmla="*/ 627731 w 859422"/>
                    <a:gd name="connsiteY450" fmla="*/ 309145 h 869409"/>
                    <a:gd name="connsiteX451" fmla="*/ 631934 w 859422"/>
                    <a:gd name="connsiteY451" fmla="*/ 305876 h 869409"/>
                    <a:gd name="connsiteX452" fmla="*/ 631813 w 859422"/>
                    <a:gd name="connsiteY452" fmla="*/ 305578 h 869409"/>
                    <a:gd name="connsiteX453" fmla="*/ 631150 w 859422"/>
                    <a:gd name="connsiteY453" fmla="*/ 305854 h 869409"/>
                    <a:gd name="connsiteX454" fmla="*/ 631707 w 859422"/>
                    <a:gd name="connsiteY454" fmla="*/ 305318 h 869409"/>
                    <a:gd name="connsiteX455" fmla="*/ 641856 w 859422"/>
                    <a:gd name="connsiteY455" fmla="*/ 304375 h 869409"/>
                    <a:gd name="connsiteX456" fmla="*/ 642597 w 859422"/>
                    <a:gd name="connsiteY456" fmla="*/ 304473 h 869409"/>
                    <a:gd name="connsiteX457" fmla="*/ 644163 w 859422"/>
                    <a:gd name="connsiteY457" fmla="*/ 305386 h 869409"/>
                    <a:gd name="connsiteX458" fmla="*/ 644690 w 859422"/>
                    <a:gd name="connsiteY458" fmla="*/ 305905 h 869409"/>
                    <a:gd name="connsiteX459" fmla="*/ 642822 w 859422"/>
                    <a:gd name="connsiteY459" fmla="*/ 305126 h 869409"/>
                    <a:gd name="connsiteX460" fmla="*/ 641794 w 859422"/>
                    <a:gd name="connsiteY460" fmla="*/ 304005 h 869409"/>
                    <a:gd name="connsiteX461" fmla="*/ 643144 w 859422"/>
                    <a:gd name="connsiteY461" fmla="*/ 304385 h 869409"/>
                    <a:gd name="connsiteX462" fmla="*/ 643331 w 859422"/>
                    <a:gd name="connsiteY462" fmla="*/ 304570 h 869409"/>
                    <a:gd name="connsiteX463" fmla="*/ 642597 w 859422"/>
                    <a:gd name="connsiteY463" fmla="*/ 304473 h 869409"/>
                    <a:gd name="connsiteX464" fmla="*/ 633926 w 859422"/>
                    <a:gd name="connsiteY464" fmla="*/ 304005 h 869409"/>
                    <a:gd name="connsiteX465" fmla="*/ 633124 w 859422"/>
                    <a:gd name="connsiteY465" fmla="*/ 304473 h 869409"/>
                    <a:gd name="connsiteX466" fmla="*/ 632501 w 859422"/>
                    <a:gd name="connsiteY466" fmla="*/ 304555 h 869409"/>
                    <a:gd name="connsiteX467" fmla="*/ 632719 w 859422"/>
                    <a:gd name="connsiteY467" fmla="*/ 304345 h 869409"/>
                    <a:gd name="connsiteX468" fmla="*/ 640159 w 859422"/>
                    <a:gd name="connsiteY468" fmla="*/ 303544 h 869409"/>
                    <a:gd name="connsiteX469" fmla="*/ 641145 w 859422"/>
                    <a:gd name="connsiteY469" fmla="*/ 303822 h 869409"/>
                    <a:gd name="connsiteX470" fmla="*/ 641856 w 859422"/>
                    <a:gd name="connsiteY470" fmla="*/ 304375 h 869409"/>
                    <a:gd name="connsiteX471" fmla="*/ 640631 w 859422"/>
                    <a:gd name="connsiteY471" fmla="*/ 304213 h 869409"/>
                    <a:gd name="connsiteX472" fmla="*/ 639297 w 859422"/>
                    <a:gd name="connsiteY472" fmla="*/ 303657 h 869409"/>
                    <a:gd name="connsiteX473" fmla="*/ 635561 w 859422"/>
                    <a:gd name="connsiteY473" fmla="*/ 303544 h 869409"/>
                    <a:gd name="connsiteX474" fmla="*/ 636423 w 859422"/>
                    <a:gd name="connsiteY474" fmla="*/ 303657 h 869409"/>
                    <a:gd name="connsiteX475" fmla="*/ 635089 w 859422"/>
                    <a:gd name="connsiteY475" fmla="*/ 304213 h 869409"/>
                    <a:gd name="connsiteX476" fmla="*/ 633864 w 859422"/>
                    <a:gd name="connsiteY476" fmla="*/ 304375 h 869409"/>
                    <a:gd name="connsiteX477" fmla="*/ 634576 w 859422"/>
                    <a:gd name="connsiteY477" fmla="*/ 303822 h 869409"/>
                    <a:gd name="connsiteX478" fmla="*/ 640848 w 859422"/>
                    <a:gd name="connsiteY478" fmla="*/ 303453 h 869409"/>
                    <a:gd name="connsiteX479" fmla="*/ 641794 w 859422"/>
                    <a:gd name="connsiteY479" fmla="*/ 304005 h 869409"/>
                    <a:gd name="connsiteX480" fmla="*/ 641145 w 859422"/>
                    <a:gd name="connsiteY480" fmla="*/ 303822 h 869409"/>
                    <a:gd name="connsiteX481" fmla="*/ 640696 w 859422"/>
                    <a:gd name="connsiteY481" fmla="*/ 303473 h 869409"/>
                    <a:gd name="connsiteX482" fmla="*/ 634873 w 859422"/>
                    <a:gd name="connsiteY482" fmla="*/ 303453 h 869409"/>
                    <a:gd name="connsiteX483" fmla="*/ 635024 w 859422"/>
                    <a:gd name="connsiteY483" fmla="*/ 303473 h 869409"/>
                    <a:gd name="connsiteX484" fmla="*/ 634576 w 859422"/>
                    <a:gd name="connsiteY484" fmla="*/ 303822 h 869409"/>
                    <a:gd name="connsiteX485" fmla="*/ 633926 w 859422"/>
                    <a:gd name="connsiteY485" fmla="*/ 304005 h 869409"/>
                    <a:gd name="connsiteX486" fmla="*/ 640635 w 859422"/>
                    <a:gd name="connsiteY486" fmla="*/ 303329 h 869409"/>
                    <a:gd name="connsiteX487" fmla="*/ 641785 w 859422"/>
                    <a:gd name="connsiteY487" fmla="*/ 303329 h 869409"/>
                    <a:gd name="connsiteX488" fmla="*/ 640848 w 859422"/>
                    <a:gd name="connsiteY488" fmla="*/ 303453 h 869409"/>
                    <a:gd name="connsiteX489" fmla="*/ 639397 w 859422"/>
                    <a:gd name="connsiteY489" fmla="*/ 303329 h 869409"/>
                    <a:gd name="connsiteX490" fmla="*/ 640511 w 859422"/>
                    <a:gd name="connsiteY490" fmla="*/ 303329 h 869409"/>
                    <a:gd name="connsiteX491" fmla="*/ 640696 w 859422"/>
                    <a:gd name="connsiteY491" fmla="*/ 303473 h 869409"/>
                    <a:gd name="connsiteX492" fmla="*/ 640159 w 859422"/>
                    <a:gd name="connsiteY492" fmla="*/ 303544 h 869409"/>
                    <a:gd name="connsiteX493" fmla="*/ 637211 w 859422"/>
                    <a:gd name="connsiteY493" fmla="*/ 303329 h 869409"/>
                    <a:gd name="connsiteX494" fmla="*/ 638508 w 859422"/>
                    <a:gd name="connsiteY494" fmla="*/ 303329 h 869409"/>
                    <a:gd name="connsiteX495" fmla="*/ 639297 w 859422"/>
                    <a:gd name="connsiteY495" fmla="*/ 303657 h 869409"/>
                    <a:gd name="connsiteX496" fmla="*/ 637860 w 859422"/>
                    <a:gd name="connsiteY496" fmla="*/ 303847 h 869409"/>
                    <a:gd name="connsiteX497" fmla="*/ 636423 w 859422"/>
                    <a:gd name="connsiteY497" fmla="*/ 303657 h 869409"/>
                    <a:gd name="connsiteX498" fmla="*/ 635209 w 859422"/>
                    <a:gd name="connsiteY498" fmla="*/ 303329 h 869409"/>
                    <a:gd name="connsiteX499" fmla="*/ 636323 w 859422"/>
                    <a:gd name="connsiteY499" fmla="*/ 303329 h 869409"/>
                    <a:gd name="connsiteX500" fmla="*/ 635561 w 859422"/>
                    <a:gd name="connsiteY500" fmla="*/ 303544 h 869409"/>
                    <a:gd name="connsiteX501" fmla="*/ 635024 w 859422"/>
                    <a:gd name="connsiteY501" fmla="*/ 303473 h 869409"/>
                    <a:gd name="connsiteX502" fmla="*/ 633934 w 859422"/>
                    <a:gd name="connsiteY502" fmla="*/ 303329 h 869409"/>
                    <a:gd name="connsiteX503" fmla="*/ 635085 w 859422"/>
                    <a:gd name="connsiteY503" fmla="*/ 303329 h 869409"/>
                    <a:gd name="connsiteX504" fmla="*/ 634873 w 859422"/>
                    <a:gd name="connsiteY504" fmla="*/ 303453 h 869409"/>
                    <a:gd name="connsiteX505" fmla="*/ 640138 w 859422"/>
                    <a:gd name="connsiteY505" fmla="*/ 303039 h 869409"/>
                    <a:gd name="connsiteX506" fmla="*/ 640635 w 859422"/>
                    <a:gd name="connsiteY506" fmla="*/ 303329 h 869409"/>
                    <a:gd name="connsiteX507" fmla="*/ 640511 w 859422"/>
                    <a:gd name="connsiteY507" fmla="*/ 303329 h 869409"/>
                    <a:gd name="connsiteX508" fmla="*/ 635582 w 859422"/>
                    <a:gd name="connsiteY508" fmla="*/ 303039 h 869409"/>
                    <a:gd name="connsiteX509" fmla="*/ 635209 w 859422"/>
                    <a:gd name="connsiteY509" fmla="*/ 303329 h 869409"/>
                    <a:gd name="connsiteX510" fmla="*/ 635085 w 859422"/>
                    <a:gd name="connsiteY510" fmla="*/ 303329 h 869409"/>
                    <a:gd name="connsiteX511" fmla="*/ 638093 w 859422"/>
                    <a:gd name="connsiteY511" fmla="*/ 302961 h 869409"/>
                    <a:gd name="connsiteX512" fmla="*/ 639397 w 859422"/>
                    <a:gd name="connsiteY512" fmla="*/ 303329 h 869409"/>
                    <a:gd name="connsiteX513" fmla="*/ 638508 w 859422"/>
                    <a:gd name="connsiteY513" fmla="*/ 303329 h 869409"/>
                    <a:gd name="connsiteX514" fmla="*/ 637860 w 859422"/>
                    <a:gd name="connsiteY514" fmla="*/ 303059 h 869409"/>
                    <a:gd name="connsiteX515" fmla="*/ 637626 w 859422"/>
                    <a:gd name="connsiteY515" fmla="*/ 302961 h 869409"/>
                    <a:gd name="connsiteX516" fmla="*/ 637860 w 859422"/>
                    <a:gd name="connsiteY516" fmla="*/ 303059 h 869409"/>
                    <a:gd name="connsiteX517" fmla="*/ 637211 w 859422"/>
                    <a:gd name="connsiteY517" fmla="*/ 303329 h 869409"/>
                    <a:gd name="connsiteX518" fmla="*/ 636323 w 859422"/>
                    <a:gd name="connsiteY518" fmla="*/ 303329 h 869409"/>
                    <a:gd name="connsiteX519" fmla="*/ 639071 w 859422"/>
                    <a:gd name="connsiteY519" fmla="*/ 302554 h 869409"/>
                    <a:gd name="connsiteX520" fmla="*/ 638093 w 859422"/>
                    <a:gd name="connsiteY520" fmla="*/ 302961 h 869409"/>
                    <a:gd name="connsiteX521" fmla="*/ 637860 w 859422"/>
                    <a:gd name="connsiteY521" fmla="*/ 302895 h 869409"/>
                    <a:gd name="connsiteX522" fmla="*/ 636648 w 859422"/>
                    <a:gd name="connsiteY522" fmla="*/ 302554 h 869409"/>
                    <a:gd name="connsiteX523" fmla="*/ 637860 w 859422"/>
                    <a:gd name="connsiteY523" fmla="*/ 302895 h 869409"/>
                    <a:gd name="connsiteX524" fmla="*/ 637626 w 859422"/>
                    <a:gd name="connsiteY524" fmla="*/ 302961 h 869409"/>
                    <a:gd name="connsiteX525" fmla="*/ 680462 w 859422"/>
                    <a:gd name="connsiteY525" fmla="*/ 270861 h 869409"/>
                    <a:gd name="connsiteX526" fmla="*/ 680468 w 859422"/>
                    <a:gd name="connsiteY526" fmla="*/ 270863 h 869409"/>
                    <a:gd name="connsiteX527" fmla="*/ 680469 w 859422"/>
                    <a:gd name="connsiteY527" fmla="*/ 270867 h 869409"/>
                    <a:gd name="connsiteX528" fmla="*/ 680459 w 859422"/>
                    <a:gd name="connsiteY528" fmla="*/ 270859 h 869409"/>
                    <a:gd name="connsiteX529" fmla="*/ 680462 w 859422"/>
                    <a:gd name="connsiteY529" fmla="*/ 270861 h 869409"/>
                    <a:gd name="connsiteX530" fmla="*/ 680461 w 859422"/>
                    <a:gd name="connsiteY530" fmla="*/ 270860 h 869409"/>
                    <a:gd name="connsiteX531" fmla="*/ 680153 w 859422"/>
                    <a:gd name="connsiteY531" fmla="*/ 270078 h 869409"/>
                    <a:gd name="connsiteX532" fmla="*/ 680900 w 859422"/>
                    <a:gd name="connsiteY532" fmla="*/ 271039 h 869409"/>
                    <a:gd name="connsiteX533" fmla="*/ 680468 w 859422"/>
                    <a:gd name="connsiteY533" fmla="*/ 270863 h 869409"/>
                    <a:gd name="connsiteX534" fmla="*/ 678404 w 859422"/>
                    <a:gd name="connsiteY534" fmla="*/ 267829 h 869409"/>
                    <a:gd name="connsiteX535" fmla="*/ 679155 w 859422"/>
                    <a:gd name="connsiteY535" fmla="*/ 268795 h 869409"/>
                    <a:gd name="connsiteX536" fmla="*/ 679696 w 859422"/>
                    <a:gd name="connsiteY536" fmla="*/ 270093 h 869409"/>
                    <a:gd name="connsiteX537" fmla="*/ 678958 w 859422"/>
                    <a:gd name="connsiteY537" fmla="*/ 269353 h 869409"/>
                    <a:gd name="connsiteX538" fmla="*/ 678501 w 859422"/>
                    <a:gd name="connsiteY538" fmla="*/ 268570 h 869409"/>
                    <a:gd name="connsiteX539" fmla="*/ 678034 w 859422"/>
                    <a:gd name="connsiteY539" fmla="*/ 267769 h 869409"/>
                    <a:gd name="connsiteX540" fmla="*/ 678501 w 859422"/>
                    <a:gd name="connsiteY540" fmla="*/ 268570 h 869409"/>
                    <a:gd name="connsiteX541" fmla="*/ 678551 w 859422"/>
                    <a:gd name="connsiteY541" fmla="*/ 268944 h 869409"/>
                    <a:gd name="connsiteX542" fmla="*/ 678292 w 859422"/>
                    <a:gd name="connsiteY542" fmla="*/ 268684 h 869409"/>
                    <a:gd name="connsiteX543" fmla="*/ 677501 w 859422"/>
                    <a:gd name="connsiteY543" fmla="*/ 266669 h 869409"/>
                    <a:gd name="connsiteX544" fmla="*/ 677851 w 859422"/>
                    <a:gd name="connsiteY544" fmla="*/ 267118 h 869409"/>
                    <a:gd name="connsiteX545" fmla="*/ 678034 w 859422"/>
                    <a:gd name="connsiteY545" fmla="*/ 267769 h 869409"/>
                    <a:gd name="connsiteX546" fmla="*/ 677481 w 859422"/>
                    <a:gd name="connsiteY546" fmla="*/ 266821 h 869409"/>
                    <a:gd name="connsiteX547" fmla="*/ 677357 w 859422"/>
                    <a:gd name="connsiteY547" fmla="*/ 266609 h 869409"/>
                    <a:gd name="connsiteX548" fmla="*/ 677481 w 859422"/>
                    <a:gd name="connsiteY548" fmla="*/ 266821 h 869409"/>
                    <a:gd name="connsiteX549" fmla="*/ 677359 w 859422"/>
                    <a:gd name="connsiteY549" fmla="*/ 267747 h 869409"/>
                    <a:gd name="connsiteX550" fmla="*/ 677357 w 859422"/>
                    <a:gd name="connsiteY550" fmla="*/ 267746 h 869409"/>
                    <a:gd name="connsiteX551" fmla="*/ 677066 w 859422"/>
                    <a:gd name="connsiteY551" fmla="*/ 266110 h 869409"/>
                    <a:gd name="connsiteX552" fmla="*/ 677357 w 859422"/>
                    <a:gd name="connsiteY552" fmla="*/ 266484 h 869409"/>
                    <a:gd name="connsiteX553" fmla="*/ 677357 w 859422"/>
                    <a:gd name="connsiteY553" fmla="*/ 266609 h 869409"/>
                    <a:gd name="connsiteX554" fmla="*/ 677357 w 859422"/>
                    <a:gd name="connsiteY554" fmla="*/ 265369 h 869409"/>
                    <a:gd name="connsiteX555" fmla="*/ 677572 w 859422"/>
                    <a:gd name="connsiteY555" fmla="*/ 266131 h 869409"/>
                    <a:gd name="connsiteX556" fmla="*/ 677501 w 859422"/>
                    <a:gd name="connsiteY556" fmla="*/ 266669 h 869409"/>
                    <a:gd name="connsiteX557" fmla="*/ 677357 w 859422"/>
                    <a:gd name="connsiteY557" fmla="*/ 266484 h 869409"/>
                    <a:gd name="connsiteX558" fmla="*/ 677686 w 859422"/>
                    <a:gd name="connsiteY558" fmla="*/ 265270 h 869409"/>
                    <a:gd name="connsiteX559" fmla="*/ 678242 w 859422"/>
                    <a:gd name="connsiteY559" fmla="*/ 266604 h 869409"/>
                    <a:gd name="connsiteX560" fmla="*/ 678404 w 859422"/>
                    <a:gd name="connsiteY560" fmla="*/ 267829 h 869409"/>
                    <a:gd name="connsiteX561" fmla="*/ 677851 w 859422"/>
                    <a:gd name="connsiteY561" fmla="*/ 267118 h 869409"/>
                    <a:gd name="connsiteX562" fmla="*/ 677572 w 859422"/>
                    <a:gd name="connsiteY562" fmla="*/ 266131 h 869409"/>
                    <a:gd name="connsiteX563" fmla="*/ 677988 w 859422"/>
                    <a:gd name="connsiteY563" fmla="*/ 264679 h 869409"/>
                    <a:gd name="connsiteX564" fmla="*/ 680153 w 859422"/>
                    <a:gd name="connsiteY564" fmla="*/ 270078 h 869409"/>
                    <a:gd name="connsiteX565" fmla="*/ 679155 w 859422"/>
                    <a:gd name="connsiteY565" fmla="*/ 268795 h 869409"/>
                    <a:gd name="connsiteX566" fmla="*/ 678242 w 859422"/>
                    <a:gd name="connsiteY566" fmla="*/ 266604 h 869409"/>
                    <a:gd name="connsiteX567" fmla="*/ 677087 w 859422"/>
                    <a:gd name="connsiteY567" fmla="*/ 263832 h 869409"/>
                    <a:gd name="connsiteX568" fmla="*/ 677357 w 859422"/>
                    <a:gd name="connsiteY568" fmla="*/ 264481 h 869409"/>
                    <a:gd name="connsiteX569" fmla="*/ 677357 w 859422"/>
                    <a:gd name="connsiteY569" fmla="*/ 265369 h 869409"/>
                    <a:gd name="connsiteX570" fmla="*/ 676990 w 859422"/>
                    <a:gd name="connsiteY570" fmla="*/ 264066 h 869409"/>
                    <a:gd name="connsiteX571" fmla="*/ 676924 w 859422"/>
                    <a:gd name="connsiteY571" fmla="*/ 263832 h 869409"/>
                    <a:gd name="connsiteX572" fmla="*/ 676990 w 859422"/>
                    <a:gd name="connsiteY572" fmla="*/ 264066 h 869409"/>
                    <a:gd name="connsiteX573" fmla="*/ 676582 w 859422"/>
                    <a:gd name="connsiteY573" fmla="*/ 265044 h 869409"/>
                    <a:gd name="connsiteX574" fmla="*/ 677876 w 859422"/>
                    <a:gd name="connsiteY574" fmla="*/ 263832 h 869409"/>
                    <a:gd name="connsiteX575" fmla="*/ 677988 w 859422"/>
                    <a:gd name="connsiteY575" fmla="*/ 264679 h 869409"/>
                    <a:gd name="connsiteX576" fmla="*/ 677819 w 859422"/>
                    <a:gd name="connsiteY576" fmla="*/ 264260 h 869409"/>
                    <a:gd name="connsiteX577" fmla="*/ 677373 w 859422"/>
                    <a:gd name="connsiteY577" fmla="*/ 263146 h 869409"/>
                    <a:gd name="connsiteX578" fmla="*/ 677819 w 859422"/>
                    <a:gd name="connsiteY578" fmla="*/ 264260 h 869409"/>
                    <a:gd name="connsiteX579" fmla="*/ 677686 w 859422"/>
                    <a:gd name="connsiteY579" fmla="*/ 265270 h 869409"/>
                    <a:gd name="connsiteX580" fmla="*/ 677357 w 859422"/>
                    <a:gd name="connsiteY580" fmla="*/ 264481 h 869409"/>
                    <a:gd name="connsiteX581" fmla="*/ 677357 w 859422"/>
                    <a:gd name="connsiteY581" fmla="*/ 263184 h 869409"/>
                    <a:gd name="connsiteX582" fmla="*/ 677223 w 859422"/>
                    <a:gd name="connsiteY582" fmla="*/ 262772 h 869409"/>
                    <a:gd name="connsiteX583" fmla="*/ 677357 w 859422"/>
                    <a:gd name="connsiteY583" fmla="*/ 263108 h 869409"/>
                    <a:gd name="connsiteX584" fmla="*/ 677357 w 859422"/>
                    <a:gd name="connsiteY584" fmla="*/ 263184 h 869409"/>
                    <a:gd name="connsiteX585" fmla="*/ 677087 w 859422"/>
                    <a:gd name="connsiteY585" fmla="*/ 263832 h 869409"/>
                    <a:gd name="connsiteX586" fmla="*/ 676990 w 859422"/>
                    <a:gd name="connsiteY586" fmla="*/ 263599 h 869409"/>
                    <a:gd name="connsiteX587" fmla="*/ 676582 w 859422"/>
                    <a:gd name="connsiteY587" fmla="*/ 262621 h 869409"/>
                    <a:gd name="connsiteX588" fmla="*/ 676990 w 859422"/>
                    <a:gd name="connsiteY588" fmla="*/ 263599 h 869409"/>
                    <a:gd name="connsiteX589" fmla="*/ 676924 w 859422"/>
                    <a:gd name="connsiteY589" fmla="*/ 263832 h 869409"/>
                    <a:gd name="connsiteX590" fmla="*/ 677572 w 859422"/>
                    <a:gd name="connsiteY590" fmla="*/ 261533 h 869409"/>
                    <a:gd name="connsiteX591" fmla="*/ 677686 w 859422"/>
                    <a:gd name="connsiteY591" fmla="*/ 262395 h 869409"/>
                    <a:gd name="connsiteX592" fmla="*/ 677373 w 859422"/>
                    <a:gd name="connsiteY592" fmla="*/ 263146 h 869409"/>
                    <a:gd name="connsiteX593" fmla="*/ 677357 w 859422"/>
                    <a:gd name="connsiteY593" fmla="*/ 263108 h 869409"/>
                    <a:gd name="connsiteX594" fmla="*/ 677357 w 859422"/>
                    <a:gd name="connsiteY594" fmla="*/ 262295 h 869409"/>
                    <a:gd name="connsiteX595" fmla="*/ 678242 w 859422"/>
                    <a:gd name="connsiteY595" fmla="*/ 261061 h 869409"/>
                    <a:gd name="connsiteX596" fmla="*/ 677876 w 859422"/>
                    <a:gd name="connsiteY596" fmla="*/ 263832 h 869409"/>
                    <a:gd name="connsiteX597" fmla="*/ 677686 w 859422"/>
                    <a:gd name="connsiteY597" fmla="*/ 262395 h 869409"/>
                    <a:gd name="connsiteX598" fmla="*/ 677481 w 859422"/>
                    <a:gd name="connsiteY598" fmla="*/ 260843 h 869409"/>
                    <a:gd name="connsiteX599" fmla="*/ 677501 w 859422"/>
                    <a:gd name="connsiteY599" fmla="*/ 260995 h 869409"/>
                    <a:gd name="connsiteX600" fmla="*/ 677357 w 859422"/>
                    <a:gd name="connsiteY600" fmla="*/ 261180 h 869409"/>
                    <a:gd name="connsiteX601" fmla="*/ 677357 w 859422"/>
                    <a:gd name="connsiteY601" fmla="*/ 261055 h 869409"/>
                    <a:gd name="connsiteX602" fmla="*/ 677851 w 859422"/>
                    <a:gd name="connsiteY602" fmla="*/ 260545 h 869409"/>
                    <a:gd name="connsiteX603" fmla="*/ 677572 w 859422"/>
                    <a:gd name="connsiteY603" fmla="*/ 261533 h 869409"/>
                    <a:gd name="connsiteX604" fmla="*/ 677501 w 859422"/>
                    <a:gd name="connsiteY604" fmla="*/ 260995 h 869409"/>
                    <a:gd name="connsiteX605" fmla="*/ 678501 w 859422"/>
                    <a:gd name="connsiteY605" fmla="*/ 259094 h 869409"/>
                    <a:gd name="connsiteX606" fmla="*/ 678404 w 859422"/>
                    <a:gd name="connsiteY606" fmla="*/ 259835 h 869409"/>
                    <a:gd name="connsiteX607" fmla="*/ 677851 w 859422"/>
                    <a:gd name="connsiteY607" fmla="*/ 260545 h 869409"/>
                    <a:gd name="connsiteX608" fmla="*/ 678034 w 859422"/>
                    <a:gd name="connsiteY608" fmla="*/ 259895 h 869409"/>
                    <a:gd name="connsiteX609" fmla="*/ 679155 w 859422"/>
                    <a:gd name="connsiteY609" fmla="*/ 258868 h 869409"/>
                    <a:gd name="connsiteX610" fmla="*/ 678242 w 859422"/>
                    <a:gd name="connsiteY610" fmla="*/ 261061 h 869409"/>
                    <a:gd name="connsiteX611" fmla="*/ 678404 w 859422"/>
                    <a:gd name="connsiteY611" fmla="*/ 259835 h 869409"/>
                    <a:gd name="connsiteX612" fmla="*/ 678374 w 859422"/>
                    <a:gd name="connsiteY612" fmla="*/ 258690 h 869409"/>
                    <a:gd name="connsiteX613" fmla="*/ 678034 w 859422"/>
                    <a:gd name="connsiteY613" fmla="*/ 259895 h 869409"/>
                    <a:gd name="connsiteX614" fmla="*/ 677481 w 859422"/>
                    <a:gd name="connsiteY614" fmla="*/ 260843 h 869409"/>
                    <a:gd name="connsiteX615" fmla="*/ 677357 w 859422"/>
                    <a:gd name="connsiteY615" fmla="*/ 259907 h 869409"/>
                    <a:gd name="connsiteX616" fmla="*/ 677357 w 859422"/>
                    <a:gd name="connsiteY616" fmla="*/ 261055 h 869409"/>
                    <a:gd name="connsiteX617" fmla="*/ 677066 w 859422"/>
                    <a:gd name="connsiteY617" fmla="*/ 261554 h 869409"/>
                    <a:gd name="connsiteX618" fmla="*/ 677357 w 859422"/>
                    <a:gd name="connsiteY618" fmla="*/ 261180 h 869409"/>
                    <a:gd name="connsiteX619" fmla="*/ 677357 w 859422"/>
                    <a:gd name="connsiteY619" fmla="*/ 262295 h 869409"/>
                    <a:gd name="connsiteX620" fmla="*/ 677223 w 859422"/>
                    <a:gd name="connsiteY620" fmla="*/ 262772 h 869409"/>
                    <a:gd name="connsiteX621" fmla="*/ 676406 w 859422"/>
                    <a:gd name="connsiteY621" fmla="*/ 260735 h 869409"/>
                    <a:gd name="connsiteX622" fmla="*/ 679297 w 859422"/>
                    <a:gd name="connsiteY622" fmla="*/ 257731 h 869409"/>
                    <a:gd name="connsiteX623" fmla="*/ 678501 w 859422"/>
                    <a:gd name="connsiteY623" fmla="*/ 259094 h 869409"/>
                    <a:gd name="connsiteX624" fmla="*/ 678584 w 859422"/>
                    <a:gd name="connsiteY624" fmla="*/ 258472 h 869409"/>
                    <a:gd name="connsiteX625" fmla="*/ 678714 w 859422"/>
                    <a:gd name="connsiteY625" fmla="*/ 257483 h 869409"/>
                    <a:gd name="connsiteX626" fmla="*/ 678584 w 859422"/>
                    <a:gd name="connsiteY626" fmla="*/ 258472 h 869409"/>
                    <a:gd name="connsiteX627" fmla="*/ 678374 w 859422"/>
                    <a:gd name="connsiteY627" fmla="*/ 258690 h 869409"/>
                    <a:gd name="connsiteX628" fmla="*/ 680459 w 859422"/>
                    <a:gd name="connsiteY628" fmla="*/ 255739 h 869409"/>
                    <a:gd name="connsiteX629" fmla="*/ 679883 w 859422"/>
                    <a:gd name="connsiteY629" fmla="*/ 257122 h 869409"/>
                    <a:gd name="connsiteX630" fmla="*/ 679297 w 859422"/>
                    <a:gd name="connsiteY630" fmla="*/ 257731 h 869409"/>
                    <a:gd name="connsiteX631" fmla="*/ 683173 w 859422"/>
                    <a:gd name="connsiteY631" fmla="*/ 253703 h 869409"/>
                    <a:gd name="connsiteX632" fmla="*/ 679155 w 859422"/>
                    <a:gd name="connsiteY632" fmla="*/ 258868 h 869409"/>
                    <a:gd name="connsiteX633" fmla="*/ 679883 w 859422"/>
                    <a:gd name="connsiteY633" fmla="*/ 257122 h 869409"/>
                    <a:gd name="connsiteX634" fmla="*/ 415067 w 859422"/>
                    <a:gd name="connsiteY634" fmla="*/ 186431 h 869409"/>
                    <a:gd name="connsiteX635" fmla="*/ 442498 w 859422"/>
                    <a:gd name="connsiteY635" fmla="*/ 213861 h 869409"/>
                    <a:gd name="connsiteX636" fmla="*/ 340628 w 859422"/>
                    <a:gd name="connsiteY636" fmla="*/ 315731 h 869409"/>
                    <a:gd name="connsiteX637" fmla="*/ 302055 w 859422"/>
                    <a:gd name="connsiteY637" fmla="*/ 354303 h 869409"/>
                    <a:gd name="connsiteX638" fmla="*/ 333073 w 859422"/>
                    <a:gd name="connsiteY638" fmla="*/ 385322 h 869409"/>
                    <a:gd name="connsiteX639" fmla="*/ 400822 w 859422"/>
                    <a:gd name="connsiteY639" fmla="*/ 453070 h 869409"/>
                    <a:gd name="connsiteX640" fmla="*/ 420882 w 859422"/>
                    <a:gd name="connsiteY640" fmla="*/ 433010 h 869409"/>
                    <a:gd name="connsiteX641" fmla="*/ 494933 w 859422"/>
                    <a:gd name="connsiteY641" fmla="*/ 358959 h 869409"/>
                    <a:gd name="connsiteX642" fmla="*/ 541264 w 859422"/>
                    <a:gd name="connsiteY642" fmla="*/ 312628 h 869409"/>
                    <a:gd name="connsiteX643" fmla="*/ 549600 w 859422"/>
                    <a:gd name="connsiteY643" fmla="*/ 320964 h 869409"/>
                    <a:gd name="connsiteX644" fmla="*/ 568694 w 859422"/>
                    <a:gd name="connsiteY644" fmla="*/ 340058 h 869409"/>
                    <a:gd name="connsiteX645" fmla="*/ 569022 w 859422"/>
                    <a:gd name="connsiteY645" fmla="*/ 340191 h 869409"/>
                    <a:gd name="connsiteX646" fmla="*/ 541362 w 859422"/>
                    <a:gd name="connsiteY646" fmla="*/ 312530 h 869409"/>
                    <a:gd name="connsiteX647" fmla="*/ 541264 w 859422"/>
                    <a:gd name="connsiteY647" fmla="*/ 312628 h 869409"/>
                    <a:gd name="connsiteX648" fmla="*/ 466923 w 859422"/>
                    <a:gd name="connsiteY648" fmla="*/ 238287 h 869409"/>
                    <a:gd name="connsiteX649" fmla="*/ 442498 w 859422"/>
                    <a:gd name="connsiteY649" fmla="*/ 213861 h 869409"/>
                    <a:gd name="connsiteX650" fmla="*/ 442595 w 859422"/>
                    <a:gd name="connsiteY650" fmla="*/ 213764 h 869409"/>
                    <a:gd name="connsiteX651" fmla="*/ 423710 w 859422"/>
                    <a:gd name="connsiteY651" fmla="*/ 194879 h 869409"/>
                    <a:gd name="connsiteX652" fmla="*/ 415262 w 859422"/>
                    <a:gd name="connsiteY652" fmla="*/ 186431 h 869409"/>
                    <a:gd name="connsiteX653" fmla="*/ 451133 w 859422"/>
                    <a:gd name="connsiteY653" fmla="*/ 121119 h 869409"/>
                    <a:gd name="connsiteX654" fmla="*/ 450793 w 859422"/>
                    <a:gd name="connsiteY654" fmla="*/ 122324 h 869409"/>
                    <a:gd name="connsiteX655" fmla="*/ 450584 w 859422"/>
                    <a:gd name="connsiteY655" fmla="*/ 122542 h 869409"/>
                    <a:gd name="connsiteX656" fmla="*/ 450666 w 859422"/>
                    <a:gd name="connsiteY656" fmla="*/ 121920 h 869409"/>
                    <a:gd name="connsiteX657" fmla="*/ 451667 w 859422"/>
                    <a:gd name="connsiteY657" fmla="*/ 120019 h 869409"/>
                    <a:gd name="connsiteX658" fmla="*/ 451687 w 859422"/>
                    <a:gd name="connsiteY658" fmla="*/ 120171 h 869409"/>
                    <a:gd name="connsiteX659" fmla="*/ 451133 w 859422"/>
                    <a:gd name="connsiteY659" fmla="*/ 121119 h 869409"/>
                    <a:gd name="connsiteX660" fmla="*/ 451317 w 859422"/>
                    <a:gd name="connsiteY660" fmla="*/ 120469 h 869409"/>
                    <a:gd name="connsiteX661" fmla="*/ 451810 w 859422"/>
                    <a:gd name="connsiteY661" fmla="*/ 119959 h 869409"/>
                    <a:gd name="connsiteX662" fmla="*/ 451810 w 859422"/>
                    <a:gd name="connsiteY662" fmla="*/ 121107 h 869409"/>
                    <a:gd name="connsiteX663" fmla="*/ 451687 w 859422"/>
                    <a:gd name="connsiteY663" fmla="*/ 120171 h 869409"/>
                    <a:gd name="connsiteX664" fmla="*/ 452101 w 859422"/>
                    <a:gd name="connsiteY664" fmla="*/ 119460 h 869409"/>
                    <a:gd name="connsiteX665" fmla="*/ 451810 w 859422"/>
                    <a:gd name="connsiteY665" fmla="*/ 119959 h 869409"/>
                    <a:gd name="connsiteX666" fmla="*/ 451810 w 859422"/>
                    <a:gd name="connsiteY666" fmla="*/ 119834 h 869409"/>
                    <a:gd name="connsiteX667" fmla="*/ 451810 w 859422"/>
                    <a:gd name="connsiteY667" fmla="*/ 118718 h 869409"/>
                    <a:gd name="connsiteX668" fmla="*/ 451810 w 859422"/>
                    <a:gd name="connsiteY668" fmla="*/ 119834 h 869409"/>
                    <a:gd name="connsiteX669" fmla="*/ 451667 w 859422"/>
                    <a:gd name="connsiteY669" fmla="*/ 120019 h 869409"/>
                    <a:gd name="connsiteX670" fmla="*/ 451595 w 859422"/>
                    <a:gd name="connsiteY670" fmla="*/ 119480 h 869409"/>
                    <a:gd name="connsiteX671" fmla="*/ 451482 w 859422"/>
                    <a:gd name="connsiteY671" fmla="*/ 118619 h 869409"/>
                    <a:gd name="connsiteX672" fmla="*/ 451595 w 859422"/>
                    <a:gd name="connsiteY672" fmla="*/ 119480 h 869409"/>
                    <a:gd name="connsiteX673" fmla="*/ 451317 w 859422"/>
                    <a:gd name="connsiteY673" fmla="*/ 120469 h 869409"/>
                    <a:gd name="connsiteX674" fmla="*/ 450764 w 859422"/>
                    <a:gd name="connsiteY674" fmla="*/ 121179 h 869409"/>
                    <a:gd name="connsiteX675" fmla="*/ 450926 w 859422"/>
                    <a:gd name="connsiteY675" fmla="*/ 119953 h 869409"/>
                    <a:gd name="connsiteX676" fmla="*/ 452244 w 859422"/>
                    <a:gd name="connsiteY676" fmla="*/ 117181 h 869409"/>
                    <a:gd name="connsiteX677" fmla="*/ 452585 w 859422"/>
                    <a:gd name="connsiteY677" fmla="*/ 118393 h 869409"/>
                    <a:gd name="connsiteX678" fmla="*/ 452178 w 859422"/>
                    <a:gd name="connsiteY678" fmla="*/ 117415 h 869409"/>
                    <a:gd name="connsiteX679" fmla="*/ 452080 w 859422"/>
                    <a:gd name="connsiteY679" fmla="*/ 117181 h 869409"/>
                    <a:gd name="connsiteX680" fmla="*/ 452178 w 859422"/>
                    <a:gd name="connsiteY680" fmla="*/ 117415 h 869409"/>
                    <a:gd name="connsiteX681" fmla="*/ 451810 w 859422"/>
                    <a:gd name="connsiteY681" fmla="*/ 118718 h 869409"/>
                    <a:gd name="connsiteX682" fmla="*/ 451810 w 859422"/>
                    <a:gd name="connsiteY682" fmla="*/ 117830 h 869409"/>
                    <a:gd name="connsiteX683" fmla="*/ 452585 w 859422"/>
                    <a:gd name="connsiteY683" fmla="*/ 115970 h 869409"/>
                    <a:gd name="connsiteX684" fmla="*/ 452244 w 859422"/>
                    <a:gd name="connsiteY684" fmla="*/ 117181 h 869409"/>
                    <a:gd name="connsiteX685" fmla="*/ 452178 w 859422"/>
                    <a:gd name="connsiteY685" fmla="*/ 116948 h 869409"/>
                    <a:gd name="connsiteX686" fmla="*/ 451482 w 859422"/>
                    <a:gd name="connsiteY686" fmla="*/ 115744 h 869409"/>
                    <a:gd name="connsiteX687" fmla="*/ 451810 w 859422"/>
                    <a:gd name="connsiteY687" fmla="*/ 116533 h 869409"/>
                    <a:gd name="connsiteX688" fmla="*/ 451810 w 859422"/>
                    <a:gd name="connsiteY688" fmla="*/ 117830 h 869409"/>
                    <a:gd name="connsiteX689" fmla="*/ 451482 w 859422"/>
                    <a:gd name="connsiteY689" fmla="*/ 118619 h 869409"/>
                    <a:gd name="connsiteX690" fmla="*/ 451292 w 859422"/>
                    <a:gd name="connsiteY690" fmla="*/ 117181 h 869409"/>
                    <a:gd name="connsiteX691" fmla="*/ 451810 w 859422"/>
                    <a:gd name="connsiteY691" fmla="*/ 115645 h 869409"/>
                    <a:gd name="connsiteX692" fmla="*/ 452178 w 859422"/>
                    <a:gd name="connsiteY692" fmla="*/ 116948 h 869409"/>
                    <a:gd name="connsiteX693" fmla="*/ 452080 w 859422"/>
                    <a:gd name="connsiteY693" fmla="*/ 117181 h 869409"/>
                    <a:gd name="connsiteX694" fmla="*/ 451810 w 859422"/>
                    <a:gd name="connsiteY694" fmla="*/ 116533 h 869409"/>
                    <a:gd name="connsiteX695" fmla="*/ 451810 w 859422"/>
                    <a:gd name="connsiteY695" fmla="*/ 114405 h 869409"/>
                    <a:gd name="connsiteX696" fmla="*/ 452101 w 859422"/>
                    <a:gd name="connsiteY696" fmla="*/ 114904 h 869409"/>
                    <a:gd name="connsiteX697" fmla="*/ 451810 w 859422"/>
                    <a:gd name="connsiteY697" fmla="*/ 114530 h 869409"/>
                    <a:gd name="connsiteX698" fmla="*/ 451666 w 859422"/>
                    <a:gd name="connsiteY698" fmla="*/ 114345 h 869409"/>
                    <a:gd name="connsiteX699" fmla="*/ 451810 w 859422"/>
                    <a:gd name="connsiteY699" fmla="*/ 114530 h 869409"/>
                    <a:gd name="connsiteX700" fmla="*/ 451810 w 859422"/>
                    <a:gd name="connsiteY700" fmla="*/ 115645 h 869409"/>
                    <a:gd name="connsiteX701" fmla="*/ 451595 w 859422"/>
                    <a:gd name="connsiteY701" fmla="*/ 114883 h 869409"/>
                    <a:gd name="connsiteX702" fmla="*/ 451810 w 859422"/>
                    <a:gd name="connsiteY702" fmla="*/ 113256 h 869409"/>
                    <a:gd name="connsiteX703" fmla="*/ 451810 w 859422"/>
                    <a:gd name="connsiteY703" fmla="*/ 114405 h 869409"/>
                    <a:gd name="connsiteX704" fmla="*/ 451686 w 859422"/>
                    <a:gd name="connsiteY704" fmla="*/ 114193 h 869409"/>
                    <a:gd name="connsiteX705" fmla="*/ 451134 w 859422"/>
                    <a:gd name="connsiteY705" fmla="*/ 113245 h 869409"/>
                    <a:gd name="connsiteX706" fmla="*/ 451686 w 859422"/>
                    <a:gd name="connsiteY706" fmla="*/ 114193 h 869409"/>
                    <a:gd name="connsiteX707" fmla="*/ 451666 w 859422"/>
                    <a:gd name="connsiteY707" fmla="*/ 114345 h 869409"/>
                    <a:gd name="connsiteX708" fmla="*/ 451317 w 859422"/>
                    <a:gd name="connsiteY708" fmla="*/ 113896 h 869409"/>
                    <a:gd name="connsiteX709" fmla="*/ 450764 w 859422"/>
                    <a:gd name="connsiteY709" fmla="*/ 113185 h 869409"/>
                    <a:gd name="connsiteX710" fmla="*/ 451317 w 859422"/>
                    <a:gd name="connsiteY710" fmla="*/ 113896 h 869409"/>
                    <a:gd name="connsiteX711" fmla="*/ 451595 w 859422"/>
                    <a:gd name="connsiteY711" fmla="*/ 114883 h 869409"/>
                    <a:gd name="connsiteX712" fmla="*/ 451482 w 859422"/>
                    <a:gd name="connsiteY712" fmla="*/ 115744 h 869409"/>
                    <a:gd name="connsiteX713" fmla="*/ 450926 w 859422"/>
                    <a:gd name="connsiteY713" fmla="*/ 114410 h 869409"/>
                    <a:gd name="connsiteX714" fmla="*/ 450569 w 859422"/>
                    <a:gd name="connsiteY714" fmla="*/ 111713 h 869409"/>
                    <a:gd name="connsiteX715" fmla="*/ 450754 w 859422"/>
                    <a:gd name="connsiteY715" fmla="*/ 111901 h 869409"/>
                    <a:gd name="connsiteX716" fmla="*/ 451134 w 859422"/>
                    <a:gd name="connsiteY716" fmla="*/ 113245 h 869409"/>
                    <a:gd name="connsiteX717" fmla="*/ 450666 w 859422"/>
                    <a:gd name="connsiteY717" fmla="*/ 112444 h 869409"/>
                    <a:gd name="connsiteX718" fmla="*/ 449236 w 859422"/>
                    <a:gd name="connsiteY718" fmla="*/ 110354 h 869409"/>
                    <a:gd name="connsiteX719" fmla="*/ 449756 w 859422"/>
                    <a:gd name="connsiteY719" fmla="*/ 110884 h 869409"/>
                    <a:gd name="connsiteX720" fmla="*/ 450666 w 859422"/>
                    <a:gd name="connsiteY720" fmla="*/ 112444 h 869409"/>
                    <a:gd name="connsiteX721" fmla="*/ 450764 w 859422"/>
                    <a:gd name="connsiteY721" fmla="*/ 113185 h 869409"/>
                    <a:gd name="connsiteX722" fmla="*/ 450013 w 859422"/>
                    <a:gd name="connsiteY722" fmla="*/ 112219 h 869409"/>
                    <a:gd name="connsiteX723" fmla="*/ 491540 w 859422"/>
                    <a:gd name="connsiteY723" fmla="*/ 78052 h 869409"/>
                    <a:gd name="connsiteX724" fmla="*/ 492518 w 859422"/>
                    <a:gd name="connsiteY724" fmla="*/ 78460 h 869409"/>
                    <a:gd name="connsiteX725" fmla="*/ 491307 w 859422"/>
                    <a:gd name="connsiteY725" fmla="*/ 78118 h 869409"/>
                    <a:gd name="connsiteX726" fmla="*/ 491073 w 859422"/>
                    <a:gd name="connsiteY726" fmla="*/ 78052 h 869409"/>
                    <a:gd name="connsiteX727" fmla="*/ 491307 w 859422"/>
                    <a:gd name="connsiteY727" fmla="*/ 78118 h 869409"/>
                    <a:gd name="connsiteX728" fmla="*/ 490095 w 859422"/>
                    <a:gd name="connsiteY728" fmla="*/ 78460 h 869409"/>
                    <a:gd name="connsiteX729" fmla="*/ 493959 w 859422"/>
                    <a:gd name="connsiteY729" fmla="*/ 77685 h 869409"/>
                    <a:gd name="connsiteX730" fmla="*/ 494084 w 859422"/>
                    <a:gd name="connsiteY730" fmla="*/ 77685 h 869409"/>
                    <a:gd name="connsiteX731" fmla="*/ 493585 w 859422"/>
                    <a:gd name="connsiteY731" fmla="*/ 77976 h 869409"/>
                    <a:gd name="connsiteX732" fmla="*/ 491955 w 859422"/>
                    <a:gd name="connsiteY732" fmla="*/ 77685 h 869409"/>
                    <a:gd name="connsiteX733" fmla="*/ 492843 w 859422"/>
                    <a:gd name="connsiteY733" fmla="*/ 77685 h 869409"/>
                    <a:gd name="connsiteX734" fmla="*/ 491540 w 859422"/>
                    <a:gd name="connsiteY734" fmla="*/ 78052 h 869409"/>
                    <a:gd name="connsiteX735" fmla="*/ 491307 w 859422"/>
                    <a:gd name="connsiteY735" fmla="*/ 77955 h 869409"/>
                    <a:gd name="connsiteX736" fmla="*/ 489770 w 859422"/>
                    <a:gd name="connsiteY736" fmla="*/ 77685 h 869409"/>
                    <a:gd name="connsiteX737" fmla="*/ 490658 w 859422"/>
                    <a:gd name="connsiteY737" fmla="*/ 77685 h 869409"/>
                    <a:gd name="connsiteX738" fmla="*/ 491307 w 859422"/>
                    <a:gd name="connsiteY738" fmla="*/ 77955 h 869409"/>
                    <a:gd name="connsiteX739" fmla="*/ 491073 w 859422"/>
                    <a:gd name="connsiteY739" fmla="*/ 78052 h 869409"/>
                    <a:gd name="connsiteX740" fmla="*/ 488530 w 859422"/>
                    <a:gd name="connsiteY740" fmla="*/ 77685 h 869409"/>
                    <a:gd name="connsiteX741" fmla="*/ 488655 w 859422"/>
                    <a:gd name="connsiteY741" fmla="*/ 77685 h 869409"/>
                    <a:gd name="connsiteX742" fmla="*/ 489029 w 859422"/>
                    <a:gd name="connsiteY742" fmla="*/ 77976 h 869409"/>
                    <a:gd name="connsiteX743" fmla="*/ 494296 w 859422"/>
                    <a:gd name="connsiteY743" fmla="*/ 77561 h 869409"/>
                    <a:gd name="connsiteX744" fmla="*/ 495232 w 859422"/>
                    <a:gd name="connsiteY744" fmla="*/ 77685 h 869409"/>
                    <a:gd name="connsiteX745" fmla="*/ 494084 w 859422"/>
                    <a:gd name="connsiteY745" fmla="*/ 77685 h 869409"/>
                    <a:gd name="connsiteX746" fmla="*/ 488318 w 859422"/>
                    <a:gd name="connsiteY746" fmla="*/ 77561 h 869409"/>
                    <a:gd name="connsiteX747" fmla="*/ 488530 w 859422"/>
                    <a:gd name="connsiteY747" fmla="*/ 77685 h 869409"/>
                    <a:gd name="connsiteX748" fmla="*/ 487381 w 859422"/>
                    <a:gd name="connsiteY748" fmla="*/ 77685 h 869409"/>
                    <a:gd name="connsiteX749" fmla="*/ 493605 w 859422"/>
                    <a:gd name="connsiteY749" fmla="*/ 77470 h 869409"/>
                    <a:gd name="connsiteX750" fmla="*/ 494144 w 859422"/>
                    <a:gd name="connsiteY750" fmla="*/ 77541 h 869409"/>
                    <a:gd name="connsiteX751" fmla="*/ 493959 w 859422"/>
                    <a:gd name="connsiteY751" fmla="*/ 77685 h 869409"/>
                    <a:gd name="connsiteX752" fmla="*/ 492843 w 859422"/>
                    <a:gd name="connsiteY752" fmla="*/ 77685 h 869409"/>
                    <a:gd name="connsiteX753" fmla="*/ 489008 w 859422"/>
                    <a:gd name="connsiteY753" fmla="*/ 77470 h 869409"/>
                    <a:gd name="connsiteX754" fmla="*/ 489770 w 859422"/>
                    <a:gd name="connsiteY754" fmla="*/ 77685 h 869409"/>
                    <a:gd name="connsiteX755" fmla="*/ 488655 w 859422"/>
                    <a:gd name="connsiteY755" fmla="*/ 77685 h 869409"/>
                    <a:gd name="connsiteX756" fmla="*/ 488470 w 859422"/>
                    <a:gd name="connsiteY756" fmla="*/ 77541 h 869409"/>
                    <a:gd name="connsiteX757" fmla="*/ 491307 w 859422"/>
                    <a:gd name="connsiteY757" fmla="*/ 77166 h 869409"/>
                    <a:gd name="connsiteX758" fmla="*/ 492744 w 859422"/>
                    <a:gd name="connsiteY758" fmla="*/ 77356 h 869409"/>
                    <a:gd name="connsiteX759" fmla="*/ 491955 w 859422"/>
                    <a:gd name="connsiteY759" fmla="*/ 77685 h 869409"/>
                    <a:gd name="connsiteX760" fmla="*/ 490658 w 859422"/>
                    <a:gd name="connsiteY760" fmla="*/ 77685 h 869409"/>
                    <a:gd name="connsiteX761" fmla="*/ 489869 w 859422"/>
                    <a:gd name="connsiteY761" fmla="*/ 77356 h 869409"/>
                    <a:gd name="connsiteX762" fmla="*/ 487370 w 859422"/>
                    <a:gd name="connsiteY762" fmla="*/ 77008 h 869409"/>
                    <a:gd name="connsiteX763" fmla="*/ 488021 w 859422"/>
                    <a:gd name="connsiteY763" fmla="*/ 77192 h 869409"/>
                    <a:gd name="connsiteX764" fmla="*/ 488470 w 859422"/>
                    <a:gd name="connsiteY764" fmla="*/ 77541 h 869409"/>
                    <a:gd name="connsiteX765" fmla="*/ 488318 w 859422"/>
                    <a:gd name="connsiteY765" fmla="*/ 77561 h 869409"/>
                    <a:gd name="connsiteX766" fmla="*/ 495244 w 859422"/>
                    <a:gd name="connsiteY766" fmla="*/ 77008 h 869409"/>
                    <a:gd name="connsiteX767" fmla="*/ 494296 w 859422"/>
                    <a:gd name="connsiteY767" fmla="*/ 77561 h 869409"/>
                    <a:gd name="connsiteX768" fmla="*/ 494144 w 859422"/>
                    <a:gd name="connsiteY768" fmla="*/ 77541 h 869409"/>
                    <a:gd name="connsiteX769" fmla="*/ 494594 w 859422"/>
                    <a:gd name="connsiteY769" fmla="*/ 77191 h 869409"/>
                    <a:gd name="connsiteX770" fmla="*/ 487310 w 859422"/>
                    <a:gd name="connsiteY770" fmla="*/ 76639 h 869409"/>
                    <a:gd name="connsiteX771" fmla="*/ 488535 w 859422"/>
                    <a:gd name="connsiteY771" fmla="*/ 76800 h 869409"/>
                    <a:gd name="connsiteX772" fmla="*/ 489869 w 859422"/>
                    <a:gd name="connsiteY772" fmla="*/ 77356 h 869409"/>
                    <a:gd name="connsiteX773" fmla="*/ 489008 w 859422"/>
                    <a:gd name="connsiteY773" fmla="*/ 77470 h 869409"/>
                    <a:gd name="connsiteX774" fmla="*/ 488021 w 859422"/>
                    <a:gd name="connsiteY774" fmla="*/ 77192 h 869409"/>
                    <a:gd name="connsiteX775" fmla="*/ 495305 w 859422"/>
                    <a:gd name="connsiteY775" fmla="*/ 76638 h 869409"/>
                    <a:gd name="connsiteX776" fmla="*/ 494594 w 859422"/>
                    <a:gd name="connsiteY776" fmla="*/ 77191 h 869409"/>
                    <a:gd name="connsiteX777" fmla="*/ 493605 w 859422"/>
                    <a:gd name="connsiteY777" fmla="*/ 77470 h 869409"/>
                    <a:gd name="connsiteX778" fmla="*/ 492744 w 859422"/>
                    <a:gd name="connsiteY778" fmla="*/ 77356 h 869409"/>
                    <a:gd name="connsiteX779" fmla="*/ 494078 w 859422"/>
                    <a:gd name="connsiteY779" fmla="*/ 76800 h 869409"/>
                    <a:gd name="connsiteX780" fmla="*/ 496667 w 859422"/>
                    <a:gd name="connsiteY780" fmla="*/ 76458 h 869409"/>
                    <a:gd name="connsiteX781" fmla="*/ 496449 w 859422"/>
                    <a:gd name="connsiteY781" fmla="*/ 76668 h 869409"/>
                    <a:gd name="connsiteX782" fmla="*/ 495244 w 859422"/>
                    <a:gd name="connsiteY782" fmla="*/ 77008 h 869409"/>
                    <a:gd name="connsiteX783" fmla="*/ 496045 w 859422"/>
                    <a:gd name="connsiteY783" fmla="*/ 76541 h 869409"/>
                    <a:gd name="connsiteX784" fmla="*/ 485836 w 859422"/>
                    <a:gd name="connsiteY784" fmla="*/ 76444 h 869409"/>
                    <a:gd name="connsiteX785" fmla="*/ 486569 w 859422"/>
                    <a:gd name="connsiteY785" fmla="*/ 76541 h 869409"/>
                    <a:gd name="connsiteX786" fmla="*/ 487370 w 859422"/>
                    <a:gd name="connsiteY786" fmla="*/ 77008 h 869409"/>
                    <a:gd name="connsiteX787" fmla="*/ 486024 w 859422"/>
                    <a:gd name="connsiteY787" fmla="*/ 76628 h 869409"/>
                    <a:gd name="connsiteX788" fmla="*/ 498017 w 859422"/>
                    <a:gd name="connsiteY788" fmla="*/ 75159 h 869409"/>
                    <a:gd name="connsiteX789" fmla="*/ 497407 w 859422"/>
                    <a:gd name="connsiteY789" fmla="*/ 75746 h 869409"/>
                    <a:gd name="connsiteX790" fmla="*/ 496045 w 859422"/>
                    <a:gd name="connsiteY790" fmla="*/ 76541 h 869409"/>
                    <a:gd name="connsiteX791" fmla="*/ 495305 w 859422"/>
                    <a:gd name="connsiteY791" fmla="*/ 76638 h 869409"/>
                    <a:gd name="connsiteX792" fmla="*/ 496271 w 859422"/>
                    <a:gd name="connsiteY792" fmla="*/ 75887 h 869409"/>
                    <a:gd name="connsiteX793" fmla="*/ 484478 w 859422"/>
                    <a:gd name="connsiteY793" fmla="*/ 75110 h 869409"/>
                    <a:gd name="connsiteX794" fmla="*/ 486345 w 859422"/>
                    <a:gd name="connsiteY794" fmla="*/ 75888 h 869409"/>
                    <a:gd name="connsiteX795" fmla="*/ 487310 w 859422"/>
                    <a:gd name="connsiteY795" fmla="*/ 76639 h 869409"/>
                    <a:gd name="connsiteX796" fmla="*/ 486569 w 859422"/>
                    <a:gd name="connsiteY796" fmla="*/ 76541 h 869409"/>
                    <a:gd name="connsiteX797" fmla="*/ 485007 w 859422"/>
                    <a:gd name="connsiteY797" fmla="*/ 75629 h 869409"/>
                    <a:gd name="connsiteX798" fmla="*/ 487293 w 859422"/>
                    <a:gd name="connsiteY798" fmla="*/ 249 h 869409"/>
                    <a:gd name="connsiteX799" fmla="*/ 539244 w 859422"/>
                    <a:gd name="connsiteY799" fmla="*/ 19925 h 869409"/>
                    <a:gd name="connsiteX800" fmla="*/ 552039 w 859422"/>
                    <a:gd name="connsiteY800" fmla="*/ 32720 h 869409"/>
                    <a:gd name="connsiteX801" fmla="*/ 734765 w 859422"/>
                    <a:gd name="connsiteY801" fmla="*/ 215445 h 869409"/>
                    <a:gd name="connsiteX802" fmla="*/ 707959 w 859422"/>
                    <a:gd name="connsiteY802" fmla="*/ 204485 h 869409"/>
                    <a:gd name="connsiteX803" fmla="*/ 680566 w 859422"/>
                    <a:gd name="connsiteY803" fmla="*/ 215716 h 869409"/>
                    <a:gd name="connsiteX804" fmla="*/ 669468 w 859422"/>
                    <a:gd name="connsiteY804" fmla="*/ 243437 h 869409"/>
                    <a:gd name="connsiteX805" fmla="*/ 676406 w 859422"/>
                    <a:gd name="connsiteY805" fmla="*/ 260735 h 869409"/>
                    <a:gd name="connsiteX806" fmla="*/ 673442 w 859422"/>
                    <a:gd name="connsiteY806" fmla="*/ 263815 h 869409"/>
                    <a:gd name="connsiteX807" fmla="*/ 655936 w 859422"/>
                    <a:gd name="connsiteY807" fmla="*/ 246240 h 869409"/>
                    <a:gd name="connsiteX808" fmla="*/ 549414 w 859422"/>
                    <a:gd name="connsiteY808" fmla="*/ 139717 h 869409"/>
                    <a:gd name="connsiteX809" fmla="*/ 502987 w 859422"/>
                    <a:gd name="connsiteY809" fmla="*/ 93290 h 869409"/>
                    <a:gd name="connsiteX810" fmla="*/ 491203 w 859422"/>
                    <a:gd name="connsiteY810" fmla="*/ 81716 h 869409"/>
                    <a:gd name="connsiteX811" fmla="*/ 496449 w 859422"/>
                    <a:gd name="connsiteY811" fmla="*/ 76668 h 869409"/>
                    <a:gd name="connsiteX812" fmla="*/ 497655 w 859422"/>
                    <a:gd name="connsiteY812" fmla="*/ 76328 h 869409"/>
                    <a:gd name="connsiteX813" fmla="*/ 496667 w 859422"/>
                    <a:gd name="connsiteY813" fmla="*/ 76458 h 869409"/>
                    <a:gd name="connsiteX814" fmla="*/ 497407 w 859422"/>
                    <a:gd name="connsiteY814" fmla="*/ 75746 h 869409"/>
                    <a:gd name="connsiteX815" fmla="*/ 499400 w 859422"/>
                    <a:gd name="connsiteY815" fmla="*/ 74583 h 869409"/>
                    <a:gd name="connsiteX816" fmla="*/ 498017 w 859422"/>
                    <a:gd name="connsiteY816" fmla="*/ 75159 h 869409"/>
                    <a:gd name="connsiteX817" fmla="*/ 501436 w 859422"/>
                    <a:gd name="connsiteY817" fmla="*/ 71869 h 869409"/>
                    <a:gd name="connsiteX818" fmla="*/ 496271 w 859422"/>
                    <a:gd name="connsiteY818" fmla="*/ 75887 h 869409"/>
                    <a:gd name="connsiteX819" fmla="*/ 494078 w 859422"/>
                    <a:gd name="connsiteY819" fmla="*/ 76800 h 869409"/>
                    <a:gd name="connsiteX820" fmla="*/ 491307 w 859422"/>
                    <a:gd name="connsiteY820" fmla="*/ 77166 h 869409"/>
                    <a:gd name="connsiteX821" fmla="*/ 488535 w 859422"/>
                    <a:gd name="connsiteY821" fmla="*/ 76800 h 869409"/>
                    <a:gd name="connsiteX822" fmla="*/ 486345 w 859422"/>
                    <a:gd name="connsiteY822" fmla="*/ 75888 h 869409"/>
                    <a:gd name="connsiteX823" fmla="*/ 481178 w 859422"/>
                    <a:gd name="connsiteY823" fmla="*/ 71869 h 869409"/>
                    <a:gd name="connsiteX824" fmla="*/ 484478 w 859422"/>
                    <a:gd name="connsiteY824" fmla="*/ 75110 h 869409"/>
                    <a:gd name="connsiteX825" fmla="*/ 483213 w 859422"/>
                    <a:gd name="connsiteY825" fmla="*/ 74583 h 869409"/>
                    <a:gd name="connsiteX826" fmla="*/ 485007 w 859422"/>
                    <a:gd name="connsiteY826" fmla="*/ 75629 h 869409"/>
                    <a:gd name="connsiteX827" fmla="*/ 485836 w 859422"/>
                    <a:gd name="connsiteY827" fmla="*/ 76444 h 869409"/>
                    <a:gd name="connsiteX828" fmla="*/ 484958 w 859422"/>
                    <a:gd name="connsiteY828" fmla="*/ 76328 h 869409"/>
                    <a:gd name="connsiteX829" fmla="*/ 486024 w 859422"/>
                    <a:gd name="connsiteY829" fmla="*/ 76628 h 869409"/>
                    <a:gd name="connsiteX830" fmla="*/ 491203 w 859422"/>
                    <a:gd name="connsiteY830" fmla="*/ 81716 h 869409"/>
                    <a:gd name="connsiteX831" fmla="*/ 491161 w 859422"/>
                    <a:gd name="connsiteY831" fmla="*/ 81756 h 869409"/>
                    <a:gd name="connsiteX832" fmla="*/ 455881 w 859422"/>
                    <a:gd name="connsiteY832" fmla="*/ 117037 h 869409"/>
                    <a:gd name="connsiteX833" fmla="*/ 455840 w 859422"/>
                    <a:gd name="connsiteY833" fmla="*/ 117080 h 869409"/>
                    <a:gd name="connsiteX834" fmla="*/ 450754 w 859422"/>
                    <a:gd name="connsiteY834" fmla="*/ 111901 h 869409"/>
                    <a:gd name="connsiteX835" fmla="*/ 450453 w 859422"/>
                    <a:gd name="connsiteY835" fmla="*/ 110833 h 869409"/>
                    <a:gd name="connsiteX836" fmla="*/ 450569 w 859422"/>
                    <a:gd name="connsiteY836" fmla="*/ 111713 h 869409"/>
                    <a:gd name="connsiteX837" fmla="*/ 449756 w 859422"/>
                    <a:gd name="connsiteY837" fmla="*/ 110884 h 869409"/>
                    <a:gd name="connsiteX838" fmla="*/ 448708 w 859422"/>
                    <a:gd name="connsiteY838" fmla="*/ 109088 h 869409"/>
                    <a:gd name="connsiteX839" fmla="*/ 449236 w 859422"/>
                    <a:gd name="connsiteY839" fmla="*/ 110354 h 869409"/>
                    <a:gd name="connsiteX840" fmla="*/ 445994 w 859422"/>
                    <a:gd name="connsiteY840" fmla="*/ 107053 h 869409"/>
                    <a:gd name="connsiteX841" fmla="*/ 450013 w 859422"/>
                    <a:gd name="connsiteY841" fmla="*/ 112219 h 869409"/>
                    <a:gd name="connsiteX842" fmla="*/ 450926 w 859422"/>
                    <a:gd name="connsiteY842" fmla="*/ 114410 h 869409"/>
                    <a:gd name="connsiteX843" fmla="*/ 451292 w 859422"/>
                    <a:gd name="connsiteY843" fmla="*/ 117181 h 869409"/>
                    <a:gd name="connsiteX844" fmla="*/ 450926 w 859422"/>
                    <a:gd name="connsiteY844" fmla="*/ 119953 h 869409"/>
                    <a:gd name="connsiteX845" fmla="*/ 450012 w 859422"/>
                    <a:gd name="connsiteY845" fmla="*/ 122146 h 869409"/>
                    <a:gd name="connsiteX846" fmla="*/ 449214 w 859422"/>
                    <a:gd name="connsiteY846" fmla="*/ 123172 h 869409"/>
                    <a:gd name="connsiteX847" fmla="*/ 449531 w 859422"/>
                    <a:gd name="connsiteY847" fmla="*/ 123301 h 869409"/>
                    <a:gd name="connsiteX848" fmla="*/ 450012 w 859422"/>
                    <a:gd name="connsiteY848" fmla="*/ 122146 h 869409"/>
                    <a:gd name="connsiteX849" fmla="*/ 450764 w 859422"/>
                    <a:gd name="connsiteY849" fmla="*/ 121179 h 869409"/>
                    <a:gd name="connsiteX850" fmla="*/ 450666 w 859422"/>
                    <a:gd name="connsiteY850" fmla="*/ 121920 h 869409"/>
                    <a:gd name="connsiteX851" fmla="*/ 449871 w 859422"/>
                    <a:gd name="connsiteY851" fmla="*/ 123283 h 869409"/>
                    <a:gd name="connsiteX852" fmla="*/ 449763 w 859422"/>
                    <a:gd name="connsiteY852" fmla="*/ 123395 h 869409"/>
                    <a:gd name="connsiteX853" fmla="*/ 449797 w 859422"/>
                    <a:gd name="connsiteY853" fmla="*/ 123409 h 869409"/>
                    <a:gd name="connsiteX854" fmla="*/ 449871 w 859422"/>
                    <a:gd name="connsiteY854" fmla="*/ 123283 h 869409"/>
                    <a:gd name="connsiteX855" fmla="*/ 450584 w 859422"/>
                    <a:gd name="connsiteY855" fmla="*/ 122542 h 869409"/>
                    <a:gd name="connsiteX856" fmla="*/ 450453 w 859422"/>
                    <a:gd name="connsiteY856" fmla="*/ 123530 h 869409"/>
                    <a:gd name="connsiteX857" fmla="*/ 450793 w 859422"/>
                    <a:gd name="connsiteY857" fmla="*/ 122324 h 869409"/>
                    <a:gd name="connsiteX858" fmla="*/ 455840 w 859422"/>
                    <a:gd name="connsiteY858" fmla="*/ 117080 h 869409"/>
                    <a:gd name="connsiteX859" fmla="*/ 472261 w 859422"/>
                    <a:gd name="connsiteY859" fmla="*/ 133805 h 869409"/>
                    <a:gd name="connsiteX860" fmla="*/ 579074 w 859422"/>
                    <a:gd name="connsiteY860" fmla="*/ 240618 h 869409"/>
                    <a:gd name="connsiteX861" fmla="*/ 623495 w 859422"/>
                    <a:gd name="connsiteY861" fmla="*/ 285038 h 869409"/>
                    <a:gd name="connsiteX862" fmla="*/ 623651 w 859422"/>
                    <a:gd name="connsiteY862" fmla="*/ 285101 h 869409"/>
                    <a:gd name="connsiteX863" fmla="*/ 623716 w 859422"/>
                    <a:gd name="connsiteY863" fmla="*/ 285260 h 869409"/>
                    <a:gd name="connsiteX864" fmla="*/ 626180 w 859422"/>
                    <a:gd name="connsiteY864" fmla="*/ 287724 h 869409"/>
                    <a:gd name="connsiteX865" fmla="*/ 637964 w 859422"/>
                    <a:gd name="connsiteY865" fmla="*/ 299298 h 869409"/>
                    <a:gd name="connsiteX866" fmla="*/ 632719 w 859422"/>
                    <a:gd name="connsiteY866" fmla="*/ 304345 h 869409"/>
                    <a:gd name="connsiteX867" fmla="*/ 631627 w 859422"/>
                    <a:gd name="connsiteY867" fmla="*/ 304653 h 869409"/>
                    <a:gd name="connsiteX868" fmla="*/ 631633 w 859422"/>
                    <a:gd name="connsiteY868" fmla="*/ 304670 h 869409"/>
                    <a:gd name="connsiteX869" fmla="*/ 632501 w 859422"/>
                    <a:gd name="connsiteY869" fmla="*/ 304555 h 869409"/>
                    <a:gd name="connsiteX870" fmla="*/ 631844 w 859422"/>
                    <a:gd name="connsiteY870" fmla="*/ 305187 h 869409"/>
                    <a:gd name="connsiteX871" fmla="*/ 631855 w 859422"/>
                    <a:gd name="connsiteY871" fmla="*/ 305213 h 869409"/>
                    <a:gd name="connsiteX872" fmla="*/ 633124 w 859422"/>
                    <a:gd name="connsiteY872" fmla="*/ 304473 h 869409"/>
                    <a:gd name="connsiteX873" fmla="*/ 633864 w 859422"/>
                    <a:gd name="connsiteY873" fmla="*/ 304375 h 869409"/>
                    <a:gd name="connsiteX874" fmla="*/ 632899 w 859422"/>
                    <a:gd name="connsiteY874" fmla="*/ 305126 h 869409"/>
                    <a:gd name="connsiteX875" fmla="*/ 631976 w 859422"/>
                    <a:gd name="connsiteY875" fmla="*/ 305510 h 869409"/>
                    <a:gd name="connsiteX876" fmla="*/ 632079 w 859422"/>
                    <a:gd name="connsiteY876" fmla="*/ 305763 h 869409"/>
                    <a:gd name="connsiteX877" fmla="*/ 632899 w 859422"/>
                    <a:gd name="connsiteY877" fmla="*/ 305126 h 869409"/>
                    <a:gd name="connsiteX878" fmla="*/ 635089 w 859422"/>
                    <a:gd name="connsiteY878" fmla="*/ 304213 h 869409"/>
                    <a:gd name="connsiteX879" fmla="*/ 637860 w 859422"/>
                    <a:gd name="connsiteY879" fmla="*/ 303847 h 869409"/>
                    <a:gd name="connsiteX880" fmla="*/ 640631 w 859422"/>
                    <a:gd name="connsiteY880" fmla="*/ 304213 h 869409"/>
                    <a:gd name="connsiteX881" fmla="*/ 642822 w 859422"/>
                    <a:gd name="connsiteY881" fmla="*/ 305126 h 869409"/>
                    <a:gd name="connsiteX882" fmla="*/ 647989 w 859422"/>
                    <a:gd name="connsiteY882" fmla="*/ 309145 h 869409"/>
                    <a:gd name="connsiteX883" fmla="*/ 644690 w 859422"/>
                    <a:gd name="connsiteY883" fmla="*/ 305905 h 869409"/>
                    <a:gd name="connsiteX884" fmla="*/ 645953 w 859422"/>
                    <a:gd name="connsiteY884" fmla="*/ 306431 h 869409"/>
                    <a:gd name="connsiteX885" fmla="*/ 644163 w 859422"/>
                    <a:gd name="connsiteY885" fmla="*/ 305386 h 869409"/>
                    <a:gd name="connsiteX886" fmla="*/ 643331 w 859422"/>
                    <a:gd name="connsiteY886" fmla="*/ 304570 h 869409"/>
                    <a:gd name="connsiteX887" fmla="*/ 644209 w 859422"/>
                    <a:gd name="connsiteY887" fmla="*/ 304686 h 869409"/>
                    <a:gd name="connsiteX888" fmla="*/ 643144 w 859422"/>
                    <a:gd name="connsiteY888" fmla="*/ 304385 h 869409"/>
                    <a:gd name="connsiteX889" fmla="*/ 637964 w 859422"/>
                    <a:gd name="connsiteY889" fmla="*/ 299298 h 869409"/>
                    <a:gd name="connsiteX890" fmla="*/ 638005 w 859422"/>
                    <a:gd name="connsiteY890" fmla="*/ 299258 h 869409"/>
                    <a:gd name="connsiteX891" fmla="*/ 655646 w 859422"/>
                    <a:gd name="connsiteY891" fmla="*/ 281618 h 869409"/>
                    <a:gd name="connsiteX892" fmla="*/ 673286 w 859422"/>
                    <a:gd name="connsiteY892" fmla="*/ 263977 h 869409"/>
                    <a:gd name="connsiteX893" fmla="*/ 673442 w 859422"/>
                    <a:gd name="connsiteY893" fmla="*/ 263815 h 869409"/>
                    <a:gd name="connsiteX894" fmla="*/ 677357 w 859422"/>
                    <a:gd name="connsiteY894" fmla="*/ 267746 h 869409"/>
                    <a:gd name="connsiteX895" fmla="*/ 677357 w 859422"/>
                    <a:gd name="connsiteY895" fmla="*/ 267758 h 869409"/>
                    <a:gd name="connsiteX896" fmla="*/ 677359 w 859422"/>
                    <a:gd name="connsiteY896" fmla="*/ 267747 h 869409"/>
                    <a:gd name="connsiteX897" fmla="*/ 678292 w 859422"/>
                    <a:gd name="connsiteY897" fmla="*/ 268684 h 869409"/>
                    <a:gd name="connsiteX898" fmla="*/ 678714 w 859422"/>
                    <a:gd name="connsiteY898" fmla="*/ 270181 h 869409"/>
                    <a:gd name="connsiteX899" fmla="*/ 678551 w 859422"/>
                    <a:gd name="connsiteY899" fmla="*/ 268944 h 869409"/>
                    <a:gd name="connsiteX900" fmla="*/ 678958 w 859422"/>
                    <a:gd name="connsiteY900" fmla="*/ 269353 h 869409"/>
                    <a:gd name="connsiteX901" fmla="*/ 680459 w 859422"/>
                    <a:gd name="connsiteY901" fmla="*/ 271926 h 869409"/>
                    <a:gd name="connsiteX902" fmla="*/ 679696 w 859422"/>
                    <a:gd name="connsiteY902" fmla="*/ 270093 h 869409"/>
                    <a:gd name="connsiteX903" fmla="*/ 680459 w 859422"/>
                    <a:gd name="connsiteY903" fmla="*/ 270860 h 869409"/>
                    <a:gd name="connsiteX904" fmla="*/ 680461 w 859422"/>
                    <a:gd name="connsiteY904" fmla="*/ 270860 h 869409"/>
                    <a:gd name="connsiteX905" fmla="*/ 683173 w 859422"/>
                    <a:gd name="connsiteY905" fmla="*/ 273961 h 869409"/>
                    <a:gd name="connsiteX906" fmla="*/ 680900 w 859422"/>
                    <a:gd name="connsiteY906" fmla="*/ 271039 h 869409"/>
                    <a:gd name="connsiteX907" fmla="*/ 707962 w 859422"/>
                    <a:gd name="connsiteY907" fmla="*/ 282018 h 869409"/>
                    <a:gd name="connsiteX908" fmla="*/ 735319 w 859422"/>
                    <a:gd name="connsiteY908" fmla="*/ 270860 h 869409"/>
                    <a:gd name="connsiteX909" fmla="*/ 735319 w 859422"/>
                    <a:gd name="connsiteY909" fmla="*/ 216000 h 869409"/>
                    <a:gd name="connsiteX910" fmla="*/ 734765 w 859422"/>
                    <a:gd name="connsiteY910" fmla="*/ 215445 h 869409"/>
                    <a:gd name="connsiteX911" fmla="*/ 735426 w 859422"/>
                    <a:gd name="connsiteY911" fmla="*/ 215716 h 869409"/>
                    <a:gd name="connsiteX912" fmla="*/ 753357 w 859422"/>
                    <a:gd name="connsiteY912" fmla="*/ 248090 h 869409"/>
                    <a:gd name="connsiteX913" fmla="*/ 751709 w 859422"/>
                    <a:gd name="connsiteY913" fmla="*/ 284826 h 869409"/>
                    <a:gd name="connsiteX914" fmla="*/ 735134 w 859422"/>
                    <a:gd name="connsiteY914" fmla="*/ 311771 h 869409"/>
                    <a:gd name="connsiteX915" fmla="*/ 730967 w 859422"/>
                    <a:gd name="connsiteY915" fmla="*/ 315939 h 869409"/>
                    <a:gd name="connsiteX916" fmla="*/ 713617 w 859422"/>
                    <a:gd name="connsiteY916" fmla="*/ 333289 h 869409"/>
                    <a:gd name="connsiteX917" fmla="*/ 684249 w 859422"/>
                    <a:gd name="connsiteY917" fmla="*/ 362561 h 869409"/>
                    <a:gd name="connsiteX918" fmla="*/ 646931 w 859422"/>
                    <a:gd name="connsiteY918" fmla="*/ 380008 h 869409"/>
                    <a:gd name="connsiteX919" fmla="*/ 606222 w 859422"/>
                    <a:gd name="connsiteY919" fmla="*/ 373029 h 869409"/>
                    <a:gd name="connsiteX920" fmla="*/ 597306 w 859422"/>
                    <a:gd name="connsiteY920" fmla="*/ 366305 h 869409"/>
                    <a:gd name="connsiteX921" fmla="*/ 577805 w 859422"/>
                    <a:gd name="connsiteY921" fmla="*/ 385806 h 869409"/>
                    <a:gd name="connsiteX922" fmla="*/ 553914 w 859422"/>
                    <a:gd name="connsiteY922" fmla="*/ 409697 h 869409"/>
                    <a:gd name="connsiteX923" fmla="*/ 566567 w 859422"/>
                    <a:gd name="connsiteY923" fmla="*/ 422351 h 869409"/>
                    <a:gd name="connsiteX924" fmla="*/ 646919 w 859422"/>
                    <a:gd name="connsiteY924" fmla="*/ 502703 h 869409"/>
                    <a:gd name="connsiteX925" fmla="*/ 739484 w 859422"/>
                    <a:gd name="connsiteY925" fmla="*/ 595268 h 869409"/>
                    <a:gd name="connsiteX926" fmla="*/ 816346 w 859422"/>
                    <a:gd name="connsiteY926" fmla="*/ 672130 h 869409"/>
                    <a:gd name="connsiteX927" fmla="*/ 848332 w 859422"/>
                    <a:gd name="connsiteY927" fmla="*/ 704116 h 869409"/>
                    <a:gd name="connsiteX928" fmla="*/ 848332 w 859422"/>
                    <a:gd name="connsiteY928" fmla="*/ 758976 h 869409"/>
                    <a:gd name="connsiteX929" fmla="*/ 793472 w 859422"/>
                    <a:gd name="connsiteY929" fmla="*/ 758976 h 869409"/>
                    <a:gd name="connsiteX930" fmla="*/ 792891 w 859422"/>
                    <a:gd name="connsiteY930" fmla="*/ 758395 h 869409"/>
                    <a:gd name="connsiteX931" fmla="*/ 753830 w 859422"/>
                    <a:gd name="connsiteY931" fmla="*/ 719333 h 869409"/>
                    <a:gd name="connsiteX932" fmla="*/ 673478 w 859422"/>
                    <a:gd name="connsiteY932" fmla="*/ 638981 h 869409"/>
                    <a:gd name="connsiteX933" fmla="*/ 580913 w 859422"/>
                    <a:gd name="connsiteY933" fmla="*/ 546416 h 869409"/>
                    <a:gd name="connsiteX934" fmla="*/ 504050 w 859422"/>
                    <a:gd name="connsiteY934" fmla="*/ 469554 h 869409"/>
                    <a:gd name="connsiteX935" fmla="*/ 499054 w 859422"/>
                    <a:gd name="connsiteY935" fmla="*/ 464558 h 869409"/>
                    <a:gd name="connsiteX936" fmla="*/ 454098 w 859422"/>
                    <a:gd name="connsiteY936" fmla="*/ 509514 h 869409"/>
                    <a:gd name="connsiteX937" fmla="*/ 467609 w 859422"/>
                    <a:gd name="connsiteY937" fmla="*/ 533909 h 869409"/>
                    <a:gd name="connsiteX938" fmla="*/ 465961 w 859422"/>
                    <a:gd name="connsiteY938" fmla="*/ 570645 h 869409"/>
                    <a:gd name="connsiteX939" fmla="*/ 449386 w 859422"/>
                    <a:gd name="connsiteY939" fmla="*/ 597590 h 869409"/>
                    <a:gd name="connsiteX940" fmla="*/ 445219 w 859422"/>
                    <a:gd name="connsiteY940" fmla="*/ 601758 h 869409"/>
                    <a:gd name="connsiteX941" fmla="*/ 427869 w 859422"/>
                    <a:gd name="connsiteY941" fmla="*/ 619108 h 869409"/>
                    <a:gd name="connsiteX942" fmla="*/ 398501 w 859422"/>
                    <a:gd name="connsiteY942" fmla="*/ 648380 h 869409"/>
                    <a:gd name="connsiteX943" fmla="*/ 361183 w 859422"/>
                    <a:gd name="connsiteY943" fmla="*/ 665827 h 869409"/>
                    <a:gd name="connsiteX944" fmla="*/ 320474 w 859422"/>
                    <a:gd name="connsiteY944" fmla="*/ 658848 h 869409"/>
                    <a:gd name="connsiteX945" fmla="*/ 302736 w 859422"/>
                    <a:gd name="connsiteY945" fmla="*/ 645473 h 869409"/>
                    <a:gd name="connsiteX946" fmla="*/ 285580 w 859422"/>
                    <a:gd name="connsiteY946" fmla="*/ 628317 h 869409"/>
                    <a:gd name="connsiteX947" fmla="*/ 214340 w 859422"/>
                    <a:gd name="connsiteY947" fmla="*/ 557076 h 869409"/>
                    <a:gd name="connsiteX948" fmla="*/ 137962 w 859422"/>
                    <a:gd name="connsiteY948" fmla="*/ 480698 h 869409"/>
                    <a:gd name="connsiteX949" fmla="*/ 114311 w 859422"/>
                    <a:gd name="connsiteY949" fmla="*/ 457048 h 869409"/>
                    <a:gd name="connsiteX950" fmla="*/ 90080 w 859422"/>
                    <a:gd name="connsiteY950" fmla="*/ 418470 h 869409"/>
                    <a:gd name="connsiteX951" fmla="*/ 108399 w 859422"/>
                    <a:gd name="connsiteY951" fmla="*/ 354789 h 869409"/>
                    <a:gd name="connsiteX952" fmla="*/ 120127 w 859422"/>
                    <a:gd name="connsiteY952" fmla="*/ 343061 h 869409"/>
                    <a:gd name="connsiteX953" fmla="*/ 155505 w 859422"/>
                    <a:gd name="connsiteY953" fmla="*/ 307683 h 869409"/>
                    <a:gd name="connsiteX954" fmla="*/ 159091 w 859422"/>
                    <a:gd name="connsiteY954" fmla="*/ 304194 h 869409"/>
                    <a:gd name="connsiteX955" fmla="*/ 201545 w 859422"/>
                    <a:gd name="connsiteY955" fmla="*/ 286068 h 869409"/>
                    <a:gd name="connsiteX956" fmla="*/ 229628 w 859422"/>
                    <a:gd name="connsiteY956" fmla="*/ 290273 h 869409"/>
                    <a:gd name="connsiteX957" fmla="*/ 245850 w 859422"/>
                    <a:gd name="connsiteY957" fmla="*/ 300789 h 869409"/>
                    <a:gd name="connsiteX958" fmla="*/ 349061 w 859422"/>
                    <a:gd name="connsiteY958" fmla="*/ 197578 h 869409"/>
                    <a:gd name="connsiteX959" fmla="*/ 388636 w 859422"/>
                    <a:gd name="connsiteY959" fmla="*/ 158003 h 869409"/>
                    <a:gd name="connsiteX960" fmla="*/ 384999 w 859422"/>
                    <a:gd name="connsiteY960" fmla="*/ 153793 h 869409"/>
                    <a:gd name="connsiteX961" fmla="*/ 375828 w 859422"/>
                    <a:gd name="connsiteY961" fmla="*/ 132651 h 869409"/>
                    <a:gd name="connsiteX962" fmla="*/ 394147 w 859422"/>
                    <a:gd name="connsiteY962" fmla="*/ 68970 h 869409"/>
                    <a:gd name="connsiteX963" fmla="*/ 405875 w 859422"/>
                    <a:gd name="connsiteY963" fmla="*/ 57242 h 869409"/>
                    <a:gd name="connsiteX964" fmla="*/ 441253 w 859422"/>
                    <a:gd name="connsiteY964" fmla="*/ 21864 h 869409"/>
                    <a:gd name="connsiteX965" fmla="*/ 444839 w 859422"/>
                    <a:gd name="connsiteY965" fmla="*/ 18374 h 869409"/>
                    <a:gd name="connsiteX966" fmla="*/ 487293 w 859422"/>
                    <a:gd name="connsiteY966" fmla="*/ 249 h 8694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</a:cxnLst>
                  <a:rect l="l" t="t" r="r" b="b"/>
                  <a:pathLst>
                    <a:path w="859422" h="869409">
                      <a:moveTo>
                        <a:pt x="38805" y="791739"/>
                      </a:moveTo>
                      <a:lnTo>
                        <a:pt x="39581" y="791739"/>
                      </a:lnTo>
                      <a:cubicBezTo>
                        <a:pt x="57609" y="791448"/>
                        <a:pt x="75638" y="791739"/>
                        <a:pt x="93569" y="791739"/>
                      </a:cubicBezTo>
                      <a:lnTo>
                        <a:pt x="205130" y="791739"/>
                      </a:lnTo>
                      <a:lnTo>
                        <a:pt x="333751" y="791739"/>
                      </a:lnTo>
                      <a:lnTo>
                        <a:pt x="440176" y="791739"/>
                      </a:lnTo>
                      <a:lnTo>
                        <a:pt x="484666" y="791739"/>
                      </a:lnTo>
                      <a:cubicBezTo>
                        <a:pt x="506377" y="791739"/>
                        <a:pt x="522467" y="809573"/>
                        <a:pt x="523436" y="830510"/>
                      </a:cubicBezTo>
                      <a:cubicBezTo>
                        <a:pt x="524406" y="851447"/>
                        <a:pt x="504924" y="869280"/>
                        <a:pt x="484666" y="869280"/>
                      </a:cubicBezTo>
                      <a:lnTo>
                        <a:pt x="483890" y="869280"/>
                      </a:lnTo>
                      <a:cubicBezTo>
                        <a:pt x="465862" y="869571"/>
                        <a:pt x="447833" y="869280"/>
                        <a:pt x="429902" y="869280"/>
                      </a:cubicBezTo>
                      <a:lnTo>
                        <a:pt x="318341" y="869280"/>
                      </a:lnTo>
                      <a:lnTo>
                        <a:pt x="189720" y="869280"/>
                      </a:lnTo>
                      <a:lnTo>
                        <a:pt x="83295" y="869280"/>
                      </a:lnTo>
                      <a:lnTo>
                        <a:pt x="38805" y="869280"/>
                      </a:lnTo>
                      <a:cubicBezTo>
                        <a:pt x="17094" y="869280"/>
                        <a:pt x="1004" y="851542"/>
                        <a:pt x="35" y="830510"/>
                      </a:cubicBezTo>
                      <a:cubicBezTo>
                        <a:pt x="-935" y="809573"/>
                        <a:pt x="18547" y="791739"/>
                        <a:pt x="38805" y="791739"/>
                      </a:cubicBezTo>
                      <a:close/>
                      <a:moveTo>
                        <a:pt x="356118" y="590204"/>
                      </a:moveTo>
                      <a:lnTo>
                        <a:pt x="356858" y="590302"/>
                      </a:lnTo>
                      <a:lnTo>
                        <a:pt x="358423" y="591215"/>
                      </a:lnTo>
                      <a:lnTo>
                        <a:pt x="358951" y="591733"/>
                      </a:lnTo>
                      <a:lnTo>
                        <a:pt x="357083" y="590955"/>
                      </a:lnTo>
                      <a:close/>
                      <a:moveTo>
                        <a:pt x="348122" y="590204"/>
                      </a:moveTo>
                      <a:lnTo>
                        <a:pt x="347156" y="590956"/>
                      </a:lnTo>
                      <a:lnTo>
                        <a:pt x="345410" y="591683"/>
                      </a:lnTo>
                      <a:lnTo>
                        <a:pt x="346019" y="591098"/>
                      </a:lnTo>
                      <a:lnTo>
                        <a:pt x="347382" y="590302"/>
                      </a:lnTo>
                      <a:close/>
                      <a:moveTo>
                        <a:pt x="348184" y="589834"/>
                      </a:moveTo>
                      <a:lnTo>
                        <a:pt x="347382" y="590302"/>
                      </a:lnTo>
                      <a:lnTo>
                        <a:pt x="346760" y="590384"/>
                      </a:lnTo>
                      <a:lnTo>
                        <a:pt x="346978" y="590174"/>
                      </a:lnTo>
                      <a:close/>
                      <a:moveTo>
                        <a:pt x="356056" y="589834"/>
                      </a:moveTo>
                      <a:lnTo>
                        <a:pt x="357404" y="590214"/>
                      </a:lnTo>
                      <a:lnTo>
                        <a:pt x="357592" y="590399"/>
                      </a:lnTo>
                      <a:lnTo>
                        <a:pt x="356858" y="590302"/>
                      </a:lnTo>
                      <a:close/>
                      <a:moveTo>
                        <a:pt x="354421" y="589372"/>
                      </a:moveTo>
                      <a:lnTo>
                        <a:pt x="355406" y="589650"/>
                      </a:lnTo>
                      <a:lnTo>
                        <a:pt x="356118" y="590204"/>
                      </a:lnTo>
                      <a:lnTo>
                        <a:pt x="354894" y="590043"/>
                      </a:lnTo>
                      <a:lnTo>
                        <a:pt x="353559" y="589486"/>
                      </a:lnTo>
                      <a:close/>
                      <a:moveTo>
                        <a:pt x="349821" y="589372"/>
                      </a:moveTo>
                      <a:lnTo>
                        <a:pt x="350682" y="589486"/>
                      </a:lnTo>
                      <a:lnTo>
                        <a:pt x="349347" y="590043"/>
                      </a:lnTo>
                      <a:lnTo>
                        <a:pt x="348122" y="590204"/>
                      </a:lnTo>
                      <a:lnTo>
                        <a:pt x="348834" y="589651"/>
                      </a:lnTo>
                      <a:close/>
                      <a:moveTo>
                        <a:pt x="355109" y="589282"/>
                      </a:moveTo>
                      <a:lnTo>
                        <a:pt x="356056" y="589834"/>
                      </a:lnTo>
                      <a:lnTo>
                        <a:pt x="355406" y="589650"/>
                      </a:lnTo>
                      <a:lnTo>
                        <a:pt x="354957" y="589302"/>
                      </a:lnTo>
                      <a:close/>
                      <a:moveTo>
                        <a:pt x="349132" y="589281"/>
                      </a:moveTo>
                      <a:lnTo>
                        <a:pt x="349283" y="589301"/>
                      </a:lnTo>
                      <a:lnTo>
                        <a:pt x="348834" y="589651"/>
                      </a:lnTo>
                      <a:lnTo>
                        <a:pt x="348184" y="589834"/>
                      </a:lnTo>
                      <a:close/>
                      <a:moveTo>
                        <a:pt x="354897" y="589158"/>
                      </a:moveTo>
                      <a:lnTo>
                        <a:pt x="356046" y="589158"/>
                      </a:lnTo>
                      <a:lnTo>
                        <a:pt x="355109" y="589282"/>
                      </a:lnTo>
                      <a:close/>
                      <a:moveTo>
                        <a:pt x="353660" y="589158"/>
                      </a:moveTo>
                      <a:lnTo>
                        <a:pt x="354772" y="589158"/>
                      </a:lnTo>
                      <a:lnTo>
                        <a:pt x="354957" y="589302"/>
                      </a:lnTo>
                      <a:lnTo>
                        <a:pt x="354421" y="589372"/>
                      </a:lnTo>
                      <a:close/>
                      <a:moveTo>
                        <a:pt x="351470" y="589158"/>
                      </a:moveTo>
                      <a:lnTo>
                        <a:pt x="352771" y="589158"/>
                      </a:lnTo>
                      <a:lnTo>
                        <a:pt x="353559" y="589486"/>
                      </a:lnTo>
                      <a:lnTo>
                        <a:pt x="352121" y="589676"/>
                      </a:lnTo>
                      <a:lnTo>
                        <a:pt x="350682" y="589486"/>
                      </a:lnTo>
                      <a:close/>
                      <a:moveTo>
                        <a:pt x="349468" y="589158"/>
                      </a:moveTo>
                      <a:lnTo>
                        <a:pt x="350582" y="589158"/>
                      </a:lnTo>
                      <a:lnTo>
                        <a:pt x="349821" y="589372"/>
                      </a:lnTo>
                      <a:lnTo>
                        <a:pt x="349283" y="589301"/>
                      </a:lnTo>
                      <a:close/>
                      <a:moveTo>
                        <a:pt x="348195" y="589158"/>
                      </a:moveTo>
                      <a:lnTo>
                        <a:pt x="349344" y="589158"/>
                      </a:lnTo>
                      <a:lnTo>
                        <a:pt x="349132" y="589281"/>
                      </a:lnTo>
                      <a:close/>
                      <a:moveTo>
                        <a:pt x="354398" y="588867"/>
                      </a:moveTo>
                      <a:lnTo>
                        <a:pt x="354897" y="589158"/>
                      </a:lnTo>
                      <a:lnTo>
                        <a:pt x="354772" y="589158"/>
                      </a:lnTo>
                      <a:close/>
                      <a:moveTo>
                        <a:pt x="349842" y="588867"/>
                      </a:moveTo>
                      <a:lnTo>
                        <a:pt x="349468" y="589158"/>
                      </a:lnTo>
                      <a:lnTo>
                        <a:pt x="349344" y="589158"/>
                      </a:lnTo>
                      <a:close/>
                      <a:moveTo>
                        <a:pt x="352354" y="588789"/>
                      </a:moveTo>
                      <a:lnTo>
                        <a:pt x="353660" y="589158"/>
                      </a:lnTo>
                      <a:lnTo>
                        <a:pt x="352771" y="589158"/>
                      </a:lnTo>
                      <a:lnTo>
                        <a:pt x="352121" y="588887"/>
                      </a:lnTo>
                      <a:close/>
                      <a:moveTo>
                        <a:pt x="351887" y="588789"/>
                      </a:moveTo>
                      <a:lnTo>
                        <a:pt x="352121" y="588887"/>
                      </a:lnTo>
                      <a:lnTo>
                        <a:pt x="351470" y="589158"/>
                      </a:lnTo>
                      <a:lnTo>
                        <a:pt x="350582" y="589158"/>
                      </a:lnTo>
                      <a:close/>
                      <a:moveTo>
                        <a:pt x="353332" y="588382"/>
                      </a:moveTo>
                      <a:lnTo>
                        <a:pt x="352354" y="588789"/>
                      </a:lnTo>
                      <a:lnTo>
                        <a:pt x="352121" y="588724"/>
                      </a:lnTo>
                      <a:close/>
                      <a:moveTo>
                        <a:pt x="350909" y="588382"/>
                      </a:moveTo>
                      <a:lnTo>
                        <a:pt x="352121" y="588724"/>
                      </a:lnTo>
                      <a:lnTo>
                        <a:pt x="351887" y="588789"/>
                      </a:lnTo>
                      <a:close/>
                      <a:moveTo>
                        <a:pt x="394400" y="555891"/>
                      </a:moveTo>
                      <a:lnTo>
                        <a:pt x="395159" y="556866"/>
                      </a:lnTo>
                      <a:lnTo>
                        <a:pt x="394720" y="556688"/>
                      </a:lnTo>
                      <a:lnTo>
                        <a:pt x="394720" y="556687"/>
                      </a:lnTo>
                      <a:lnTo>
                        <a:pt x="394721" y="556686"/>
                      </a:lnTo>
                      <a:close/>
                      <a:moveTo>
                        <a:pt x="392664" y="553658"/>
                      </a:moveTo>
                      <a:lnTo>
                        <a:pt x="393415" y="554624"/>
                      </a:lnTo>
                      <a:lnTo>
                        <a:pt x="393955" y="555919"/>
                      </a:lnTo>
                      <a:lnTo>
                        <a:pt x="393216" y="555178"/>
                      </a:lnTo>
                      <a:lnTo>
                        <a:pt x="392761" y="554398"/>
                      </a:lnTo>
                      <a:close/>
                      <a:moveTo>
                        <a:pt x="392294" y="553597"/>
                      </a:moveTo>
                      <a:lnTo>
                        <a:pt x="392761" y="554398"/>
                      </a:lnTo>
                      <a:lnTo>
                        <a:pt x="392811" y="554771"/>
                      </a:lnTo>
                      <a:lnTo>
                        <a:pt x="392551" y="554510"/>
                      </a:lnTo>
                      <a:close/>
                      <a:moveTo>
                        <a:pt x="391761" y="552498"/>
                      </a:moveTo>
                      <a:lnTo>
                        <a:pt x="392111" y="552947"/>
                      </a:lnTo>
                      <a:lnTo>
                        <a:pt x="392294" y="553597"/>
                      </a:lnTo>
                      <a:lnTo>
                        <a:pt x="391741" y="552650"/>
                      </a:lnTo>
                      <a:close/>
                      <a:moveTo>
                        <a:pt x="391617" y="552437"/>
                      </a:moveTo>
                      <a:lnTo>
                        <a:pt x="391741" y="552650"/>
                      </a:lnTo>
                      <a:lnTo>
                        <a:pt x="391619" y="553574"/>
                      </a:lnTo>
                      <a:lnTo>
                        <a:pt x="391617" y="553572"/>
                      </a:lnTo>
                      <a:close/>
                      <a:moveTo>
                        <a:pt x="391326" y="551939"/>
                      </a:moveTo>
                      <a:lnTo>
                        <a:pt x="391617" y="552313"/>
                      </a:lnTo>
                      <a:lnTo>
                        <a:pt x="391617" y="552437"/>
                      </a:lnTo>
                      <a:close/>
                      <a:moveTo>
                        <a:pt x="391617" y="551198"/>
                      </a:moveTo>
                      <a:lnTo>
                        <a:pt x="391832" y="551960"/>
                      </a:lnTo>
                      <a:lnTo>
                        <a:pt x="391761" y="552498"/>
                      </a:lnTo>
                      <a:lnTo>
                        <a:pt x="391617" y="552313"/>
                      </a:lnTo>
                      <a:close/>
                      <a:moveTo>
                        <a:pt x="391946" y="551098"/>
                      </a:moveTo>
                      <a:lnTo>
                        <a:pt x="392502" y="552432"/>
                      </a:lnTo>
                      <a:lnTo>
                        <a:pt x="392664" y="553658"/>
                      </a:lnTo>
                      <a:lnTo>
                        <a:pt x="392111" y="552947"/>
                      </a:lnTo>
                      <a:lnTo>
                        <a:pt x="391832" y="551960"/>
                      </a:lnTo>
                      <a:close/>
                      <a:moveTo>
                        <a:pt x="392258" y="550583"/>
                      </a:moveTo>
                      <a:lnTo>
                        <a:pt x="394400" y="555891"/>
                      </a:lnTo>
                      <a:lnTo>
                        <a:pt x="393415" y="554624"/>
                      </a:lnTo>
                      <a:lnTo>
                        <a:pt x="392502" y="552432"/>
                      </a:lnTo>
                      <a:close/>
                      <a:moveTo>
                        <a:pt x="391347" y="549661"/>
                      </a:moveTo>
                      <a:lnTo>
                        <a:pt x="391617" y="550310"/>
                      </a:lnTo>
                      <a:lnTo>
                        <a:pt x="391617" y="551198"/>
                      </a:lnTo>
                      <a:lnTo>
                        <a:pt x="391250" y="549895"/>
                      </a:lnTo>
                      <a:close/>
                      <a:moveTo>
                        <a:pt x="391184" y="549661"/>
                      </a:moveTo>
                      <a:lnTo>
                        <a:pt x="391250" y="549895"/>
                      </a:lnTo>
                      <a:lnTo>
                        <a:pt x="390842" y="550873"/>
                      </a:lnTo>
                      <a:close/>
                      <a:moveTo>
                        <a:pt x="392136" y="549661"/>
                      </a:moveTo>
                      <a:lnTo>
                        <a:pt x="392258" y="550583"/>
                      </a:lnTo>
                      <a:lnTo>
                        <a:pt x="392074" y="550129"/>
                      </a:lnTo>
                      <a:close/>
                      <a:moveTo>
                        <a:pt x="391620" y="549005"/>
                      </a:moveTo>
                      <a:lnTo>
                        <a:pt x="392074" y="550129"/>
                      </a:lnTo>
                      <a:lnTo>
                        <a:pt x="391946" y="551098"/>
                      </a:lnTo>
                      <a:lnTo>
                        <a:pt x="391617" y="550310"/>
                      </a:lnTo>
                      <a:lnTo>
                        <a:pt x="391617" y="549013"/>
                      </a:lnTo>
                      <a:close/>
                      <a:moveTo>
                        <a:pt x="391472" y="548638"/>
                      </a:moveTo>
                      <a:lnTo>
                        <a:pt x="391617" y="548997"/>
                      </a:lnTo>
                      <a:lnTo>
                        <a:pt x="391617" y="549013"/>
                      </a:lnTo>
                      <a:lnTo>
                        <a:pt x="391347" y="549661"/>
                      </a:lnTo>
                      <a:lnTo>
                        <a:pt x="391250" y="549428"/>
                      </a:lnTo>
                      <a:close/>
                      <a:moveTo>
                        <a:pt x="390842" y="548450"/>
                      </a:moveTo>
                      <a:lnTo>
                        <a:pt x="391250" y="549428"/>
                      </a:lnTo>
                      <a:lnTo>
                        <a:pt x="391184" y="549661"/>
                      </a:lnTo>
                      <a:close/>
                      <a:moveTo>
                        <a:pt x="391832" y="547362"/>
                      </a:moveTo>
                      <a:lnTo>
                        <a:pt x="391946" y="548224"/>
                      </a:lnTo>
                      <a:lnTo>
                        <a:pt x="391620" y="549005"/>
                      </a:lnTo>
                      <a:lnTo>
                        <a:pt x="391617" y="548997"/>
                      </a:lnTo>
                      <a:lnTo>
                        <a:pt x="391617" y="548124"/>
                      </a:lnTo>
                      <a:close/>
                      <a:moveTo>
                        <a:pt x="392502" y="546890"/>
                      </a:moveTo>
                      <a:lnTo>
                        <a:pt x="392136" y="549661"/>
                      </a:lnTo>
                      <a:lnTo>
                        <a:pt x="391946" y="548224"/>
                      </a:lnTo>
                      <a:close/>
                      <a:moveTo>
                        <a:pt x="391741" y="546672"/>
                      </a:moveTo>
                      <a:lnTo>
                        <a:pt x="391761" y="546824"/>
                      </a:lnTo>
                      <a:lnTo>
                        <a:pt x="391617" y="547009"/>
                      </a:lnTo>
                      <a:lnTo>
                        <a:pt x="391617" y="546884"/>
                      </a:lnTo>
                      <a:close/>
                      <a:moveTo>
                        <a:pt x="392111" y="546374"/>
                      </a:moveTo>
                      <a:lnTo>
                        <a:pt x="391832" y="547362"/>
                      </a:lnTo>
                      <a:lnTo>
                        <a:pt x="391761" y="546824"/>
                      </a:lnTo>
                      <a:close/>
                      <a:moveTo>
                        <a:pt x="392761" y="544923"/>
                      </a:moveTo>
                      <a:lnTo>
                        <a:pt x="392664" y="545663"/>
                      </a:lnTo>
                      <a:lnTo>
                        <a:pt x="392111" y="546374"/>
                      </a:lnTo>
                      <a:lnTo>
                        <a:pt x="392294" y="545724"/>
                      </a:lnTo>
                      <a:close/>
                      <a:moveTo>
                        <a:pt x="393415" y="544697"/>
                      </a:moveTo>
                      <a:lnTo>
                        <a:pt x="392502" y="546890"/>
                      </a:lnTo>
                      <a:lnTo>
                        <a:pt x="392664" y="545663"/>
                      </a:lnTo>
                      <a:close/>
                      <a:moveTo>
                        <a:pt x="392634" y="544519"/>
                      </a:moveTo>
                      <a:lnTo>
                        <a:pt x="392294" y="545724"/>
                      </a:lnTo>
                      <a:lnTo>
                        <a:pt x="391741" y="546672"/>
                      </a:lnTo>
                      <a:lnTo>
                        <a:pt x="391617" y="545735"/>
                      </a:lnTo>
                      <a:lnTo>
                        <a:pt x="391617" y="546884"/>
                      </a:lnTo>
                      <a:lnTo>
                        <a:pt x="391326" y="547383"/>
                      </a:lnTo>
                      <a:lnTo>
                        <a:pt x="391617" y="547009"/>
                      </a:lnTo>
                      <a:lnTo>
                        <a:pt x="391617" y="548124"/>
                      </a:lnTo>
                      <a:lnTo>
                        <a:pt x="391472" y="548638"/>
                      </a:lnTo>
                      <a:lnTo>
                        <a:pt x="390644" y="546587"/>
                      </a:lnTo>
                      <a:close/>
                      <a:moveTo>
                        <a:pt x="393557" y="543560"/>
                      </a:moveTo>
                      <a:lnTo>
                        <a:pt x="392761" y="544923"/>
                      </a:lnTo>
                      <a:lnTo>
                        <a:pt x="392844" y="544301"/>
                      </a:lnTo>
                      <a:close/>
                      <a:moveTo>
                        <a:pt x="392974" y="543312"/>
                      </a:moveTo>
                      <a:lnTo>
                        <a:pt x="392844" y="544301"/>
                      </a:lnTo>
                      <a:lnTo>
                        <a:pt x="392634" y="544519"/>
                      </a:lnTo>
                      <a:close/>
                      <a:moveTo>
                        <a:pt x="165024" y="407007"/>
                      </a:moveTo>
                      <a:lnTo>
                        <a:pt x="164926" y="407749"/>
                      </a:lnTo>
                      <a:lnTo>
                        <a:pt x="164132" y="409110"/>
                      </a:lnTo>
                      <a:lnTo>
                        <a:pt x="163547" y="409718"/>
                      </a:lnTo>
                      <a:lnTo>
                        <a:pt x="164275" y="407971"/>
                      </a:lnTo>
                      <a:close/>
                      <a:moveTo>
                        <a:pt x="165394" y="406946"/>
                      </a:moveTo>
                      <a:lnTo>
                        <a:pt x="165054" y="408152"/>
                      </a:lnTo>
                      <a:lnTo>
                        <a:pt x="164844" y="408370"/>
                      </a:lnTo>
                      <a:lnTo>
                        <a:pt x="164926" y="407749"/>
                      </a:lnTo>
                      <a:close/>
                      <a:moveTo>
                        <a:pt x="165926" y="405847"/>
                      </a:moveTo>
                      <a:lnTo>
                        <a:pt x="165947" y="405999"/>
                      </a:lnTo>
                      <a:lnTo>
                        <a:pt x="165394" y="406946"/>
                      </a:lnTo>
                      <a:lnTo>
                        <a:pt x="165578" y="406295"/>
                      </a:lnTo>
                      <a:close/>
                      <a:moveTo>
                        <a:pt x="166070" y="405787"/>
                      </a:moveTo>
                      <a:lnTo>
                        <a:pt x="166070" y="406936"/>
                      </a:lnTo>
                      <a:lnTo>
                        <a:pt x="165947" y="405999"/>
                      </a:lnTo>
                      <a:close/>
                      <a:moveTo>
                        <a:pt x="166361" y="405288"/>
                      </a:moveTo>
                      <a:lnTo>
                        <a:pt x="166070" y="405787"/>
                      </a:lnTo>
                      <a:lnTo>
                        <a:pt x="166070" y="405662"/>
                      </a:lnTo>
                      <a:close/>
                      <a:moveTo>
                        <a:pt x="166070" y="404549"/>
                      </a:moveTo>
                      <a:lnTo>
                        <a:pt x="166070" y="405662"/>
                      </a:lnTo>
                      <a:lnTo>
                        <a:pt x="165926" y="405847"/>
                      </a:lnTo>
                      <a:lnTo>
                        <a:pt x="165856" y="405310"/>
                      </a:lnTo>
                      <a:close/>
                      <a:moveTo>
                        <a:pt x="165742" y="404449"/>
                      </a:moveTo>
                      <a:lnTo>
                        <a:pt x="165856" y="405310"/>
                      </a:lnTo>
                      <a:lnTo>
                        <a:pt x="165578" y="406295"/>
                      </a:lnTo>
                      <a:lnTo>
                        <a:pt x="165024" y="407007"/>
                      </a:lnTo>
                      <a:lnTo>
                        <a:pt x="165185" y="405785"/>
                      </a:lnTo>
                      <a:close/>
                      <a:moveTo>
                        <a:pt x="166504" y="403010"/>
                      </a:moveTo>
                      <a:lnTo>
                        <a:pt x="166846" y="404222"/>
                      </a:lnTo>
                      <a:lnTo>
                        <a:pt x="166439" y="403243"/>
                      </a:lnTo>
                      <a:close/>
                      <a:moveTo>
                        <a:pt x="166341" y="403010"/>
                      </a:moveTo>
                      <a:lnTo>
                        <a:pt x="166439" y="403243"/>
                      </a:lnTo>
                      <a:lnTo>
                        <a:pt x="166070" y="404549"/>
                      </a:lnTo>
                      <a:lnTo>
                        <a:pt x="166070" y="403661"/>
                      </a:lnTo>
                      <a:close/>
                      <a:moveTo>
                        <a:pt x="166846" y="401799"/>
                      </a:moveTo>
                      <a:lnTo>
                        <a:pt x="166504" y="403010"/>
                      </a:lnTo>
                      <a:lnTo>
                        <a:pt x="166439" y="402777"/>
                      </a:lnTo>
                      <a:close/>
                      <a:moveTo>
                        <a:pt x="165742" y="401571"/>
                      </a:moveTo>
                      <a:lnTo>
                        <a:pt x="166070" y="402359"/>
                      </a:lnTo>
                      <a:lnTo>
                        <a:pt x="166070" y="403661"/>
                      </a:lnTo>
                      <a:lnTo>
                        <a:pt x="165742" y="404449"/>
                      </a:lnTo>
                      <a:lnTo>
                        <a:pt x="165552" y="403010"/>
                      </a:lnTo>
                      <a:close/>
                      <a:moveTo>
                        <a:pt x="166070" y="401471"/>
                      </a:moveTo>
                      <a:lnTo>
                        <a:pt x="166439" y="402777"/>
                      </a:lnTo>
                      <a:lnTo>
                        <a:pt x="166341" y="403010"/>
                      </a:lnTo>
                      <a:lnTo>
                        <a:pt x="166070" y="402359"/>
                      </a:lnTo>
                      <a:close/>
                      <a:moveTo>
                        <a:pt x="166070" y="400233"/>
                      </a:moveTo>
                      <a:lnTo>
                        <a:pt x="166361" y="400732"/>
                      </a:lnTo>
                      <a:lnTo>
                        <a:pt x="166070" y="400358"/>
                      </a:lnTo>
                      <a:close/>
                      <a:moveTo>
                        <a:pt x="165927" y="400173"/>
                      </a:moveTo>
                      <a:lnTo>
                        <a:pt x="166070" y="400358"/>
                      </a:lnTo>
                      <a:lnTo>
                        <a:pt x="166070" y="401471"/>
                      </a:lnTo>
                      <a:lnTo>
                        <a:pt x="165856" y="400710"/>
                      </a:lnTo>
                      <a:close/>
                      <a:moveTo>
                        <a:pt x="166070" y="399085"/>
                      </a:moveTo>
                      <a:lnTo>
                        <a:pt x="166070" y="400233"/>
                      </a:lnTo>
                      <a:lnTo>
                        <a:pt x="165947" y="400021"/>
                      </a:lnTo>
                      <a:close/>
                      <a:moveTo>
                        <a:pt x="165393" y="399073"/>
                      </a:moveTo>
                      <a:lnTo>
                        <a:pt x="165947" y="400021"/>
                      </a:lnTo>
                      <a:lnTo>
                        <a:pt x="165927" y="400173"/>
                      </a:lnTo>
                      <a:lnTo>
                        <a:pt x="165577" y="399724"/>
                      </a:lnTo>
                      <a:close/>
                      <a:moveTo>
                        <a:pt x="165024" y="399012"/>
                      </a:moveTo>
                      <a:lnTo>
                        <a:pt x="165577" y="399724"/>
                      </a:lnTo>
                      <a:lnTo>
                        <a:pt x="165856" y="400710"/>
                      </a:lnTo>
                      <a:lnTo>
                        <a:pt x="165742" y="401571"/>
                      </a:lnTo>
                      <a:lnTo>
                        <a:pt x="165185" y="400235"/>
                      </a:lnTo>
                      <a:close/>
                      <a:moveTo>
                        <a:pt x="164829" y="397539"/>
                      </a:moveTo>
                      <a:lnTo>
                        <a:pt x="165014" y="397728"/>
                      </a:lnTo>
                      <a:lnTo>
                        <a:pt x="165393" y="399073"/>
                      </a:lnTo>
                      <a:lnTo>
                        <a:pt x="164926" y="398271"/>
                      </a:lnTo>
                      <a:close/>
                      <a:moveTo>
                        <a:pt x="163496" y="396182"/>
                      </a:moveTo>
                      <a:lnTo>
                        <a:pt x="164016" y="396711"/>
                      </a:lnTo>
                      <a:lnTo>
                        <a:pt x="164926" y="398271"/>
                      </a:lnTo>
                      <a:lnTo>
                        <a:pt x="165024" y="399012"/>
                      </a:lnTo>
                      <a:lnTo>
                        <a:pt x="164274" y="398048"/>
                      </a:lnTo>
                      <a:close/>
                      <a:moveTo>
                        <a:pt x="205801" y="363880"/>
                      </a:moveTo>
                      <a:lnTo>
                        <a:pt x="206779" y="364288"/>
                      </a:lnTo>
                      <a:lnTo>
                        <a:pt x="205568" y="363946"/>
                      </a:lnTo>
                      <a:close/>
                      <a:moveTo>
                        <a:pt x="205334" y="363880"/>
                      </a:moveTo>
                      <a:lnTo>
                        <a:pt x="205568" y="363946"/>
                      </a:lnTo>
                      <a:lnTo>
                        <a:pt x="204356" y="364288"/>
                      </a:lnTo>
                      <a:close/>
                      <a:moveTo>
                        <a:pt x="208219" y="363513"/>
                      </a:moveTo>
                      <a:lnTo>
                        <a:pt x="208344" y="363513"/>
                      </a:lnTo>
                      <a:lnTo>
                        <a:pt x="207845" y="363804"/>
                      </a:lnTo>
                      <a:close/>
                      <a:moveTo>
                        <a:pt x="206216" y="363513"/>
                      </a:moveTo>
                      <a:lnTo>
                        <a:pt x="207104" y="363513"/>
                      </a:lnTo>
                      <a:lnTo>
                        <a:pt x="205801" y="363880"/>
                      </a:lnTo>
                      <a:lnTo>
                        <a:pt x="205568" y="363783"/>
                      </a:lnTo>
                      <a:close/>
                      <a:moveTo>
                        <a:pt x="204031" y="363513"/>
                      </a:moveTo>
                      <a:lnTo>
                        <a:pt x="204919" y="363513"/>
                      </a:lnTo>
                      <a:lnTo>
                        <a:pt x="205568" y="363783"/>
                      </a:lnTo>
                      <a:lnTo>
                        <a:pt x="205334" y="363880"/>
                      </a:lnTo>
                      <a:close/>
                      <a:moveTo>
                        <a:pt x="202791" y="363513"/>
                      </a:moveTo>
                      <a:lnTo>
                        <a:pt x="202916" y="363513"/>
                      </a:lnTo>
                      <a:lnTo>
                        <a:pt x="203290" y="363804"/>
                      </a:lnTo>
                      <a:close/>
                      <a:moveTo>
                        <a:pt x="208556" y="363389"/>
                      </a:moveTo>
                      <a:lnTo>
                        <a:pt x="209493" y="363513"/>
                      </a:lnTo>
                      <a:lnTo>
                        <a:pt x="208344" y="363513"/>
                      </a:lnTo>
                      <a:close/>
                      <a:moveTo>
                        <a:pt x="202579" y="363389"/>
                      </a:moveTo>
                      <a:lnTo>
                        <a:pt x="202791" y="363513"/>
                      </a:lnTo>
                      <a:lnTo>
                        <a:pt x="201642" y="363513"/>
                      </a:lnTo>
                      <a:close/>
                      <a:moveTo>
                        <a:pt x="207866" y="363298"/>
                      </a:moveTo>
                      <a:lnTo>
                        <a:pt x="208404" y="363369"/>
                      </a:lnTo>
                      <a:lnTo>
                        <a:pt x="208219" y="363513"/>
                      </a:lnTo>
                      <a:lnTo>
                        <a:pt x="207104" y="363513"/>
                      </a:lnTo>
                      <a:close/>
                      <a:moveTo>
                        <a:pt x="203269" y="363298"/>
                      </a:moveTo>
                      <a:lnTo>
                        <a:pt x="204031" y="363513"/>
                      </a:lnTo>
                      <a:lnTo>
                        <a:pt x="202916" y="363513"/>
                      </a:lnTo>
                      <a:lnTo>
                        <a:pt x="202731" y="363369"/>
                      </a:lnTo>
                      <a:close/>
                      <a:moveTo>
                        <a:pt x="205568" y="362994"/>
                      </a:moveTo>
                      <a:lnTo>
                        <a:pt x="207005" y="363184"/>
                      </a:lnTo>
                      <a:lnTo>
                        <a:pt x="206216" y="363513"/>
                      </a:lnTo>
                      <a:lnTo>
                        <a:pt x="204919" y="363513"/>
                      </a:lnTo>
                      <a:lnTo>
                        <a:pt x="204130" y="363184"/>
                      </a:lnTo>
                      <a:close/>
                      <a:moveTo>
                        <a:pt x="209504" y="362836"/>
                      </a:moveTo>
                      <a:lnTo>
                        <a:pt x="208556" y="363389"/>
                      </a:lnTo>
                      <a:lnTo>
                        <a:pt x="208404" y="363369"/>
                      </a:lnTo>
                      <a:lnTo>
                        <a:pt x="208854" y="363019"/>
                      </a:lnTo>
                      <a:close/>
                      <a:moveTo>
                        <a:pt x="201631" y="362836"/>
                      </a:moveTo>
                      <a:lnTo>
                        <a:pt x="202282" y="363019"/>
                      </a:lnTo>
                      <a:lnTo>
                        <a:pt x="202731" y="363369"/>
                      </a:lnTo>
                      <a:lnTo>
                        <a:pt x="202579" y="363389"/>
                      </a:lnTo>
                      <a:close/>
                      <a:moveTo>
                        <a:pt x="209565" y="362466"/>
                      </a:moveTo>
                      <a:lnTo>
                        <a:pt x="208854" y="363019"/>
                      </a:lnTo>
                      <a:lnTo>
                        <a:pt x="207866" y="363298"/>
                      </a:lnTo>
                      <a:lnTo>
                        <a:pt x="207005" y="363184"/>
                      </a:lnTo>
                      <a:lnTo>
                        <a:pt x="208339" y="362628"/>
                      </a:lnTo>
                      <a:close/>
                      <a:moveTo>
                        <a:pt x="201570" y="362466"/>
                      </a:moveTo>
                      <a:lnTo>
                        <a:pt x="202796" y="362628"/>
                      </a:lnTo>
                      <a:lnTo>
                        <a:pt x="204130" y="363184"/>
                      </a:lnTo>
                      <a:lnTo>
                        <a:pt x="203269" y="363298"/>
                      </a:lnTo>
                      <a:lnTo>
                        <a:pt x="202282" y="363019"/>
                      </a:lnTo>
                      <a:close/>
                      <a:moveTo>
                        <a:pt x="210928" y="362286"/>
                      </a:moveTo>
                      <a:lnTo>
                        <a:pt x="210710" y="362496"/>
                      </a:lnTo>
                      <a:lnTo>
                        <a:pt x="209504" y="362836"/>
                      </a:lnTo>
                      <a:lnTo>
                        <a:pt x="210305" y="362369"/>
                      </a:lnTo>
                      <a:close/>
                      <a:moveTo>
                        <a:pt x="200095" y="362271"/>
                      </a:moveTo>
                      <a:lnTo>
                        <a:pt x="200830" y="362369"/>
                      </a:lnTo>
                      <a:lnTo>
                        <a:pt x="201631" y="362836"/>
                      </a:lnTo>
                      <a:lnTo>
                        <a:pt x="200283" y="362456"/>
                      </a:lnTo>
                      <a:close/>
                      <a:moveTo>
                        <a:pt x="198736" y="360936"/>
                      </a:moveTo>
                      <a:lnTo>
                        <a:pt x="200604" y="361715"/>
                      </a:lnTo>
                      <a:lnTo>
                        <a:pt x="201570" y="362466"/>
                      </a:lnTo>
                      <a:lnTo>
                        <a:pt x="200830" y="362369"/>
                      </a:lnTo>
                      <a:lnTo>
                        <a:pt x="199263" y="361454"/>
                      </a:lnTo>
                      <a:close/>
                      <a:moveTo>
                        <a:pt x="195438" y="357698"/>
                      </a:moveTo>
                      <a:lnTo>
                        <a:pt x="198736" y="360936"/>
                      </a:lnTo>
                      <a:lnTo>
                        <a:pt x="197474" y="360411"/>
                      </a:lnTo>
                      <a:lnTo>
                        <a:pt x="199263" y="361454"/>
                      </a:lnTo>
                      <a:lnTo>
                        <a:pt x="200095" y="362271"/>
                      </a:lnTo>
                      <a:lnTo>
                        <a:pt x="199219" y="362156"/>
                      </a:lnTo>
                      <a:lnTo>
                        <a:pt x="200283" y="362456"/>
                      </a:lnTo>
                      <a:lnTo>
                        <a:pt x="205463" y="367544"/>
                      </a:lnTo>
                      <a:lnTo>
                        <a:pt x="205422" y="367584"/>
                      </a:lnTo>
                      <a:cubicBezTo>
                        <a:pt x="199510" y="373496"/>
                        <a:pt x="193694" y="379312"/>
                        <a:pt x="187782" y="385224"/>
                      </a:cubicBezTo>
                      <a:cubicBezTo>
                        <a:pt x="181869" y="391137"/>
                        <a:pt x="176054" y="396953"/>
                        <a:pt x="170141" y="402865"/>
                      </a:cubicBezTo>
                      <a:lnTo>
                        <a:pt x="170100" y="402908"/>
                      </a:lnTo>
                      <a:lnTo>
                        <a:pt x="165014" y="397728"/>
                      </a:lnTo>
                      <a:lnTo>
                        <a:pt x="164713" y="396662"/>
                      </a:lnTo>
                      <a:lnTo>
                        <a:pt x="164829" y="397539"/>
                      </a:lnTo>
                      <a:lnTo>
                        <a:pt x="164016" y="396711"/>
                      </a:lnTo>
                      <a:lnTo>
                        <a:pt x="162969" y="394917"/>
                      </a:lnTo>
                      <a:lnTo>
                        <a:pt x="163496" y="396182"/>
                      </a:lnTo>
                      <a:lnTo>
                        <a:pt x="160255" y="392881"/>
                      </a:lnTo>
                      <a:lnTo>
                        <a:pt x="164274" y="398048"/>
                      </a:lnTo>
                      <a:lnTo>
                        <a:pt x="165185" y="400235"/>
                      </a:lnTo>
                      <a:lnTo>
                        <a:pt x="165552" y="403010"/>
                      </a:lnTo>
                      <a:lnTo>
                        <a:pt x="165185" y="405785"/>
                      </a:lnTo>
                      <a:lnTo>
                        <a:pt x="164275" y="407971"/>
                      </a:lnTo>
                      <a:lnTo>
                        <a:pt x="160255" y="413139"/>
                      </a:lnTo>
                      <a:lnTo>
                        <a:pt x="163547" y="409718"/>
                      </a:lnTo>
                      <a:lnTo>
                        <a:pt x="162969" y="411104"/>
                      </a:lnTo>
                      <a:lnTo>
                        <a:pt x="164132" y="409110"/>
                      </a:lnTo>
                      <a:lnTo>
                        <a:pt x="164844" y="408370"/>
                      </a:lnTo>
                      <a:lnTo>
                        <a:pt x="164713" y="409359"/>
                      </a:lnTo>
                      <a:lnTo>
                        <a:pt x="165054" y="408152"/>
                      </a:lnTo>
                      <a:lnTo>
                        <a:pt x="170100" y="402908"/>
                      </a:lnTo>
                      <a:lnTo>
                        <a:pt x="186521" y="419633"/>
                      </a:lnTo>
                      <a:cubicBezTo>
                        <a:pt x="222094" y="455206"/>
                        <a:pt x="257763" y="490875"/>
                        <a:pt x="293335" y="526447"/>
                      </a:cubicBezTo>
                      <a:cubicBezTo>
                        <a:pt x="309036" y="542148"/>
                        <a:pt x="324738" y="557851"/>
                        <a:pt x="340440" y="573553"/>
                      </a:cubicBezTo>
                      <a:lnTo>
                        <a:pt x="352225" y="585127"/>
                      </a:lnTo>
                      <a:lnTo>
                        <a:pt x="346978" y="590174"/>
                      </a:lnTo>
                      <a:lnTo>
                        <a:pt x="345772" y="590515"/>
                      </a:lnTo>
                      <a:lnTo>
                        <a:pt x="346760" y="590384"/>
                      </a:lnTo>
                      <a:lnTo>
                        <a:pt x="346019" y="591098"/>
                      </a:lnTo>
                      <a:lnTo>
                        <a:pt x="344027" y="592260"/>
                      </a:lnTo>
                      <a:lnTo>
                        <a:pt x="345410" y="591683"/>
                      </a:lnTo>
                      <a:lnTo>
                        <a:pt x="341991" y="594973"/>
                      </a:lnTo>
                      <a:lnTo>
                        <a:pt x="347156" y="590956"/>
                      </a:lnTo>
                      <a:lnTo>
                        <a:pt x="349347" y="590043"/>
                      </a:lnTo>
                      <a:lnTo>
                        <a:pt x="352121" y="589676"/>
                      </a:lnTo>
                      <a:lnTo>
                        <a:pt x="354894" y="590043"/>
                      </a:lnTo>
                      <a:lnTo>
                        <a:pt x="357083" y="590955"/>
                      </a:lnTo>
                      <a:lnTo>
                        <a:pt x="362249" y="594973"/>
                      </a:lnTo>
                      <a:lnTo>
                        <a:pt x="358951" y="591733"/>
                      </a:lnTo>
                      <a:lnTo>
                        <a:pt x="360214" y="592260"/>
                      </a:lnTo>
                      <a:lnTo>
                        <a:pt x="358423" y="591215"/>
                      </a:lnTo>
                      <a:lnTo>
                        <a:pt x="357592" y="590399"/>
                      </a:lnTo>
                      <a:lnTo>
                        <a:pt x="358469" y="590515"/>
                      </a:lnTo>
                      <a:lnTo>
                        <a:pt x="357404" y="590214"/>
                      </a:lnTo>
                      <a:lnTo>
                        <a:pt x="352225" y="585127"/>
                      </a:lnTo>
                      <a:lnTo>
                        <a:pt x="352266" y="585087"/>
                      </a:lnTo>
                      <a:lnTo>
                        <a:pt x="387546" y="549806"/>
                      </a:lnTo>
                      <a:lnTo>
                        <a:pt x="387703" y="549643"/>
                      </a:lnTo>
                      <a:lnTo>
                        <a:pt x="391617" y="553572"/>
                      </a:lnTo>
                      <a:lnTo>
                        <a:pt x="391617" y="553587"/>
                      </a:lnTo>
                      <a:lnTo>
                        <a:pt x="391619" y="553574"/>
                      </a:lnTo>
                      <a:lnTo>
                        <a:pt x="392551" y="554510"/>
                      </a:lnTo>
                      <a:lnTo>
                        <a:pt x="392974" y="556010"/>
                      </a:lnTo>
                      <a:lnTo>
                        <a:pt x="392811" y="554771"/>
                      </a:lnTo>
                      <a:lnTo>
                        <a:pt x="393216" y="555178"/>
                      </a:lnTo>
                      <a:lnTo>
                        <a:pt x="394719" y="557754"/>
                      </a:lnTo>
                      <a:lnTo>
                        <a:pt x="393955" y="555919"/>
                      </a:lnTo>
                      <a:lnTo>
                        <a:pt x="394720" y="556687"/>
                      </a:lnTo>
                      <a:lnTo>
                        <a:pt x="394719" y="556688"/>
                      </a:lnTo>
                      <a:cubicBezTo>
                        <a:pt x="395688" y="557755"/>
                        <a:pt x="396561" y="558724"/>
                        <a:pt x="397433" y="559790"/>
                      </a:cubicBezTo>
                      <a:lnTo>
                        <a:pt x="395159" y="556866"/>
                      </a:lnTo>
                      <a:lnTo>
                        <a:pt x="422223" y="567846"/>
                      </a:lnTo>
                      <a:cubicBezTo>
                        <a:pt x="432376" y="567980"/>
                        <a:pt x="442505" y="564393"/>
                        <a:pt x="449580" y="556688"/>
                      </a:cubicBezTo>
                      <a:cubicBezTo>
                        <a:pt x="456704" y="548934"/>
                        <a:pt x="460533" y="539047"/>
                        <a:pt x="460666" y="529185"/>
                      </a:cubicBezTo>
                      <a:lnTo>
                        <a:pt x="453099" y="510513"/>
                      </a:lnTo>
                      <a:lnTo>
                        <a:pt x="428248" y="535364"/>
                      </a:lnTo>
                      <a:cubicBezTo>
                        <a:pt x="420834" y="542778"/>
                        <a:pt x="410826" y="546486"/>
                        <a:pt x="400819" y="546486"/>
                      </a:cubicBezTo>
                      <a:lnTo>
                        <a:pt x="394133" y="543775"/>
                      </a:lnTo>
                      <a:lnTo>
                        <a:pt x="393415" y="544697"/>
                      </a:lnTo>
                      <a:lnTo>
                        <a:pt x="393848" y="543659"/>
                      </a:lnTo>
                      <a:lnTo>
                        <a:pt x="393570" y="543546"/>
                      </a:lnTo>
                      <a:lnTo>
                        <a:pt x="393557" y="543560"/>
                      </a:lnTo>
                      <a:lnTo>
                        <a:pt x="393566" y="543545"/>
                      </a:lnTo>
                      <a:lnTo>
                        <a:pt x="388604" y="541533"/>
                      </a:lnTo>
                      <a:lnTo>
                        <a:pt x="390644" y="546587"/>
                      </a:lnTo>
                      <a:lnTo>
                        <a:pt x="387703" y="549643"/>
                      </a:lnTo>
                      <a:lnTo>
                        <a:pt x="373543" y="535426"/>
                      </a:lnTo>
                      <a:lnTo>
                        <a:pt x="373388" y="535364"/>
                      </a:lnTo>
                      <a:cubicBezTo>
                        <a:pt x="366992" y="528967"/>
                        <a:pt x="360692" y="522667"/>
                        <a:pt x="354294" y="516270"/>
                      </a:cubicBezTo>
                      <a:cubicBezTo>
                        <a:pt x="326670" y="488646"/>
                        <a:pt x="299144" y="461119"/>
                        <a:pt x="271617" y="433593"/>
                      </a:cubicBezTo>
                      <a:cubicBezTo>
                        <a:pt x="254267" y="416243"/>
                        <a:pt x="237014" y="398990"/>
                        <a:pt x="219761" y="381737"/>
                      </a:cubicBezTo>
                      <a:lnTo>
                        <a:pt x="219690" y="381560"/>
                      </a:lnTo>
                      <a:lnTo>
                        <a:pt x="217247" y="379118"/>
                      </a:lnTo>
                      <a:lnTo>
                        <a:pt x="205463" y="367544"/>
                      </a:lnTo>
                      <a:lnTo>
                        <a:pt x="210710" y="362496"/>
                      </a:lnTo>
                      <a:lnTo>
                        <a:pt x="211832" y="362180"/>
                      </a:lnTo>
                      <a:lnTo>
                        <a:pt x="211827" y="362168"/>
                      </a:lnTo>
                      <a:lnTo>
                        <a:pt x="210928" y="362286"/>
                      </a:lnTo>
                      <a:lnTo>
                        <a:pt x="211609" y="361631"/>
                      </a:lnTo>
                      <a:lnTo>
                        <a:pt x="211602" y="361612"/>
                      </a:lnTo>
                      <a:lnTo>
                        <a:pt x="210305" y="362369"/>
                      </a:lnTo>
                      <a:lnTo>
                        <a:pt x="209565" y="362466"/>
                      </a:lnTo>
                      <a:lnTo>
                        <a:pt x="210531" y="361715"/>
                      </a:lnTo>
                      <a:lnTo>
                        <a:pt x="211482" y="361319"/>
                      </a:lnTo>
                      <a:lnTo>
                        <a:pt x="211377" y="361057"/>
                      </a:lnTo>
                      <a:lnTo>
                        <a:pt x="210531" y="361715"/>
                      </a:lnTo>
                      <a:lnTo>
                        <a:pt x="208339" y="362628"/>
                      </a:lnTo>
                      <a:lnTo>
                        <a:pt x="205568" y="362994"/>
                      </a:lnTo>
                      <a:lnTo>
                        <a:pt x="202796" y="362628"/>
                      </a:lnTo>
                      <a:lnTo>
                        <a:pt x="200604" y="361715"/>
                      </a:lnTo>
                      <a:close/>
                      <a:moveTo>
                        <a:pt x="631701" y="305303"/>
                      </a:moveTo>
                      <a:lnTo>
                        <a:pt x="629767" y="306431"/>
                      </a:lnTo>
                      <a:lnTo>
                        <a:pt x="631150" y="305854"/>
                      </a:lnTo>
                      <a:lnTo>
                        <a:pt x="627731" y="309145"/>
                      </a:lnTo>
                      <a:lnTo>
                        <a:pt x="631934" y="305876"/>
                      </a:lnTo>
                      <a:lnTo>
                        <a:pt x="631813" y="305578"/>
                      </a:lnTo>
                      <a:lnTo>
                        <a:pt x="631150" y="305854"/>
                      </a:lnTo>
                      <a:lnTo>
                        <a:pt x="631707" y="305318"/>
                      </a:lnTo>
                      <a:close/>
                      <a:moveTo>
                        <a:pt x="641856" y="304375"/>
                      </a:moveTo>
                      <a:lnTo>
                        <a:pt x="642597" y="304473"/>
                      </a:lnTo>
                      <a:lnTo>
                        <a:pt x="644163" y="305386"/>
                      </a:lnTo>
                      <a:lnTo>
                        <a:pt x="644690" y="305905"/>
                      </a:lnTo>
                      <a:lnTo>
                        <a:pt x="642822" y="305126"/>
                      </a:lnTo>
                      <a:close/>
                      <a:moveTo>
                        <a:pt x="641794" y="304005"/>
                      </a:moveTo>
                      <a:lnTo>
                        <a:pt x="643144" y="304385"/>
                      </a:lnTo>
                      <a:lnTo>
                        <a:pt x="643331" y="304570"/>
                      </a:lnTo>
                      <a:lnTo>
                        <a:pt x="642597" y="304473"/>
                      </a:lnTo>
                      <a:close/>
                      <a:moveTo>
                        <a:pt x="633926" y="304005"/>
                      </a:moveTo>
                      <a:lnTo>
                        <a:pt x="633124" y="304473"/>
                      </a:lnTo>
                      <a:lnTo>
                        <a:pt x="632501" y="304555"/>
                      </a:lnTo>
                      <a:lnTo>
                        <a:pt x="632719" y="304345"/>
                      </a:lnTo>
                      <a:close/>
                      <a:moveTo>
                        <a:pt x="640159" y="303544"/>
                      </a:moveTo>
                      <a:lnTo>
                        <a:pt x="641145" y="303822"/>
                      </a:lnTo>
                      <a:lnTo>
                        <a:pt x="641856" y="304375"/>
                      </a:lnTo>
                      <a:lnTo>
                        <a:pt x="640631" y="304213"/>
                      </a:lnTo>
                      <a:lnTo>
                        <a:pt x="639297" y="303657"/>
                      </a:lnTo>
                      <a:close/>
                      <a:moveTo>
                        <a:pt x="635561" y="303544"/>
                      </a:moveTo>
                      <a:lnTo>
                        <a:pt x="636423" y="303657"/>
                      </a:lnTo>
                      <a:lnTo>
                        <a:pt x="635089" y="304213"/>
                      </a:lnTo>
                      <a:lnTo>
                        <a:pt x="633864" y="304375"/>
                      </a:lnTo>
                      <a:lnTo>
                        <a:pt x="634576" y="303822"/>
                      </a:lnTo>
                      <a:close/>
                      <a:moveTo>
                        <a:pt x="640848" y="303453"/>
                      </a:moveTo>
                      <a:lnTo>
                        <a:pt x="641794" y="304005"/>
                      </a:lnTo>
                      <a:lnTo>
                        <a:pt x="641145" y="303822"/>
                      </a:lnTo>
                      <a:lnTo>
                        <a:pt x="640696" y="303473"/>
                      </a:lnTo>
                      <a:close/>
                      <a:moveTo>
                        <a:pt x="634873" y="303453"/>
                      </a:moveTo>
                      <a:lnTo>
                        <a:pt x="635024" y="303473"/>
                      </a:lnTo>
                      <a:lnTo>
                        <a:pt x="634576" y="303822"/>
                      </a:lnTo>
                      <a:lnTo>
                        <a:pt x="633926" y="304005"/>
                      </a:lnTo>
                      <a:close/>
                      <a:moveTo>
                        <a:pt x="640635" y="303329"/>
                      </a:moveTo>
                      <a:lnTo>
                        <a:pt x="641785" y="303329"/>
                      </a:lnTo>
                      <a:lnTo>
                        <a:pt x="640848" y="303453"/>
                      </a:lnTo>
                      <a:close/>
                      <a:moveTo>
                        <a:pt x="639397" y="303329"/>
                      </a:moveTo>
                      <a:lnTo>
                        <a:pt x="640511" y="303329"/>
                      </a:lnTo>
                      <a:lnTo>
                        <a:pt x="640696" y="303473"/>
                      </a:lnTo>
                      <a:lnTo>
                        <a:pt x="640159" y="303544"/>
                      </a:lnTo>
                      <a:close/>
                      <a:moveTo>
                        <a:pt x="637211" y="303329"/>
                      </a:moveTo>
                      <a:lnTo>
                        <a:pt x="638508" y="303329"/>
                      </a:lnTo>
                      <a:lnTo>
                        <a:pt x="639297" y="303657"/>
                      </a:lnTo>
                      <a:lnTo>
                        <a:pt x="637860" y="303847"/>
                      </a:lnTo>
                      <a:lnTo>
                        <a:pt x="636423" y="303657"/>
                      </a:lnTo>
                      <a:close/>
                      <a:moveTo>
                        <a:pt x="635209" y="303329"/>
                      </a:moveTo>
                      <a:lnTo>
                        <a:pt x="636323" y="303329"/>
                      </a:lnTo>
                      <a:lnTo>
                        <a:pt x="635561" y="303544"/>
                      </a:lnTo>
                      <a:lnTo>
                        <a:pt x="635024" y="303473"/>
                      </a:lnTo>
                      <a:close/>
                      <a:moveTo>
                        <a:pt x="633934" y="303329"/>
                      </a:moveTo>
                      <a:lnTo>
                        <a:pt x="635085" y="303329"/>
                      </a:lnTo>
                      <a:lnTo>
                        <a:pt x="634873" y="303453"/>
                      </a:lnTo>
                      <a:close/>
                      <a:moveTo>
                        <a:pt x="640138" y="303039"/>
                      </a:moveTo>
                      <a:lnTo>
                        <a:pt x="640635" y="303329"/>
                      </a:lnTo>
                      <a:lnTo>
                        <a:pt x="640511" y="303329"/>
                      </a:lnTo>
                      <a:close/>
                      <a:moveTo>
                        <a:pt x="635582" y="303039"/>
                      </a:moveTo>
                      <a:lnTo>
                        <a:pt x="635209" y="303329"/>
                      </a:lnTo>
                      <a:lnTo>
                        <a:pt x="635085" y="303329"/>
                      </a:lnTo>
                      <a:close/>
                      <a:moveTo>
                        <a:pt x="638093" y="302961"/>
                      </a:moveTo>
                      <a:lnTo>
                        <a:pt x="639397" y="303329"/>
                      </a:lnTo>
                      <a:lnTo>
                        <a:pt x="638508" y="303329"/>
                      </a:lnTo>
                      <a:lnTo>
                        <a:pt x="637860" y="303059"/>
                      </a:lnTo>
                      <a:close/>
                      <a:moveTo>
                        <a:pt x="637626" y="302961"/>
                      </a:moveTo>
                      <a:lnTo>
                        <a:pt x="637860" y="303059"/>
                      </a:lnTo>
                      <a:lnTo>
                        <a:pt x="637211" y="303329"/>
                      </a:lnTo>
                      <a:lnTo>
                        <a:pt x="636323" y="303329"/>
                      </a:lnTo>
                      <a:close/>
                      <a:moveTo>
                        <a:pt x="639071" y="302554"/>
                      </a:moveTo>
                      <a:lnTo>
                        <a:pt x="638093" y="302961"/>
                      </a:lnTo>
                      <a:lnTo>
                        <a:pt x="637860" y="302895"/>
                      </a:lnTo>
                      <a:close/>
                      <a:moveTo>
                        <a:pt x="636648" y="302554"/>
                      </a:moveTo>
                      <a:lnTo>
                        <a:pt x="637860" y="302895"/>
                      </a:lnTo>
                      <a:lnTo>
                        <a:pt x="637626" y="302961"/>
                      </a:lnTo>
                      <a:close/>
                      <a:moveTo>
                        <a:pt x="680462" y="270861"/>
                      </a:moveTo>
                      <a:lnTo>
                        <a:pt x="680468" y="270863"/>
                      </a:lnTo>
                      <a:lnTo>
                        <a:pt x="680469" y="270867"/>
                      </a:lnTo>
                      <a:close/>
                      <a:moveTo>
                        <a:pt x="680459" y="270859"/>
                      </a:moveTo>
                      <a:lnTo>
                        <a:pt x="680462" y="270861"/>
                      </a:lnTo>
                      <a:lnTo>
                        <a:pt x="680461" y="270860"/>
                      </a:lnTo>
                      <a:close/>
                      <a:moveTo>
                        <a:pt x="680153" y="270078"/>
                      </a:moveTo>
                      <a:lnTo>
                        <a:pt x="680900" y="271039"/>
                      </a:lnTo>
                      <a:lnTo>
                        <a:pt x="680468" y="270863"/>
                      </a:lnTo>
                      <a:close/>
                      <a:moveTo>
                        <a:pt x="678404" y="267829"/>
                      </a:moveTo>
                      <a:lnTo>
                        <a:pt x="679155" y="268795"/>
                      </a:lnTo>
                      <a:lnTo>
                        <a:pt x="679696" y="270093"/>
                      </a:lnTo>
                      <a:lnTo>
                        <a:pt x="678958" y="269353"/>
                      </a:lnTo>
                      <a:lnTo>
                        <a:pt x="678501" y="268570"/>
                      </a:lnTo>
                      <a:close/>
                      <a:moveTo>
                        <a:pt x="678034" y="267769"/>
                      </a:moveTo>
                      <a:lnTo>
                        <a:pt x="678501" y="268570"/>
                      </a:lnTo>
                      <a:lnTo>
                        <a:pt x="678551" y="268944"/>
                      </a:lnTo>
                      <a:lnTo>
                        <a:pt x="678292" y="268684"/>
                      </a:lnTo>
                      <a:close/>
                      <a:moveTo>
                        <a:pt x="677501" y="266669"/>
                      </a:moveTo>
                      <a:lnTo>
                        <a:pt x="677851" y="267118"/>
                      </a:lnTo>
                      <a:lnTo>
                        <a:pt x="678034" y="267769"/>
                      </a:lnTo>
                      <a:lnTo>
                        <a:pt x="677481" y="266821"/>
                      </a:lnTo>
                      <a:close/>
                      <a:moveTo>
                        <a:pt x="677357" y="266609"/>
                      </a:moveTo>
                      <a:lnTo>
                        <a:pt x="677481" y="266821"/>
                      </a:lnTo>
                      <a:lnTo>
                        <a:pt x="677359" y="267747"/>
                      </a:lnTo>
                      <a:lnTo>
                        <a:pt x="677357" y="267746"/>
                      </a:lnTo>
                      <a:close/>
                      <a:moveTo>
                        <a:pt x="677066" y="266110"/>
                      </a:moveTo>
                      <a:lnTo>
                        <a:pt x="677357" y="266484"/>
                      </a:lnTo>
                      <a:lnTo>
                        <a:pt x="677357" y="266609"/>
                      </a:lnTo>
                      <a:close/>
                      <a:moveTo>
                        <a:pt x="677357" y="265369"/>
                      </a:moveTo>
                      <a:lnTo>
                        <a:pt x="677572" y="266131"/>
                      </a:lnTo>
                      <a:lnTo>
                        <a:pt x="677501" y="266669"/>
                      </a:lnTo>
                      <a:lnTo>
                        <a:pt x="677357" y="266484"/>
                      </a:lnTo>
                      <a:close/>
                      <a:moveTo>
                        <a:pt x="677686" y="265270"/>
                      </a:moveTo>
                      <a:lnTo>
                        <a:pt x="678242" y="266604"/>
                      </a:lnTo>
                      <a:lnTo>
                        <a:pt x="678404" y="267829"/>
                      </a:lnTo>
                      <a:lnTo>
                        <a:pt x="677851" y="267118"/>
                      </a:lnTo>
                      <a:lnTo>
                        <a:pt x="677572" y="266131"/>
                      </a:lnTo>
                      <a:close/>
                      <a:moveTo>
                        <a:pt x="677988" y="264679"/>
                      </a:moveTo>
                      <a:lnTo>
                        <a:pt x="680153" y="270078"/>
                      </a:lnTo>
                      <a:lnTo>
                        <a:pt x="679155" y="268795"/>
                      </a:lnTo>
                      <a:lnTo>
                        <a:pt x="678242" y="266604"/>
                      </a:lnTo>
                      <a:close/>
                      <a:moveTo>
                        <a:pt x="677087" y="263832"/>
                      </a:moveTo>
                      <a:lnTo>
                        <a:pt x="677357" y="264481"/>
                      </a:lnTo>
                      <a:lnTo>
                        <a:pt x="677357" y="265369"/>
                      </a:lnTo>
                      <a:lnTo>
                        <a:pt x="676990" y="264066"/>
                      </a:lnTo>
                      <a:close/>
                      <a:moveTo>
                        <a:pt x="676924" y="263832"/>
                      </a:moveTo>
                      <a:lnTo>
                        <a:pt x="676990" y="264066"/>
                      </a:lnTo>
                      <a:lnTo>
                        <a:pt x="676582" y="265044"/>
                      </a:lnTo>
                      <a:close/>
                      <a:moveTo>
                        <a:pt x="677876" y="263832"/>
                      </a:moveTo>
                      <a:lnTo>
                        <a:pt x="677988" y="264679"/>
                      </a:lnTo>
                      <a:lnTo>
                        <a:pt x="677819" y="264260"/>
                      </a:lnTo>
                      <a:close/>
                      <a:moveTo>
                        <a:pt x="677373" y="263146"/>
                      </a:moveTo>
                      <a:lnTo>
                        <a:pt x="677819" y="264260"/>
                      </a:lnTo>
                      <a:lnTo>
                        <a:pt x="677686" y="265270"/>
                      </a:lnTo>
                      <a:lnTo>
                        <a:pt x="677357" y="264481"/>
                      </a:lnTo>
                      <a:lnTo>
                        <a:pt x="677357" y="263184"/>
                      </a:lnTo>
                      <a:close/>
                      <a:moveTo>
                        <a:pt x="677223" y="262772"/>
                      </a:moveTo>
                      <a:lnTo>
                        <a:pt x="677357" y="263108"/>
                      </a:lnTo>
                      <a:lnTo>
                        <a:pt x="677357" y="263184"/>
                      </a:lnTo>
                      <a:lnTo>
                        <a:pt x="677087" y="263832"/>
                      </a:lnTo>
                      <a:lnTo>
                        <a:pt x="676990" y="263599"/>
                      </a:lnTo>
                      <a:close/>
                      <a:moveTo>
                        <a:pt x="676582" y="262621"/>
                      </a:moveTo>
                      <a:lnTo>
                        <a:pt x="676990" y="263599"/>
                      </a:lnTo>
                      <a:lnTo>
                        <a:pt x="676924" y="263832"/>
                      </a:lnTo>
                      <a:close/>
                      <a:moveTo>
                        <a:pt x="677572" y="261533"/>
                      </a:moveTo>
                      <a:lnTo>
                        <a:pt x="677686" y="262395"/>
                      </a:lnTo>
                      <a:lnTo>
                        <a:pt x="677373" y="263146"/>
                      </a:lnTo>
                      <a:lnTo>
                        <a:pt x="677357" y="263108"/>
                      </a:lnTo>
                      <a:lnTo>
                        <a:pt x="677357" y="262295"/>
                      </a:lnTo>
                      <a:close/>
                      <a:moveTo>
                        <a:pt x="678242" y="261061"/>
                      </a:moveTo>
                      <a:lnTo>
                        <a:pt x="677876" y="263832"/>
                      </a:lnTo>
                      <a:lnTo>
                        <a:pt x="677686" y="262395"/>
                      </a:lnTo>
                      <a:close/>
                      <a:moveTo>
                        <a:pt x="677481" y="260843"/>
                      </a:moveTo>
                      <a:lnTo>
                        <a:pt x="677501" y="260995"/>
                      </a:lnTo>
                      <a:lnTo>
                        <a:pt x="677357" y="261180"/>
                      </a:lnTo>
                      <a:lnTo>
                        <a:pt x="677357" y="261055"/>
                      </a:lnTo>
                      <a:close/>
                      <a:moveTo>
                        <a:pt x="677851" y="260545"/>
                      </a:moveTo>
                      <a:lnTo>
                        <a:pt x="677572" y="261533"/>
                      </a:lnTo>
                      <a:lnTo>
                        <a:pt x="677501" y="260995"/>
                      </a:lnTo>
                      <a:close/>
                      <a:moveTo>
                        <a:pt x="678501" y="259094"/>
                      </a:moveTo>
                      <a:lnTo>
                        <a:pt x="678404" y="259835"/>
                      </a:lnTo>
                      <a:lnTo>
                        <a:pt x="677851" y="260545"/>
                      </a:lnTo>
                      <a:lnTo>
                        <a:pt x="678034" y="259895"/>
                      </a:lnTo>
                      <a:close/>
                      <a:moveTo>
                        <a:pt x="679155" y="258868"/>
                      </a:moveTo>
                      <a:lnTo>
                        <a:pt x="678242" y="261061"/>
                      </a:lnTo>
                      <a:lnTo>
                        <a:pt x="678404" y="259835"/>
                      </a:lnTo>
                      <a:close/>
                      <a:moveTo>
                        <a:pt x="678374" y="258690"/>
                      </a:moveTo>
                      <a:lnTo>
                        <a:pt x="678034" y="259895"/>
                      </a:lnTo>
                      <a:lnTo>
                        <a:pt x="677481" y="260843"/>
                      </a:lnTo>
                      <a:lnTo>
                        <a:pt x="677357" y="259907"/>
                      </a:lnTo>
                      <a:lnTo>
                        <a:pt x="677357" y="261055"/>
                      </a:lnTo>
                      <a:lnTo>
                        <a:pt x="677066" y="261554"/>
                      </a:lnTo>
                      <a:lnTo>
                        <a:pt x="677357" y="261180"/>
                      </a:lnTo>
                      <a:lnTo>
                        <a:pt x="677357" y="262295"/>
                      </a:lnTo>
                      <a:lnTo>
                        <a:pt x="677223" y="262772"/>
                      </a:lnTo>
                      <a:lnTo>
                        <a:pt x="676406" y="260735"/>
                      </a:lnTo>
                      <a:close/>
                      <a:moveTo>
                        <a:pt x="679297" y="257731"/>
                      </a:moveTo>
                      <a:lnTo>
                        <a:pt x="678501" y="259094"/>
                      </a:lnTo>
                      <a:lnTo>
                        <a:pt x="678584" y="258472"/>
                      </a:lnTo>
                      <a:close/>
                      <a:moveTo>
                        <a:pt x="678714" y="257483"/>
                      </a:moveTo>
                      <a:lnTo>
                        <a:pt x="678584" y="258472"/>
                      </a:lnTo>
                      <a:lnTo>
                        <a:pt x="678374" y="258690"/>
                      </a:lnTo>
                      <a:close/>
                      <a:moveTo>
                        <a:pt x="680459" y="255739"/>
                      </a:moveTo>
                      <a:lnTo>
                        <a:pt x="679883" y="257122"/>
                      </a:lnTo>
                      <a:lnTo>
                        <a:pt x="679297" y="257731"/>
                      </a:lnTo>
                      <a:close/>
                      <a:moveTo>
                        <a:pt x="683173" y="253703"/>
                      </a:moveTo>
                      <a:lnTo>
                        <a:pt x="679155" y="258868"/>
                      </a:lnTo>
                      <a:lnTo>
                        <a:pt x="679883" y="257122"/>
                      </a:lnTo>
                      <a:close/>
                      <a:moveTo>
                        <a:pt x="415067" y="186431"/>
                      </a:moveTo>
                      <a:lnTo>
                        <a:pt x="442498" y="213861"/>
                      </a:lnTo>
                      <a:lnTo>
                        <a:pt x="340628" y="315731"/>
                      </a:lnTo>
                      <a:lnTo>
                        <a:pt x="302055" y="354303"/>
                      </a:lnTo>
                      <a:lnTo>
                        <a:pt x="333073" y="385322"/>
                      </a:lnTo>
                      <a:lnTo>
                        <a:pt x="400822" y="453070"/>
                      </a:lnTo>
                      <a:lnTo>
                        <a:pt x="420882" y="433010"/>
                      </a:lnTo>
                      <a:cubicBezTo>
                        <a:pt x="445500" y="408392"/>
                        <a:pt x="470218" y="383674"/>
                        <a:pt x="494933" y="358959"/>
                      </a:cubicBezTo>
                      <a:lnTo>
                        <a:pt x="541264" y="312628"/>
                      </a:lnTo>
                      <a:lnTo>
                        <a:pt x="549600" y="320964"/>
                      </a:lnTo>
                      <a:cubicBezTo>
                        <a:pt x="555997" y="327362"/>
                        <a:pt x="562297" y="333662"/>
                        <a:pt x="568694" y="340058"/>
                      </a:cubicBezTo>
                      <a:lnTo>
                        <a:pt x="569022" y="340191"/>
                      </a:lnTo>
                      <a:lnTo>
                        <a:pt x="541362" y="312530"/>
                      </a:lnTo>
                      <a:lnTo>
                        <a:pt x="541264" y="312628"/>
                      </a:lnTo>
                      <a:lnTo>
                        <a:pt x="466923" y="238287"/>
                      </a:lnTo>
                      <a:lnTo>
                        <a:pt x="442498" y="213861"/>
                      </a:lnTo>
                      <a:lnTo>
                        <a:pt x="442595" y="213764"/>
                      </a:lnTo>
                      <a:lnTo>
                        <a:pt x="423710" y="194879"/>
                      </a:lnTo>
                      <a:lnTo>
                        <a:pt x="415262" y="186431"/>
                      </a:lnTo>
                      <a:close/>
                      <a:moveTo>
                        <a:pt x="451133" y="121119"/>
                      </a:moveTo>
                      <a:lnTo>
                        <a:pt x="450793" y="122324"/>
                      </a:lnTo>
                      <a:lnTo>
                        <a:pt x="450584" y="122542"/>
                      </a:lnTo>
                      <a:lnTo>
                        <a:pt x="450666" y="121920"/>
                      </a:lnTo>
                      <a:close/>
                      <a:moveTo>
                        <a:pt x="451667" y="120019"/>
                      </a:moveTo>
                      <a:lnTo>
                        <a:pt x="451687" y="120171"/>
                      </a:lnTo>
                      <a:lnTo>
                        <a:pt x="451133" y="121119"/>
                      </a:lnTo>
                      <a:lnTo>
                        <a:pt x="451317" y="120469"/>
                      </a:lnTo>
                      <a:close/>
                      <a:moveTo>
                        <a:pt x="451810" y="119959"/>
                      </a:moveTo>
                      <a:lnTo>
                        <a:pt x="451810" y="121107"/>
                      </a:lnTo>
                      <a:lnTo>
                        <a:pt x="451687" y="120171"/>
                      </a:lnTo>
                      <a:close/>
                      <a:moveTo>
                        <a:pt x="452101" y="119460"/>
                      </a:moveTo>
                      <a:lnTo>
                        <a:pt x="451810" y="119959"/>
                      </a:lnTo>
                      <a:lnTo>
                        <a:pt x="451810" y="119834"/>
                      </a:lnTo>
                      <a:close/>
                      <a:moveTo>
                        <a:pt x="451810" y="118718"/>
                      </a:moveTo>
                      <a:lnTo>
                        <a:pt x="451810" y="119834"/>
                      </a:lnTo>
                      <a:lnTo>
                        <a:pt x="451667" y="120019"/>
                      </a:lnTo>
                      <a:lnTo>
                        <a:pt x="451595" y="119480"/>
                      </a:lnTo>
                      <a:close/>
                      <a:moveTo>
                        <a:pt x="451482" y="118619"/>
                      </a:moveTo>
                      <a:lnTo>
                        <a:pt x="451595" y="119480"/>
                      </a:lnTo>
                      <a:lnTo>
                        <a:pt x="451317" y="120469"/>
                      </a:lnTo>
                      <a:lnTo>
                        <a:pt x="450764" y="121179"/>
                      </a:lnTo>
                      <a:lnTo>
                        <a:pt x="450926" y="119953"/>
                      </a:lnTo>
                      <a:close/>
                      <a:moveTo>
                        <a:pt x="452244" y="117181"/>
                      </a:moveTo>
                      <a:lnTo>
                        <a:pt x="452585" y="118393"/>
                      </a:lnTo>
                      <a:lnTo>
                        <a:pt x="452178" y="117415"/>
                      </a:lnTo>
                      <a:close/>
                      <a:moveTo>
                        <a:pt x="452080" y="117181"/>
                      </a:moveTo>
                      <a:lnTo>
                        <a:pt x="452178" y="117415"/>
                      </a:lnTo>
                      <a:lnTo>
                        <a:pt x="451810" y="118718"/>
                      </a:lnTo>
                      <a:lnTo>
                        <a:pt x="451810" y="117830"/>
                      </a:lnTo>
                      <a:close/>
                      <a:moveTo>
                        <a:pt x="452585" y="115970"/>
                      </a:moveTo>
                      <a:lnTo>
                        <a:pt x="452244" y="117181"/>
                      </a:lnTo>
                      <a:lnTo>
                        <a:pt x="452178" y="116948"/>
                      </a:lnTo>
                      <a:close/>
                      <a:moveTo>
                        <a:pt x="451482" y="115744"/>
                      </a:moveTo>
                      <a:lnTo>
                        <a:pt x="451810" y="116533"/>
                      </a:lnTo>
                      <a:lnTo>
                        <a:pt x="451810" y="117830"/>
                      </a:lnTo>
                      <a:lnTo>
                        <a:pt x="451482" y="118619"/>
                      </a:lnTo>
                      <a:lnTo>
                        <a:pt x="451292" y="117181"/>
                      </a:lnTo>
                      <a:close/>
                      <a:moveTo>
                        <a:pt x="451810" y="115645"/>
                      </a:moveTo>
                      <a:lnTo>
                        <a:pt x="452178" y="116948"/>
                      </a:lnTo>
                      <a:lnTo>
                        <a:pt x="452080" y="117181"/>
                      </a:lnTo>
                      <a:lnTo>
                        <a:pt x="451810" y="116533"/>
                      </a:lnTo>
                      <a:close/>
                      <a:moveTo>
                        <a:pt x="451810" y="114405"/>
                      </a:moveTo>
                      <a:lnTo>
                        <a:pt x="452101" y="114904"/>
                      </a:lnTo>
                      <a:lnTo>
                        <a:pt x="451810" y="114530"/>
                      </a:lnTo>
                      <a:close/>
                      <a:moveTo>
                        <a:pt x="451666" y="114345"/>
                      </a:moveTo>
                      <a:lnTo>
                        <a:pt x="451810" y="114530"/>
                      </a:lnTo>
                      <a:lnTo>
                        <a:pt x="451810" y="115645"/>
                      </a:lnTo>
                      <a:lnTo>
                        <a:pt x="451595" y="114883"/>
                      </a:lnTo>
                      <a:close/>
                      <a:moveTo>
                        <a:pt x="451810" y="113256"/>
                      </a:moveTo>
                      <a:lnTo>
                        <a:pt x="451810" y="114405"/>
                      </a:lnTo>
                      <a:lnTo>
                        <a:pt x="451686" y="114193"/>
                      </a:lnTo>
                      <a:close/>
                      <a:moveTo>
                        <a:pt x="451134" y="113245"/>
                      </a:moveTo>
                      <a:lnTo>
                        <a:pt x="451686" y="114193"/>
                      </a:lnTo>
                      <a:lnTo>
                        <a:pt x="451666" y="114345"/>
                      </a:lnTo>
                      <a:lnTo>
                        <a:pt x="451317" y="113896"/>
                      </a:lnTo>
                      <a:close/>
                      <a:moveTo>
                        <a:pt x="450764" y="113185"/>
                      </a:moveTo>
                      <a:lnTo>
                        <a:pt x="451317" y="113896"/>
                      </a:lnTo>
                      <a:lnTo>
                        <a:pt x="451595" y="114883"/>
                      </a:lnTo>
                      <a:lnTo>
                        <a:pt x="451482" y="115744"/>
                      </a:lnTo>
                      <a:lnTo>
                        <a:pt x="450926" y="114410"/>
                      </a:lnTo>
                      <a:close/>
                      <a:moveTo>
                        <a:pt x="450569" y="111713"/>
                      </a:moveTo>
                      <a:lnTo>
                        <a:pt x="450754" y="111901"/>
                      </a:lnTo>
                      <a:lnTo>
                        <a:pt x="451134" y="113245"/>
                      </a:lnTo>
                      <a:lnTo>
                        <a:pt x="450666" y="112444"/>
                      </a:lnTo>
                      <a:close/>
                      <a:moveTo>
                        <a:pt x="449236" y="110354"/>
                      </a:moveTo>
                      <a:lnTo>
                        <a:pt x="449756" y="110884"/>
                      </a:lnTo>
                      <a:lnTo>
                        <a:pt x="450666" y="112444"/>
                      </a:lnTo>
                      <a:lnTo>
                        <a:pt x="450764" y="113185"/>
                      </a:lnTo>
                      <a:lnTo>
                        <a:pt x="450013" y="112219"/>
                      </a:lnTo>
                      <a:close/>
                      <a:moveTo>
                        <a:pt x="491540" y="78052"/>
                      </a:moveTo>
                      <a:lnTo>
                        <a:pt x="492518" y="78460"/>
                      </a:lnTo>
                      <a:lnTo>
                        <a:pt x="491307" y="78118"/>
                      </a:lnTo>
                      <a:close/>
                      <a:moveTo>
                        <a:pt x="491073" y="78052"/>
                      </a:moveTo>
                      <a:lnTo>
                        <a:pt x="491307" y="78118"/>
                      </a:lnTo>
                      <a:lnTo>
                        <a:pt x="490095" y="78460"/>
                      </a:lnTo>
                      <a:close/>
                      <a:moveTo>
                        <a:pt x="493959" y="77685"/>
                      </a:moveTo>
                      <a:lnTo>
                        <a:pt x="494084" y="77685"/>
                      </a:lnTo>
                      <a:lnTo>
                        <a:pt x="493585" y="77976"/>
                      </a:lnTo>
                      <a:close/>
                      <a:moveTo>
                        <a:pt x="491955" y="77685"/>
                      </a:moveTo>
                      <a:lnTo>
                        <a:pt x="492843" y="77685"/>
                      </a:lnTo>
                      <a:lnTo>
                        <a:pt x="491540" y="78052"/>
                      </a:lnTo>
                      <a:lnTo>
                        <a:pt x="491307" y="77955"/>
                      </a:lnTo>
                      <a:close/>
                      <a:moveTo>
                        <a:pt x="489770" y="77685"/>
                      </a:moveTo>
                      <a:lnTo>
                        <a:pt x="490658" y="77685"/>
                      </a:lnTo>
                      <a:lnTo>
                        <a:pt x="491307" y="77955"/>
                      </a:lnTo>
                      <a:lnTo>
                        <a:pt x="491073" y="78052"/>
                      </a:lnTo>
                      <a:close/>
                      <a:moveTo>
                        <a:pt x="488530" y="77685"/>
                      </a:moveTo>
                      <a:lnTo>
                        <a:pt x="488655" y="77685"/>
                      </a:lnTo>
                      <a:lnTo>
                        <a:pt x="489029" y="77976"/>
                      </a:lnTo>
                      <a:close/>
                      <a:moveTo>
                        <a:pt x="494296" y="77561"/>
                      </a:moveTo>
                      <a:lnTo>
                        <a:pt x="495232" y="77685"/>
                      </a:lnTo>
                      <a:lnTo>
                        <a:pt x="494084" y="77685"/>
                      </a:lnTo>
                      <a:close/>
                      <a:moveTo>
                        <a:pt x="488318" y="77561"/>
                      </a:moveTo>
                      <a:lnTo>
                        <a:pt x="488530" y="77685"/>
                      </a:lnTo>
                      <a:lnTo>
                        <a:pt x="487381" y="77685"/>
                      </a:lnTo>
                      <a:close/>
                      <a:moveTo>
                        <a:pt x="493605" y="77470"/>
                      </a:moveTo>
                      <a:lnTo>
                        <a:pt x="494144" y="77541"/>
                      </a:lnTo>
                      <a:lnTo>
                        <a:pt x="493959" y="77685"/>
                      </a:lnTo>
                      <a:lnTo>
                        <a:pt x="492843" y="77685"/>
                      </a:lnTo>
                      <a:close/>
                      <a:moveTo>
                        <a:pt x="489008" y="77470"/>
                      </a:moveTo>
                      <a:lnTo>
                        <a:pt x="489770" y="77685"/>
                      </a:lnTo>
                      <a:lnTo>
                        <a:pt x="488655" y="77685"/>
                      </a:lnTo>
                      <a:lnTo>
                        <a:pt x="488470" y="77541"/>
                      </a:lnTo>
                      <a:close/>
                      <a:moveTo>
                        <a:pt x="491307" y="77166"/>
                      </a:moveTo>
                      <a:lnTo>
                        <a:pt x="492744" y="77356"/>
                      </a:lnTo>
                      <a:lnTo>
                        <a:pt x="491955" y="77685"/>
                      </a:lnTo>
                      <a:lnTo>
                        <a:pt x="490658" y="77685"/>
                      </a:lnTo>
                      <a:lnTo>
                        <a:pt x="489869" y="77356"/>
                      </a:lnTo>
                      <a:close/>
                      <a:moveTo>
                        <a:pt x="487370" y="77008"/>
                      </a:moveTo>
                      <a:lnTo>
                        <a:pt x="488021" y="77192"/>
                      </a:lnTo>
                      <a:lnTo>
                        <a:pt x="488470" y="77541"/>
                      </a:lnTo>
                      <a:lnTo>
                        <a:pt x="488318" y="77561"/>
                      </a:lnTo>
                      <a:close/>
                      <a:moveTo>
                        <a:pt x="495244" y="77008"/>
                      </a:moveTo>
                      <a:lnTo>
                        <a:pt x="494296" y="77561"/>
                      </a:lnTo>
                      <a:lnTo>
                        <a:pt x="494144" y="77541"/>
                      </a:lnTo>
                      <a:lnTo>
                        <a:pt x="494594" y="77191"/>
                      </a:lnTo>
                      <a:close/>
                      <a:moveTo>
                        <a:pt x="487310" y="76639"/>
                      </a:moveTo>
                      <a:lnTo>
                        <a:pt x="488535" y="76800"/>
                      </a:lnTo>
                      <a:lnTo>
                        <a:pt x="489869" y="77356"/>
                      </a:lnTo>
                      <a:lnTo>
                        <a:pt x="489008" y="77470"/>
                      </a:lnTo>
                      <a:lnTo>
                        <a:pt x="488021" y="77192"/>
                      </a:lnTo>
                      <a:close/>
                      <a:moveTo>
                        <a:pt x="495305" y="76638"/>
                      </a:moveTo>
                      <a:lnTo>
                        <a:pt x="494594" y="77191"/>
                      </a:lnTo>
                      <a:lnTo>
                        <a:pt x="493605" y="77470"/>
                      </a:lnTo>
                      <a:lnTo>
                        <a:pt x="492744" y="77356"/>
                      </a:lnTo>
                      <a:lnTo>
                        <a:pt x="494078" y="76800"/>
                      </a:lnTo>
                      <a:close/>
                      <a:moveTo>
                        <a:pt x="496667" y="76458"/>
                      </a:moveTo>
                      <a:lnTo>
                        <a:pt x="496449" y="76668"/>
                      </a:lnTo>
                      <a:lnTo>
                        <a:pt x="495244" y="77008"/>
                      </a:lnTo>
                      <a:lnTo>
                        <a:pt x="496045" y="76541"/>
                      </a:lnTo>
                      <a:close/>
                      <a:moveTo>
                        <a:pt x="485836" y="76444"/>
                      </a:moveTo>
                      <a:lnTo>
                        <a:pt x="486569" y="76541"/>
                      </a:lnTo>
                      <a:lnTo>
                        <a:pt x="487370" y="77008"/>
                      </a:lnTo>
                      <a:lnTo>
                        <a:pt x="486024" y="76628"/>
                      </a:lnTo>
                      <a:close/>
                      <a:moveTo>
                        <a:pt x="498017" y="75159"/>
                      </a:moveTo>
                      <a:lnTo>
                        <a:pt x="497407" y="75746"/>
                      </a:lnTo>
                      <a:lnTo>
                        <a:pt x="496045" y="76541"/>
                      </a:lnTo>
                      <a:lnTo>
                        <a:pt x="495305" y="76638"/>
                      </a:lnTo>
                      <a:lnTo>
                        <a:pt x="496271" y="75887"/>
                      </a:lnTo>
                      <a:close/>
                      <a:moveTo>
                        <a:pt x="484478" y="75110"/>
                      </a:moveTo>
                      <a:lnTo>
                        <a:pt x="486345" y="75888"/>
                      </a:lnTo>
                      <a:lnTo>
                        <a:pt x="487310" y="76639"/>
                      </a:lnTo>
                      <a:lnTo>
                        <a:pt x="486569" y="76541"/>
                      </a:lnTo>
                      <a:lnTo>
                        <a:pt x="485007" y="75629"/>
                      </a:lnTo>
                      <a:close/>
                      <a:moveTo>
                        <a:pt x="487293" y="249"/>
                      </a:moveTo>
                      <a:cubicBezTo>
                        <a:pt x="506386" y="-1593"/>
                        <a:pt x="525771" y="6937"/>
                        <a:pt x="539244" y="19925"/>
                      </a:cubicBezTo>
                      <a:cubicBezTo>
                        <a:pt x="543509" y="24093"/>
                        <a:pt x="547774" y="28455"/>
                        <a:pt x="552039" y="32720"/>
                      </a:cubicBezTo>
                      <a:lnTo>
                        <a:pt x="734765" y="215445"/>
                      </a:lnTo>
                      <a:lnTo>
                        <a:pt x="707959" y="204485"/>
                      </a:lnTo>
                      <a:cubicBezTo>
                        <a:pt x="697746" y="204424"/>
                        <a:pt x="687545" y="208107"/>
                        <a:pt x="680566" y="215716"/>
                      </a:cubicBezTo>
                      <a:cubicBezTo>
                        <a:pt x="673297" y="223761"/>
                        <a:pt x="669541" y="233623"/>
                        <a:pt x="669468" y="243437"/>
                      </a:cubicBezTo>
                      <a:lnTo>
                        <a:pt x="676406" y="260735"/>
                      </a:lnTo>
                      <a:lnTo>
                        <a:pt x="673442" y="263815"/>
                      </a:lnTo>
                      <a:lnTo>
                        <a:pt x="655936" y="246240"/>
                      </a:lnTo>
                      <a:cubicBezTo>
                        <a:pt x="620461" y="210764"/>
                        <a:pt x="584889" y="175193"/>
                        <a:pt x="549414" y="139717"/>
                      </a:cubicBezTo>
                      <a:lnTo>
                        <a:pt x="502987" y="93290"/>
                      </a:lnTo>
                      <a:lnTo>
                        <a:pt x="491203" y="81716"/>
                      </a:lnTo>
                      <a:lnTo>
                        <a:pt x="496449" y="76668"/>
                      </a:lnTo>
                      <a:lnTo>
                        <a:pt x="497655" y="76328"/>
                      </a:lnTo>
                      <a:lnTo>
                        <a:pt x="496667" y="76458"/>
                      </a:lnTo>
                      <a:lnTo>
                        <a:pt x="497407" y="75746"/>
                      </a:lnTo>
                      <a:lnTo>
                        <a:pt x="499400" y="74583"/>
                      </a:lnTo>
                      <a:lnTo>
                        <a:pt x="498017" y="75159"/>
                      </a:lnTo>
                      <a:lnTo>
                        <a:pt x="501436" y="71869"/>
                      </a:lnTo>
                      <a:lnTo>
                        <a:pt x="496271" y="75887"/>
                      </a:lnTo>
                      <a:lnTo>
                        <a:pt x="494078" y="76800"/>
                      </a:lnTo>
                      <a:lnTo>
                        <a:pt x="491307" y="77166"/>
                      </a:lnTo>
                      <a:lnTo>
                        <a:pt x="488535" y="76800"/>
                      </a:lnTo>
                      <a:lnTo>
                        <a:pt x="486345" y="75888"/>
                      </a:lnTo>
                      <a:lnTo>
                        <a:pt x="481178" y="71869"/>
                      </a:lnTo>
                      <a:lnTo>
                        <a:pt x="484478" y="75110"/>
                      </a:lnTo>
                      <a:lnTo>
                        <a:pt x="483213" y="74583"/>
                      </a:lnTo>
                      <a:lnTo>
                        <a:pt x="485007" y="75629"/>
                      </a:lnTo>
                      <a:lnTo>
                        <a:pt x="485836" y="76444"/>
                      </a:lnTo>
                      <a:lnTo>
                        <a:pt x="484958" y="76328"/>
                      </a:lnTo>
                      <a:lnTo>
                        <a:pt x="486024" y="76628"/>
                      </a:lnTo>
                      <a:lnTo>
                        <a:pt x="491203" y="81716"/>
                      </a:lnTo>
                      <a:lnTo>
                        <a:pt x="491161" y="81756"/>
                      </a:lnTo>
                      <a:lnTo>
                        <a:pt x="455881" y="117037"/>
                      </a:lnTo>
                      <a:lnTo>
                        <a:pt x="455840" y="117080"/>
                      </a:lnTo>
                      <a:lnTo>
                        <a:pt x="450754" y="111901"/>
                      </a:lnTo>
                      <a:lnTo>
                        <a:pt x="450453" y="110833"/>
                      </a:lnTo>
                      <a:lnTo>
                        <a:pt x="450569" y="111713"/>
                      </a:lnTo>
                      <a:lnTo>
                        <a:pt x="449756" y="110884"/>
                      </a:lnTo>
                      <a:lnTo>
                        <a:pt x="448708" y="109088"/>
                      </a:lnTo>
                      <a:lnTo>
                        <a:pt x="449236" y="110354"/>
                      </a:lnTo>
                      <a:lnTo>
                        <a:pt x="445994" y="107053"/>
                      </a:lnTo>
                      <a:lnTo>
                        <a:pt x="450013" y="112219"/>
                      </a:lnTo>
                      <a:lnTo>
                        <a:pt x="450926" y="114410"/>
                      </a:lnTo>
                      <a:lnTo>
                        <a:pt x="451292" y="117181"/>
                      </a:lnTo>
                      <a:lnTo>
                        <a:pt x="450926" y="119953"/>
                      </a:lnTo>
                      <a:lnTo>
                        <a:pt x="450012" y="122146"/>
                      </a:lnTo>
                      <a:lnTo>
                        <a:pt x="449214" y="123172"/>
                      </a:lnTo>
                      <a:lnTo>
                        <a:pt x="449531" y="123301"/>
                      </a:lnTo>
                      <a:lnTo>
                        <a:pt x="450012" y="122146"/>
                      </a:lnTo>
                      <a:lnTo>
                        <a:pt x="450764" y="121179"/>
                      </a:lnTo>
                      <a:lnTo>
                        <a:pt x="450666" y="121920"/>
                      </a:lnTo>
                      <a:lnTo>
                        <a:pt x="449871" y="123283"/>
                      </a:lnTo>
                      <a:lnTo>
                        <a:pt x="449763" y="123395"/>
                      </a:lnTo>
                      <a:lnTo>
                        <a:pt x="449797" y="123409"/>
                      </a:lnTo>
                      <a:lnTo>
                        <a:pt x="449871" y="123283"/>
                      </a:lnTo>
                      <a:lnTo>
                        <a:pt x="450584" y="122542"/>
                      </a:lnTo>
                      <a:lnTo>
                        <a:pt x="450453" y="123530"/>
                      </a:lnTo>
                      <a:lnTo>
                        <a:pt x="450793" y="122324"/>
                      </a:lnTo>
                      <a:lnTo>
                        <a:pt x="455840" y="117080"/>
                      </a:lnTo>
                      <a:lnTo>
                        <a:pt x="472261" y="133805"/>
                      </a:lnTo>
                      <a:cubicBezTo>
                        <a:pt x="507834" y="169378"/>
                        <a:pt x="543503" y="205047"/>
                        <a:pt x="579074" y="240618"/>
                      </a:cubicBezTo>
                      <a:lnTo>
                        <a:pt x="623495" y="285038"/>
                      </a:lnTo>
                      <a:lnTo>
                        <a:pt x="623651" y="285101"/>
                      </a:lnTo>
                      <a:lnTo>
                        <a:pt x="623716" y="285260"/>
                      </a:lnTo>
                      <a:lnTo>
                        <a:pt x="626180" y="287724"/>
                      </a:lnTo>
                      <a:lnTo>
                        <a:pt x="637964" y="299298"/>
                      </a:lnTo>
                      <a:lnTo>
                        <a:pt x="632719" y="304345"/>
                      </a:lnTo>
                      <a:lnTo>
                        <a:pt x="631627" y="304653"/>
                      </a:lnTo>
                      <a:lnTo>
                        <a:pt x="631633" y="304670"/>
                      </a:lnTo>
                      <a:lnTo>
                        <a:pt x="632501" y="304555"/>
                      </a:lnTo>
                      <a:lnTo>
                        <a:pt x="631844" y="305187"/>
                      </a:lnTo>
                      <a:lnTo>
                        <a:pt x="631855" y="305213"/>
                      </a:lnTo>
                      <a:lnTo>
                        <a:pt x="633124" y="304473"/>
                      </a:lnTo>
                      <a:lnTo>
                        <a:pt x="633864" y="304375"/>
                      </a:lnTo>
                      <a:lnTo>
                        <a:pt x="632899" y="305126"/>
                      </a:lnTo>
                      <a:lnTo>
                        <a:pt x="631976" y="305510"/>
                      </a:lnTo>
                      <a:lnTo>
                        <a:pt x="632079" y="305763"/>
                      </a:lnTo>
                      <a:lnTo>
                        <a:pt x="632899" y="305126"/>
                      </a:lnTo>
                      <a:lnTo>
                        <a:pt x="635089" y="304213"/>
                      </a:lnTo>
                      <a:lnTo>
                        <a:pt x="637860" y="303847"/>
                      </a:lnTo>
                      <a:lnTo>
                        <a:pt x="640631" y="304213"/>
                      </a:lnTo>
                      <a:lnTo>
                        <a:pt x="642822" y="305126"/>
                      </a:lnTo>
                      <a:lnTo>
                        <a:pt x="647989" y="309145"/>
                      </a:lnTo>
                      <a:lnTo>
                        <a:pt x="644690" y="305905"/>
                      </a:lnTo>
                      <a:lnTo>
                        <a:pt x="645953" y="306431"/>
                      </a:lnTo>
                      <a:lnTo>
                        <a:pt x="644163" y="305386"/>
                      </a:lnTo>
                      <a:lnTo>
                        <a:pt x="643331" y="304570"/>
                      </a:lnTo>
                      <a:lnTo>
                        <a:pt x="644209" y="304686"/>
                      </a:lnTo>
                      <a:lnTo>
                        <a:pt x="643144" y="304385"/>
                      </a:lnTo>
                      <a:lnTo>
                        <a:pt x="637964" y="299298"/>
                      </a:lnTo>
                      <a:lnTo>
                        <a:pt x="638005" y="299258"/>
                      </a:lnTo>
                      <a:cubicBezTo>
                        <a:pt x="643918" y="293346"/>
                        <a:pt x="649733" y="287530"/>
                        <a:pt x="655646" y="281618"/>
                      </a:cubicBezTo>
                      <a:cubicBezTo>
                        <a:pt x="661558" y="275705"/>
                        <a:pt x="667374" y="269890"/>
                        <a:pt x="673286" y="263977"/>
                      </a:cubicBezTo>
                      <a:lnTo>
                        <a:pt x="673442" y="263815"/>
                      </a:lnTo>
                      <a:lnTo>
                        <a:pt x="677357" y="267746"/>
                      </a:lnTo>
                      <a:lnTo>
                        <a:pt x="677357" y="267758"/>
                      </a:lnTo>
                      <a:lnTo>
                        <a:pt x="677359" y="267747"/>
                      </a:lnTo>
                      <a:lnTo>
                        <a:pt x="678292" y="268684"/>
                      </a:lnTo>
                      <a:lnTo>
                        <a:pt x="678714" y="270181"/>
                      </a:lnTo>
                      <a:lnTo>
                        <a:pt x="678551" y="268944"/>
                      </a:lnTo>
                      <a:lnTo>
                        <a:pt x="678958" y="269353"/>
                      </a:lnTo>
                      <a:lnTo>
                        <a:pt x="680459" y="271926"/>
                      </a:lnTo>
                      <a:lnTo>
                        <a:pt x="679696" y="270093"/>
                      </a:lnTo>
                      <a:lnTo>
                        <a:pt x="680459" y="270860"/>
                      </a:lnTo>
                      <a:lnTo>
                        <a:pt x="680461" y="270860"/>
                      </a:lnTo>
                      <a:lnTo>
                        <a:pt x="683173" y="273961"/>
                      </a:lnTo>
                      <a:lnTo>
                        <a:pt x="680900" y="271039"/>
                      </a:lnTo>
                      <a:lnTo>
                        <a:pt x="707962" y="282018"/>
                      </a:lnTo>
                      <a:cubicBezTo>
                        <a:pt x="718115" y="282152"/>
                        <a:pt x="728244" y="278565"/>
                        <a:pt x="735319" y="270860"/>
                      </a:cubicBezTo>
                      <a:cubicBezTo>
                        <a:pt x="749567" y="255352"/>
                        <a:pt x="750633" y="231315"/>
                        <a:pt x="735319" y="216000"/>
                      </a:cubicBezTo>
                      <a:lnTo>
                        <a:pt x="734765" y="215445"/>
                      </a:lnTo>
                      <a:lnTo>
                        <a:pt x="735426" y="215716"/>
                      </a:lnTo>
                      <a:cubicBezTo>
                        <a:pt x="743858" y="224634"/>
                        <a:pt x="750837" y="235877"/>
                        <a:pt x="753357" y="248090"/>
                      </a:cubicBezTo>
                      <a:cubicBezTo>
                        <a:pt x="755877" y="260110"/>
                        <a:pt x="756070" y="273195"/>
                        <a:pt x="751709" y="284826"/>
                      </a:cubicBezTo>
                      <a:cubicBezTo>
                        <a:pt x="747735" y="295293"/>
                        <a:pt x="743082" y="303629"/>
                        <a:pt x="735134" y="311771"/>
                      </a:cubicBezTo>
                      <a:cubicBezTo>
                        <a:pt x="733777" y="313225"/>
                        <a:pt x="732324" y="314582"/>
                        <a:pt x="730967" y="315939"/>
                      </a:cubicBezTo>
                      <a:cubicBezTo>
                        <a:pt x="725151" y="321755"/>
                        <a:pt x="719432" y="327473"/>
                        <a:pt x="713617" y="333289"/>
                      </a:cubicBezTo>
                      <a:cubicBezTo>
                        <a:pt x="703925" y="342982"/>
                        <a:pt x="694620" y="353547"/>
                        <a:pt x="684249" y="362561"/>
                      </a:cubicBezTo>
                      <a:cubicBezTo>
                        <a:pt x="673198" y="372060"/>
                        <a:pt x="661374" y="378069"/>
                        <a:pt x="646931" y="380008"/>
                      </a:cubicBezTo>
                      <a:cubicBezTo>
                        <a:pt x="632488" y="381946"/>
                        <a:pt x="619307" y="379329"/>
                        <a:pt x="606222" y="373029"/>
                      </a:cubicBezTo>
                      <a:lnTo>
                        <a:pt x="597306" y="366305"/>
                      </a:lnTo>
                      <a:lnTo>
                        <a:pt x="577805" y="385806"/>
                      </a:lnTo>
                      <a:lnTo>
                        <a:pt x="553914" y="409697"/>
                      </a:lnTo>
                      <a:lnTo>
                        <a:pt x="566567" y="422351"/>
                      </a:lnTo>
                      <a:cubicBezTo>
                        <a:pt x="593319" y="449103"/>
                        <a:pt x="620167" y="475951"/>
                        <a:pt x="646919" y="502703"/>
                      </a:cubicBezTo>
                      <a:cubicBezTo>
                        <a:pt x="677742" y="533526"/>
                        <a:pt x="708661" y="564445"/>
                        <a:pt x="739484" y="595268"/>
                      </a:cubicBezTo>
                      <a:cubicBezTo>
                        <a:pt x="765169" y="620953"/>
                        <a:pt x="790757" y="646541"/>
                        <a:pt x="816346" y="672130"/>
                      </a:cubicBezTo>
                      <a:lnTo>
                        <a:pt x="848332" y="704116"/>
                      </a:lnTo>
                      <a:cubicBezTo>
                        <a:pt x="863647" y="719431"/>
                        <a:pt x="862581" y="743468"/>
                        <a:pt x="848332" y="758976"/>
                      </a:cubicBezTo>
                      <a:cubicBezTo>
                        <a:pt x="834182" y="774387"/>
                        <a:pt x="807818" y="773321"/>
                        <a:pt x="793472" y="758976"/>
                      </a:cubicBezTo>
                      <a:lnTo>
                        <a:pt x="792891" y="758395"/>
                      </a:lnTo>
                      <a:cubicBezTo>
                        <a:pt x="779710" y="745600"/>
                        <a:pt x="766818" y="732321"/>
                        <a:pt x="753830" y="719333"/>
                      </a:cubicBezTo>
                      <a:cubicBezTo>
                        <a:pt x="727078" y="692581"/>
                        <a:pt x="700230" y="665734"/>
                        <a:pt x="673478" y="638981"/>
                      </a:cubicBezTo>
                      <a:cubicBezTo>
                        <a:pt x="642655" y="608158"/>
                        <a:pt x="611736" y="577239"/>
                        <a:pt x="580913" y="546416"/>
                      </a:cubicBezTo>
                      <a:cubicBezTo>
                        <a:pt x="555227" y="520731"/>
                        <a:pt x="529640" y="495143"/>
                        <a:pt x="504050" y="469554"/>
                      </a:cubicBezTo>
                      <a:lnTo>
                        <a:pt x="499054" y="464558"/>
                      </a:lnTo>
                      <a:lnTo>
                        <a:pt x="454098" y="509514"/>
                      </a:lnTo>
                      <a:lnTo>
                        <a:pt x="467609" y="533909"/>
                      </a:lnTo>
                      <a:cubicBezTo>
                        <a:pt x="470129" y="545929"/>
                        <a:pt x="470322" y="559014"/>
                        <a:pt x="465961" y="570645"/>
                      </a:cubicBezTo>
                      <a:cubicBezTo>
                        <a:pt x="461987" y="581113"/>
                        <a:pt x="457334" y="589448"/>
                        <a:pt x="449386" y="597590"/>
                      </a:cubicBezTo>
                      <a:cubicBezTo>
                        <a:pt x="448029" y="599044"/>
                        <a:pt x="446576" y="600401"/>
                        <a:pt x="445219" y="601758"/>
                      </a:cubicBezTo>
                      <a:lnTo>
                        <a:pt x="427869" y="619108"/>
                      </a:lnTo>
                      <a:cubicBezTo>
                        <a:pt x="418177" y="628801"/>
                        <a:pt x="408872" y="639366"/>
                        <a:pt x="398501" y="648380"/>
                      </a:cubicBezTo>
                      <a:cubicBezTo>
                        <a:pt x="387450" y="657879"/>
                        <a:pt x="375626" y="663889"/>
                        <a:pt x="361183" y="665827"/>
                      </a:cubicBezTo>
                      <a:cubicBezTo>
                        <a:pt x="346740" y="667766"/>
                        <a:pt x="333559" y="665149"/>
                        <a:pt x="320474" y="658848"/>
                      </a:cubicBezTo>
                      <a:cubicBezTo>
                        <a:pt x="313786" y="655650"/>
                        <a:pt x="307970" y="650707"/>
                        <a:pt x="302736" y="645473"/>
                      </a:cubicBezTo>
                      <a:cubicBezTo>
                        <a:pt x="297018" y="639754"/>
                        <a:pt x="291299" y="634035"/>
                        <a:pt x="285580" y="628317"/>
                      </a:cubicBezTo>
                      <a:cubicBezTo>
                        <a:pt x="261834" y="604571"/>
                        <a:pt x="238086" y="580823"/>
                        <a:pt x="214340" y="557076"/>
                      </a:cubicBezTo>
                      <a:cubicBezTo>
                        <a:pt x="188946" y="531682"/>
                        <a:pt x="163454" y="506190"/>
                        <a:pt x="137962" y="480698"/>
                      </a:cubicBezTo>
                      <a:cubicBezTo>
                        <a:pt x="130110" y="472847"/>
                        <a:pt x="122162" y="464899"/>
                        <a:pt x="114311" y="457048"/>
                      </a:cubicBezTo>
                      <a:cubicBezTo>
                        <a:pt x="103359" y="446192"/>
                        <a:pt x="93181" y="434270"/>
                        <a:pt x="90080" y="418470"/>
                      </a:cubicBezTo>
                      <a:cubicBezTo>
                        <a:pt x="85525" y="394918"/>
                        <a:pt x="91631" y="372139"/>
                        <a:pt x="108399" y="354789"/>
                      </a:cubicBezTo>
                      <a:cubicBezTo>
                        <a:pt x="112276" y="350815"/>
                        <a:pt x="116250" y="346938"/>
                        <a:pt x="120127" y="343061"/>
                      </a:cubicBezTo>
                      <a:lnTo>
                        <a:pt x="155505" y="307683"/>
                      </a:lnTo>
                      <a:cubicBezTo>
                        <a:pt x="156668" y="306520"/>
                        <a:pt x="157831" y="305260"/>
                        <a:pt x="159091" y="304194"/>
                      </a:cubicBezTo>
                      <a:cubicBezTo>
                        <a:pt x="171691" y="293337"/>
                        <a:pt x="185067" y="287716"/>
                        <a:pt x="201545" y="286068"/>
                      </a:cubicBezTo>
                      <a:cubicBezTo>
                        <a:pt x="211092" y="285099"/>
                        <a:pt x="220711" y="286747"/>
                        <a:pt x="229628" y="290273"/>
                      </a:cubicBezTo>
                      <a:lnTo>
                        <a:pt x="245850" y="300789"/>
                      </a:lnTo>
                      <a:lnTo>
                        <a:pt x="349061" y="197578"/>
                      </a:lnTo>
                      <a:lnTo>
                        <a:pt x="388636" y="158003"/>
                      </a:lnTo>
                      <a:lnTo>
                        <a:pt x="384999" y="153793"/>
                      </a:lnTo>
                      <a:cubicBezTo>
                        <a:pt x="380698" y="147481"/>
                        <a:pt x="377379" y="140550"/>
                        <a:pt x="375828" y="132651"/>
                      </a:cubicBezTo>
                      <a:cubicBezTo>
                        <a:pt x="371273" y="109098"/>
                        <a:pt x="377379" y="86320"/>
                        <a:pt x="394147" y="68970"/>
                      </a:cubicBezTo>
                      <a:cubicBezTo>
                        <a:pt x="398024" y="64996"/>
                        <a:pt x="401998" y="61119"/>
                        <a:pt x="405875" y="57242"/>
                      </a:cubicBezTo>
                      <a:cubicBezTo>
                        <a:pt x="417603" y="45514"/>
                        <a:pt x="429428" y="33689"/>
                        <a:pt x="441253" y="21864"/>
                      </a:cubicBezTo>
                      <a:cubicBezTo>
                        <a:pt x="442416" y="20701"/>
                        <a:pt x="443579" y="19441"/>
                        <a:pt x="444839" y="18374"/>
                      </a:cubicBezTo>
                      <a:cubicBezTo>
                        <a:pt x="457439" y="7518"/>
                        <a:pt x="470815" y="1896"/>
                        <a:pt x="487293" y="24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7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39" name="Овал 38">
                <a:extLst>
                  <a:ext uri="{FF2B5EF4-FFF2-40B4-BE49-F238E27FC236}">
                    <a16:creationId xmlns:a16="http://schemas.microsoft.com/office/drawing/2014/main" id="{C3C8B2FA-BE55-9AA9-3475-2671C3D60422}"/>
                  </a:ext>
                </a:extLst>
              </p:cNvPr>
              <p:cNvSpPr/>
              <p:nvPr/>
            </p:nvSpPr>
            <p:spPr>
              <a:xfrm>
                <a:off x="7718203" y="3715520"/>
                <a:ext cx="75746" cy="757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Овал 39">
                <a:extLst>
                  <a:ext uri="{FF2B5EF4-FFF2-40B4-BE49-F238E27FC236}">
                    <a16:creationId xmlns:a16="http://schemas.microsoft.com/office/drawing/2014/main" id="{129C7E17-6BF0-1335-135C-D629FD731C44}"/>
                  </a:ext>
                </a:extLst>
              </p:cNvPr>
              <p:cNvSpPr/>
              <p:nvPr/>
            </p:nvSpPr>
            <p:spPr>
              <a:xfrm>
                <a:off x="7461028" y="3972695"/>
                <a:ext cx="75746" cy="757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09C95003-58A0-6408-71CB-84E711B0B4CC}"/>
              </a:ext>
            </a:extLst>
          </p:cNvPr>
          <p:cNvGrpSpPr/>
          <p:nvPr/>
        </p:nvGrpSpPr>
        <p:grpSpPr>
          <a:xfrm>
            <a:off x="1219038" y="3297481"/>
            <a:ext cx="2642678" cy="2546472"/>
            <a:chOff x="1539617" y="3602816"/>
            <a:chExt cx="1767134" cy="1702802"/>
          </a:xfrm>
        </p:grpSpPr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080F2847-75DC-D05A-2FCF-05AABE2C9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77935" y="3613214"/>
              <a:ext cx="1692404" cy="1692404"/>
            </a:xfrm>
            <a:prstGeom prst="rect">
              <a:avLst/>
            </a:prstGeom>
          </p:spPr>
        </p:pic>
        <p:sp>
          <p:nvSpPr>
            <p:cNvPr id="74" name="Прямоугольник 73">
              <a:extLst>
                <a:ext uri="{FF2B5EF4-FFF2-40B4-BE49-F238E27FC236}">
                  <a16:creationId xmlns:a16="http://schemas.microsoft.com/office/drawing/2014/main" id="{08EB4B45-F357-7125-2B4D-A07E41F16A01}"/>
                </a:ext>
              </a:extLst>
            </p:cNvPr>
            <p:cNvSpPr/>
            <p:nvPr/>
          </p:nvSpPr>
          <p:spPr>
            <a:xfrm>
              <a:off x="1539617" y="3602816"/>
              <a:ext cx="1767134" cy="1702802"/>
            </a:xfrm>
            <a:prstGeom prst="rect">
              <a:avLst/>
            </a:prstGeom>
            <a:solidFill>
              <a:srgbClr val="242C3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2" name="Объект 2">
            <a:extLst>
              <a:ext uri="{FF2B5EF4-FFF2-40B4-BE49-F238E27FC236}">
                <a16:creationId xmlns:a16="http://schemas.microsoft.com/office/drawing/2014/main" id="{6C11AD56-52A4-517F-88AF-EBDE8FD569B0}"/>
              </a:ext>
            </a:extLst>
          </p:cNvPr>
          <p:cNvSpPr txBox="1">
            <a:spLocks/>
          </p:cNvSpPr>
          <p:nvPr/>
        </p:nvSpPr>
        <p:spPr>
          <a:xfrm>
            <a:off x="3206631" y="3971373"/>
            <a:ext cx="8075370" cy="23762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</a:pPr>
            <a:r>
              <a:rPr lang="ru-RU" sz="2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Преимущества данного подхода: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rgbClr val="D4572D"/>
              </a:buClr>
            </a:pPr>
            <a:r>
              <a:rPr lang="ru-RU" sz="2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Применение шаблонных форм электронных документов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rgbClr val="D4572D"/>
              </a:buClr>
            </a:pPr>
            <a:r>
              <a:rPr lang="ru-RU" sz="2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Упрощение ввода заявки на закупку заказчиком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rgbClr val="D4572D"/>
              </a:buClr>
            </a:pPr>
            <a:r>
              <a:rPr lang="ru-RU" sz="2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Сокращенная схема согласования заявок на закупку, сформированных на основе типовой</a:t>
            </a:r>
          </a:p>
        </p:txBody>
      </p:sp>
      <p:grpSp>
        <p:nvGrpSpPr>
          <p:cNvPr id="153" name="Группа 152">
            <a:extLst>
              <a:ext uri="{FF2B5EF4-FFF2-40B4-BE49-F238E27FC236}">
                <a16:creationId xmlns:a16="http://schemas.microsoft.com/office/drawing/2014/main" id="{957DA07F-E31E-27AF-505E-6565648D21FE}"/>
              </a:ext>
            </a:extLst>
          </p:cNvPr>
          <p:cNvGrpSpPr/>
          <p:nvPr/>
        </p:nvGrpSpPr>
        <p:grpSpPr>
          <a:xfrm>
            <a:off x="1951763" y="1516786"/>
            <a:ext cx="9337553" cy="2057679"/>
            <a:chOff x="1951763" y="1664362"/>
            <a:chExt cx="9337553" cy="2057679"/>
          </a:xfrm>
        </p:grpSpPr>
        <p:cxnSp>
          <p:nvCxnSpPr>
            <p:cNvPr id="76" name="Прямая со стрелкой 75">
              <a:extLst>
                <a:ext uri="{FF2B5EF4-FFF2-40B4-BE49-F238E27FC236}">
                  <a16:creationId xmlns:a16="http://schemas.microsoft.com/office/drawing/2014/main" id="{BE30B763-4BA1-EB36-D2EB-B480CB1C5421}"/>
                </a:ext>
              </a:extLst>
            </p:cNvPr>
            <p:cNvCxnSpPr>
              <a:cxnSpLocks/>
            </p:cNvCxnSpPr>
            <p:nvPr/>
          </p:nvCxnSpPr>
          <p:spPr>
            <a:xfrm>
              <a:off x="6055391" y="3006138"/>
              <a:ext cx="760689" cy="0"/>
            </a:xfrm>
            <a:prstGeom prst="straightConnector1">
              <a:avLst/>
            </a:prstGeom>
            <a:ln w="19050">
              <a:solidFill>
                <a:srgbClr val="D4572D"/>
              </a:solidFill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1" name="Группа 150">
              <a:extLst>
                <a:ext uri="{FF2B5EF4-FFF2-40B4-BE49-F238E27FC236}">
                  <a16:creationId xmlns:a16="http://schemas.microsoft.com/office/drawing/2014/main" id="{7E0EC5CB-B6BD-7F4E-04B5-C88135416E45}"/>
                </a:ext>
              </a:extLst>
            </p:cNvPr>
            <p:cNvGrpSpPr/>
            <p:nvPr/>
          </p:nvGrpSpPr>
          <p:grpSpPr>
            <a:xfrm>
              <a:off x="1951763" y="1721700"/>
              <a:ext cx="4103628" cy="1769347"/>
              <a:chOff x="1951763" y="1721700"/>
              <a:chExt cx="4103628" cy="1769347"/>
            </a:xfrm>
          </p:grpSpPr>
          <p:grpSp>
            <p:nvGrpSpPr>
              <p:cNvPr id="148" name="Группа 147">
                <a:extLst>
                  <a:ext uri="{FF2B5EF4-FFF2-40B4-BE49-F238E27FC236}">
                    <a16:creationId xmlns:a16="http://schemas.microsoft.com/office/drawing/2014/main" id="{183FE20D-B914-1F91-985E-D60AC75A5021}"/>
                  </a:ext>
                </a:extLst>
              </p:cNvPr>
              <p:cNvGrpSpPr/>
              <p:nvPr/>
            </p:nvGrpSpPr>
            <p:grpSpPr>
              <a:xfrm>
                <a:off x="1989538" y="1721700"/>
                <a:ext cx="3221839" cy="602400"/>
                <a:chOff x="1989538" y="1721700"/>
                <a:chExt cx="3221839" cy="602400"/>
              </a:xfrm>
            </p:grpSpPr>
            <p:pic>
              <p:nvPicPr>
                <p:cNvPr id="88" name="Рисунок 87">
                  <a:extLst>
                    <a:ext uri="{FF2B5EF4-FFF2-40B4-BE49-F238E27FC236}">
                      <a16:creationId xmlns:a16="http://schemas.microsoft.com/office/drawing/2014/main" id="{79DA0C14-2697-77EA-F724-4ACAF004BB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rightnessContrast bright="10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89538" y="1721700"/>
                  <a:ext cx="602400" cy="602400"/>
                </a:xfrm>
                <a:prstGeom prst="rect">
                  <a:avLst/>
                </a:prstGeom>
              </p:spPr>
            </p:pic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9F9433D1-594F-F519-02F3-457874DA39AD}"/>
                    </a:ext>
                  </a:extLst>
                </p:cNvPr>
                <p:cNvSpPr txBox="1"/>
                <p:nvPr/>
              </p:nvSpPr>
              <p:spPr>
                <a:xfrm>
                  <a:off x="2637724" y="1761289"/>
                  <a:ext cx="2573653" cy="523220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r>
                    <a:rPr lang="ru-RU" sz="1400" dirty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Уполномоченный орган /</a:t>
                  </a:r>
                </a:p>
                <a:p>
                  <a:r>
                    <a:rPr lang="ru-RU" sz="1400" dirty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Уполномоченное учреждение</a:t>
                  </a:r>
                </a:p>
              </p:txBody>
            </p:sp>
          </p:grpSp>
          <p:grpSp>
            <p:nvGrpSpPr>
              <p:cNvPr id="146" name="Группа 145">
                <a:extLst>
                  <a:ext uri="{FF2B5EF4-FFF2-40B4-BE49-F238E27FC236}">
                    <a16:creationId xmlns:a16="http://schemas.microsoft.com/office/drawing/2014/main" id="{FDEE414E-43D0-A1AD-5452-6667A8179EB5}"/>
                  </a:ext>
                </a:extLst>
              </p:cNvPr>
              <p:cNvGrpSpPr/>
              <p:nvPr/>
            </p:nvGrpSpPr>
            <p:grpSpPr>
              <a:xfrm>
                <a:off x="1951763" y="2370411"/>
                <a:ext cx="4103628" cy="1120636"/>
                <a:chOff x="1951763" y="2370411"/>
                <a:chExt cx="4103628" cy="1120636"/>
              </a:xfrm>
            </p:grpSpPr>
            <p:sp>
              <p:nvSpPr>
                <p:cNvPr id="87" name="Прямоугольник: скругленные углы 86">
                  <a:extLst>
                    <a:ext uri="{FF2B5EF4-FFF2-40B4-BE49-F238E27FC236}">
                      <a16:creationId xmlns:a16="http://schemas.microsoft.com/office/drawing/2014/main" id="{011BAF4F-4D6E-F250-D86A-65CD61F9C545}"/>
                    </a:ext>
                  </a:extLst>
                </p:cNvPr>
                <p:cNvSpPr/>
                <p:nvPr/>
              </p:nvSpPr>
              <p:spPr>
                <a:xfrm>
                  <a:off x="1951763" y="2506176"/>
                  <a:ext cx="4103628" cy="984871"/>
                </a:xfrm>
                <a:prstGeom prst="roundRect">
                  <a:avLst/>
                </a:prstGeom>
                <a:solidFill>
                  <a:srgbClr val="242C30"/>
                </a:solidFill>
                <a:ln w="19050">
                  <a:solidFill>
                    <a:srgbClr val="D4572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8D882F6A-C382-EC7C-CAE1-FEAE52E97856}"/>
                    </a:ext>
                  </a:extLst>
                </p:cNvPr>
                <p:cNvSpPr txBox="1"/>
                <p:nvPr/>
              </p:nvSpPr>
              <p:spPr>
                <a:xfrm>
                  <a:off x="2154666" y="2654471"/>
                  <a:ext cx="2977098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000" dirty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Формирование типовой </a:t>
                  </a:r>
                  <a:br>
                    <a:rPr lang="ru-RU" sz="2000" dirty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</a:br>
                  <a:r>
                    <a:rPr lang="ru-RU" sz="2000" dirty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заявки на закупку</a:t>
                  </a:r>
                </a:p>
              </p:txBody>
            </p:sp>
            <p:grpSp>
              <p:nvGrpSpPr>
                <p:cNvPr id="142" name="Группа 141">
                  <a:extLst>
                    <a:ext uri="{FF2B5EF4-FFF2-40B4-BE49-F238E27FC236}">
                      <a16:creationId xmlns:a16="http://schemas.microsoft.com/office/drawing/2014/main" id="{31B018E3-44EE-D749-ADA5-AFCAB5527743}"/>
                    </a:ext>
                  </a:extLst>
                </p:cNvPr>
                <p:cNvGrpSpPr/>
                <p:nvPr/>
              </p:nvGrpSpPr>
              <p:grpSpPr>
                <a:xfrm>
                  <a:off x="2157349" y="2370411"/>
                  <a:ext cx="271526" cy="271526"/>
                  <a:chOff x="838284" y="4775838"/>
                  <a:chExt cx="353821" cy="353821"/>
                </a:xfrm>
              </p:grpSpPr>
              <p:sp>
                <p:nvSpPr>
                  <p:cNvPr id="141" name="Овал 140">
                    <a:extLst>
                      <a:ext uri="{FF2B5EF4-FFF2-40B4-BE49-F238E27FC236}">
                        <a16:creationId xmlns:a16="http://schemas.microsoft.com/office/drawing/2014/main" id="{6A5850EF-00EF-5E7F-41B0-F788E6E3F7FF}"/>
                      </a:ext>
                    </a:extLst>
                  </p:cNvPr>
                  <p:cNvSpPr/>
                  <p:nvPr/>
                </p:nvSpPr>
                <p:spPr>
                  <a:xfrm>
                    <a:off x="891299" y="4841185"/>
                    <a:ext cx="223126" cy="223126"/>
                  </a:xfrm>
                  <a:prstGeom prst="ellipse">
                    <a:avLst/>
                  </a:prstGeom>
                  <a:solidFill>
                    <a:srgbClr val="242C3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97" name="Полилиния: фигура 96">
                    <a:extLst>
                      <a:ext uri="{FF2B5EF4-FFF2-40B4-BE49-F238E27FC236}">
                        <a16:creationId xmlns:a16="http://schemas.microsoft.com/office/drawing/2014/main" id="{3570F7FF-757D-D566-5318-51B6533AB3AB}"/>
                      </a:ext>
                    </a:extLst>
                  </p:cNvPr>
                  <p:cNvSpPr/>
                  <p:nvPr/>
                </p:nvSpPr>
                <p:spPr>
                  <a:xfrm>
                    <a:off x="838284" y="4775838"/>
                    <a:ext cx="353821" cy="353821"/>
                  </a:xfrm>
                  <a:custGeom>
                    <a:avLst/>
                    <a:gdLst>
                      <a:gd name="connsiteX0" fmla="*/ 896131 w 959857"/>
                      <a:gd name="connsiteY0" fmla="*/ 381402 h 959857"/>
                      <a:gd name="connsiteX1" fmla="*/ 859009 w 959857"/>
                      <a:gd name="connsiteY1" fmla="*/ 381402 h 959857"/>
                      <a:gd name="connsiteX2" fmla="*/ 817638 w 959857"/>
                      <a:gd name="connsiteY2" fmla="*/ 281557 h 959857"/>
                      <a:gd name="connsiteX3" fmla="*/ 843906 w 959857"/>
                      <a:gd name="connsiteY3" fmla="*/ 255288 h 959857"/>
                      <a:gd name="connsiteX4" fmla="*/ 862526 w 959857"/>
                      <a:gd name="connsiteY4" fmla="*/ 210228 h 959857"/>
                      <a:gd name="connsiteX5" fmla="*/ 843906 w 959857"/>
                      <a:gd name="connsiteY5" fmla="*/ 165168 h 959857"/>
                      <a:gd name="connsiteX6" fmla="*/ 794658 w 959857"/>
                      <a:gd name="connsiteY6" fmla="*/ 115920 h 959857"/>
                      <a:gd name="connsiteX7" fmla="*/ 749606 w 959857"/>
                      <a:gd name="connsiteY7" fmla="*/ 97307 h 959857"/>
                      <a:gd name="connsiteX8" fmla="*/ 704553 w 959857"/>
                      <a:gd name="connsiteY8" fmla="*/ 115920 h 959857"/>
                      <a:gd name="connsiteX9" fmla="*/ 678300 w 959857"/>
                      <a:gd name="connsiteY9" fmla="*/ 142219 h 959857"/>
                      <a:gd name="connsiteX10" fmla="*/ 578470 w 959857"/>
                      <a:gd name="connsiteY10" fmla="*/ 100848 h 959857"/>
                      <a:gd name="connsiteX11" fmla="*/ 578470 w 959857"/>
                      <a:gd name="connsiteY11" fmla="*/ 63725 h 959857"/>
                      <a:gd name="connsiteX12" fmla="*/ 559782 w 959857"/>
                      <a:gd name="connsiteY12" fmla="*/ 18673 h 959857"/>
                      <a:gd name="connsiteX13" fmla="*/ 514731 w 959857"/>
                      <a:gd name="connsiteY13" fmla="*/ 0 h 959857"/>
                      <a:gd name="connsiteX14" fmla="*/ 445126 w 959857"/>
                      <a:gd name="connsiteY14" fmla="*/ 0 h 959857"/>
                      <a:gd name="connsiteX15" fmla="*/ 400090 w 959857"/>
                      <a:gd name="connsiteY15" fmla="*/ 18680 h 959857"/>
                      <a:gd name="connsiteX16" fmla="*/ 381402 w 959857"/>
                      <a:gd name="connsiteY16" fmla="*/ 63725 h 959857"/>
                      <a:gd name="connsiteX17" fmla="*/ 381402 w 959857"/>
                      <a:gd name="connsiteY17" fmla="*/ 100848 h 959857"/>
                      <a:gd name="connsiteX18" fmla="*/ 281557 w 959857"/>
                      <a:gd name="connsiteY18" fmla="*/ 142219 h 959857"/>
                      <a:gd name="connsiteX19" fmla="*/ 255288 w 959857"/>
                      <a:gd name="connsiteY19" fmla="*/ 115943 h 959857"/>
                      <a:gd name="connsiteX20" fmla="*/ 210228 w 959857"/>
                      <a:gd name="connsiteY20" fmla="*/ 97322 h 959857"/>
                      <a:gd name="connsiteX21" fmla="*/ 165168 w 959857"/>
                      <a:gd name="connsiteY21" fmla="*/ 115943 h 959857"/>
                      <a:gd name="connsiteX22" fmla="*/ 115920 w 959857"/>
                      <a:gd name="connsiteY22" fmla="*/ 165198 h 959857"/>
                      <a:gd name="connsiteX23" fmla="*/ 97307 w 959857"/>
                      <a:gd name="connsiteY23" fmla="*/ 210251 h 959857"/>
                      <a:gd name="connsiteX24" fmla="*/ 115920 w 959857"/>
                      <a:gd name="connsiteY24" fmla="*/ 255304 h 959857"/>
                      <a:gd name="connsiteX25" fmla="*/ 142219 w 959857"/>
                      <a:gd name="connsiteY25" fmla="*/ 281557 h 959857"/>
                      <a:gd name="connsiteX26" fmla="*/ 100848 w 959857"/>
                      <a:gd name="connsiteY26" fmla="*/ 381386 h 959857"/>
                      <a:gd name="connsiteX27" fmla="*/ 63725 w 959857"/>
                      <a:gd name="connsiteY27" fmla="*/ 381386 h 959857"/>
                      <a:gd name="connsiteX28" fmla="*/ 18673 w 959857"/>
                      <a:gd name="connsiteY28" fmla="*/ 400073 h 959857"/>
                      <a:gd name="connsiteX29" fmla="*/ 0 w 959857"/>
                      <a:gd name="connsiteY29" fmla="*/ 445126 h 959857"/>
                      <a:gd name="connsiteX30" fmla="*/ 0 w 959857"/>
                      <a:gd name="connsiteY30" fmla="*/ 514729 h 959857"/>
                      <a:gd name="connsiteX31" fmla="*/ 18681 w 959857"/>
                      <a:gd name="connsiteY31" fmla="*/ 559766 h 959857"/>
                      <a:gd name="connsiteX32" fmla="*/ 63725 w 959857"/>
                      <a:gd name="connsiteY32" fmla="*/ 578455 h 959857"/>
                      <a:gd name="connsiteX33" fmla="*/ 100848 w 959857"/>
                      <a:gd name="connsiteY33" fmla="*/ 578455 h 959857"/>
                      <a:gd name="connsiteX34" fmla="*/ 142219 w 959857"/>
                      <a:gd name="connsiteY34" fmla="*/ 678277 h 959857"/>
                      <a:gd name="connsiteX35" fmla="*/ 115943 w 959857"/>
                      <a:gd name="connsiteY35" fmla="*/ 704553 h 959857"/>
                      <a:gd name="connsiteX36" fmla="*/ 97323 w 959857"/>
                      <a:gd name="connsiteY36" fmla="*/ 749613 h 959857"/>
                      <a:gd name="connsiteX37" fmla="*/ 115943 w 959857"/>
                      <a:gd name="connsiteY37" fmla="*/ 794673 h 959857"/>
                      <a:gd name="connsiteX38" fmla="*/ 165191 w 959857"/>
                      <a:gd name="connsiteY38" fmla="*/ 843937 h 959857"/>
                      <a:gd name="connsiteX39" fmla="*/ 210243 w 959857"/>
                      <a:gd name="connsiteY39" fmla="*/ 862549 h 959857"/>
                      <a:gd name="connsiteX40" fmla="*/ 255288 w 959857"/>
                      <a:gd name="connsiteY40" fmla="*/ 843937 h 959857"/>
                      <a:gd name="connsiteX41" fmla="*/ 281557 w 959857"/>
                      <a:gd name="connsiteY41" fmla="*/ 817638 h 959857"/>
                      <a:gd name="connsiteX42" fmla="*/ 381394 w 959857"/>
                      <a:gd name="connsiteY42" fmla="*/ 859009 h 959857"/>
                      <a:gd name="connsiteX43" fmla="*/ 381394 w 959857"/>
                      <a:gd name="connsiteY43" fmla="*/ 896131 h 959857"/>
                      <a:gd name="connsiteX44" fmla="*/ 400081 w 959857"/>
                      <a:gd name="connsiteY44" fmla="*/ 941176 h 959857"/>
                      <a:gd name="connsiteX45" fmla="*/ 445126 w 959857"/>
                      <a:gd name="connsiteY45" fmla="*/ 959857 h 959857"/>
                      <a:gd name="connsiteX46" fmla="*/ 514729 w 959857"/>
                      <a:gd name="connsiteY46" fmla="*/ 959857 h 959857"/>
                      <a:gd name="connsiteX47" fmla="*/ 559766 w 959857"/>
                      <a:gd name="connsiteY47" fmla="*/ 941176 h 959857"/>
                      <a:gd name="connsiteX48" fmla="*/ 578455 w 959857"/>
                      <a:gd name="connsiteY48" fmla="*/ 896131 h 959857"/>
                      <a:gd name="connsiteX49" fmla="*/ 578455 w 959857"/>
                      <a:gd name="connsiteY49" fmla="*/ 859009 h 959857"/>
                      <a:gd name="connsiteX50" fmla="*/ 678277 w 959857"/>
                      <a:gd name="connsiteY50" fmla="*/ 817638 h 959857"/>
                      <a:gd name="connsiteX51" fmla="*/ 704553 w 959857"/>
                      <a:gd name="connsiteY51" fmla="*/ 843906 h 959857"/>
                      <a:gd name="connsiteX52" fmla="*/ 749613 w 959857"/>
                      <a:gd name="connsiteY52" fmla="*/ 862526 h 959857"/>
                      <a:gd name="connsiteX53" fmla="*/ 794673 w 959857"/>
                      <a:gd name="connsiteY53" fmla="*/ 843906 h 959857"/>
                      <a:gd name="connsiteX54" fmla="*/ 843937 w 959857"/>
                      <a:gd name="connsiteY54" fmla="*/ 794658 h 959857"/>
                      <a:gd name="connsiteX55" fmla="*/ 862549 w 959857"/>
                      <a:gd name="connsiteY55" fmla="*/ 749606 h 959857"/>
                      <a:gd name="connsiteX56" fmla="*/ 843937 w 959857"/>
                      <a:gd name="connsiteY56" fmla="*/ 704553 h 959857"/>
                      <a:gd name="connsiteX57" fmla="*/ 817638 w 959857"/>
                      <a:gd name="connsiteY57" fmla="*/ 678300 h 959857"/>
                      <a:gd name="connsiteX58" fmla="*/ 859009 w 959857"/>
                      <a:gd name="connsiteY58" fmla="*/ 578470 h 959857"/>
                      <a:gd name="connsiteX59" fmla="*/ 896131 w 959857"/>
                      <a:gd name="connsiteY59" fmla="*/ 578470 h 959857"/>
                      <a:gd name="connsiteX60" fmla="*/ 941184 w 959857"/>
                      <a:gd name="connsiteY60" fmla="*/ 559782 h 959857"/>
                      <a:gd name="connsiteX61" fmla="*/ 959857 w 959857"/>
                      <a:gd name="connsiteY61" fmla="*/ 514729 h 959857"/>
                      <a:gd name="connsiteX62" fmla="*/ 959857 w 959857"/>
                      <a:gd name="connsiteY62" fmla="*/ 445126 h 959857"/>
                      <a:gd name="connsiteX63" fmla="*/ 941176 w 959857"/>
                      <a:gd name="connsiteY63" fmla="*/ 400088 h 959857"/>
                      <a:gd name="connsiteX64" fmla="*/ 896131 w 959857"/>
                      <a:gd name="connsiteY64" fmla="*/ 381402 h 959857"/>
                      <a:gd name="connsiteX65" fmla="*/ 479924 w 959857"/>
                      <a:gd name="connsiteY65" fmla="*/ 740588 h 959857"/>
                      <a:gd name="connsiteX66" fmla="*/ 295614 w 959857"/>
                      <a:gd name="connsiteY66" fmla="*/ 664245 h 959857"/>
                      <a:gd name="connsiteX67" fmla="*/ 219271 w 959857"/>
                      <a:gd name="connsiteY67" fmla="*/ 479934 h 959857"/>
                      <a:gd name="connsiteX68" fmla="*/ 295614 w 959857"/>
                      <a:gd name="connsiteY68" fmla="*/ 295623 h 959857"/>
                      <a:gd name="connsiteX69" fmla="*/ 479924 w 959857"/>
                      <a:gd name="connsiteY69" fmla="*/ 219280 h 959857"/>
                      <a:gd name="connsiteX70" fmla="*/ 664235 w 959857"/>
                      <a:gd name="connsiteY70" fmla="*/ 295623 h 959857"/>
                      <a:gd name="connsiteX71" fmla="*/ 740578 w 959857"/>
                      <a:gd name="connsiteY71" fmla="*/ 479934 h 959857"/>
                      <a:gd name="connsiteX72" fmla="*/ 664146 w 959857"/>
                      <a:gd name="connsiteY72" fmla="*/ 664155 h 959857"/>
                      <a:gd name="connsiteX73" fmla="*/ 479924 w 959857"/>
                      <a:gd name="connsiteY73" fmla="*/ 740588 h 959857"/>
                      <a:gd name="connsiteX74" fmla="*/ 674373 w 959857"/>
                      <a:gd name="connsiteY74" fmla="*/ 479940 h 959857"/>
                      <a:gd name="connsiteX75" fmla="*/ 617425 w 959857"/>
                      <a:gd name="connsiteY75" fmla="*/ 617434 h 959857"/>
                      <a:gd name="connsiteX76" fmla="*/ 479930 w 959857"/>
                      <a:gd name="connsiteY76" fmla="*/ 674382 h 959857"/>
                      <a:gd name="connsiteX77" fmla="*/ 342436 w 959857"/>
                      <a:gd name="connsiteY77" fmla="*/ 617434 h 959857"/>
                      <a:gd name="connsiteX78" fmla="*/ 285488 w 959857"/>
                      <a:gd name="connsiteY78" fmla="*/ 479940 h 959857"/>
                      <a:gd name="connsiteX79" fmla="*/ 342436 w 959857"/>
                      <a:gd name="connsiteY79" fmla="*/ 342445 h 959857"/>
                      <a:gd name="connsiteX80" fmla="*/ 479930 w 959857"/>
                      <a:gd name="connsiteY80" fmla="*/ 285497 h 959857"/>
                      <a:gd name="connsiteX81" fmla="*/ 617358 w 959857"/>
                      <a:gd name="connsiteY81" fmla="*/ 342514 h 959857"/>
                      <a:gd name="connsiteX82" fmla="*/ 674375 w 959857"/>
                      <a:gd name="connsiteY82" fmla="*/ 479942 h 9598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</a:cxnLst>
                    <a:rect l="l" t="t" r="r" b="b"/>
                    <a:pathLst>
                      <a:path w="959857" h="959857">
                        <a:moveTo>
                          <a:pt x="896131" y="381402"/>
                        </a:moveTo>
                        <a:lnTo>
                          <a:pt x="859009" y="381402"/>
                        </a:lnTo>
                        <a:cubicBezTo>
                          <a:pt x="849978" y="346348"/>
                          <a:pt x="836050" y="312728"/>
                          <a:pt x="817638" y="281557"/>
                        </a:cubicBezTo>
                        <a:lnTo>
                          <a:pt x="843906" y="255288"/>
                        </a:lnTo>
                        <a:cubicBezTo>
                          <a:pt x="855832" y="243326"/>
                          <a:pt x="862526" y="227123"/>
                          <a:pt x="862526" y="210228"/>
                        </a:cubicBezTo>
                        <a:cubicBezTo>
                          <a:pt x="862526" y="193333"/>
                          <a:pt x="855832" y="177130"/>
                          <a:pt x="843906" y="165168"/>
                        </a:cubicBezTo>
                        <a:lnTo>
                          <a:pt x="794658" y="115920"/>
                        </a:lnTo>
                        <a:cubicBezTo>
                          <a:pt x="782696" y="103995"/>
                          <a:pt x="766493" y="97307"/>
                          <a:pt x="749606" y="97307"/>
                        </a:cubicBezTo>
                        <a:cubicBezTo>
                          <a:pt x="732718" y="97307"/>
                          <a:pt x="716515" y="103995"/>
                          <a:pt x="704553" y="115920"/>
                        </a:cubicBezTo>
                        <a:lnTo>
                          <a:pt x="678300" y="142219"/>
                        </a:lnTo>
                        <a:cubicBezTo>
                          <a:pt x="647137" y="123806"/>
                          <a:pt x="613524" y="109881"/>
                          <a:pt x="578470" y="100848"/>
                        </a:cubicBezTo>
                        <a:lnTo>
                          <a:pt x="578470" y="63725"/>
                        </a:lnTo>
                        <a:cubicBezTo>
                          <a:pt x="578455" y="46823"/>
                          <a:pt x="571738" y="30620"/>
                          <a:pt x="559782" y="18673"/>
                        </a:cubicBezTo>
                        <a:cubicBezTo>
                          <a:pt x="547835" y="6725"/>
                          <a:pt x="531626" y="15"/>
                          <a:pt x="514731" y="0"/>
                        </a:cubicBezTo>
                        <a:lnTo>
                          <a:pt x="445126" y="0"/>
                        </a:lnTo>
                        <a:cubicBezTo>
                          <a:pt x="428231" y="15"/>
                          <a:pt x="412035" y="6733"/>
                          <a:pt x="400090" y="18680"/>
                        </a:cubicBezTo>
                        <a:cubicBezTo>
                          <a:pt x="388142" y="30628"/>
                          <a:pt x="381424" y="46831"/>
                          <a:pt x="381402" y="63725"/>
                        </a:cubicBezTo>
                        <a:lnTo>
                          <a:pt x="381402" y="100848"/>
                        </a:lnTo>
                        <a:cubicBezTo>
                          <a:pt x="346348" y="109886"/>
                          <a:pt x="312735" y="123814"/>
                          <a:pt x="281557" y="142219"/>
                        </a:cubicBezTo>
                        <a:lnTo>
                          <a:pt x="255288" y="115943"/>
                        </a:lnTo>
                        <a:cubicBezTo>
                          <a:pt x="243326" y="104017"/>
                          <a:pt x="227123" y="97322"/>
                          <a:pt x="210228" y="97322"/>
                        </a:cubicBezTo>
                        <a:cubicBezTo>
                          <a:pt x="193333" y="97322"/>
                          <a:pt x="177130" y="104017"/>
                          <a:pt x="165168" y="115943"/>
                        </a:cubicBezTo>
                        <a:lnTo>
                          <a:pt x="115920" y="165198"/>
                        </a:lnTo>
                        <a:cubicBezTo>
                          <a:pt x="103994" y="177161"/>
                          <a:pt x="97307" y="193364"/>
                          <a:pt x="97307" y="210251"/>
                        </a:cubicBezTo>
                        <a:cubicBezTo>
                          <a:pt x="97307" y="227138"/>
                          <a:pt x="103994" y="243341"/>
                          <a:pt x="115920" y="255304"/>
                        </a:cubicBezTo>
                        <a:lnTo>
                          <a:pt x="142219" y="281557"/>
                        </a:lnTo>
                        <a:cubicBezTo>
                          <a:pt x="123814" y="312728"/>
                          <a:pt x="109886" y="346332"/>
                          <a:pt x="100848" y="381386"/>
                        </a:cubicBezTo>
                        <a:lnTo>
                          <a:pt x="63725" y="381386"/>
                        </a:lnTo>
                        <a:cubicBezTo>
                          <a:pt x="46823" y="381402"/>
                          <a:pt x="30620" y="388119"/>
                          <a:pt x="18673" y="400073"/>
                        </a:cubicBezTo>
                        <a:cubicBezTo>
                          <a:pt x="6726" y="412022"/>
                          <a:pt x="15" y="428231"/>
                          <a:pt x="0" y="445126"/>
                        </a:cubicBezTo>
                        <a:lnTo>
                          <a:pt x="0" y="514729"/>
                        </a:lnTo>
                        <a:cubicBezTo>
                          <a:pt x="15" y="531624"/>
                          <a:pt x="6732" y="547819"/>
                          <a:pt x="18681" y="559766"/>
                        </a:cubicBezTo>
                        <a:cubicBezTo>
                          <a:pt x="30627" y="571715"/>
                          <a:pt x="46831" y="578432"/>
                          <a:pt x="63725" y="578455"/>
                        </a:cubicBezTo>
                        <a:lnTo>
                          <a:pt x="100848" y="578455"/>
                        </a:lnTo>
                        <a:cubicBezTo>
                          <a:pt x="109879" y="613509"/>
                          <a:pt x="123806" y="647114"/>
                          <a:pt x="142219" y="678277"/>
                        </a:cubicBezTo>
                        <a:lnTo>
                          <a:pt x="115943" y="704553"/>
                        </a:lnTo>
                        <a:cubicBezTo>
                          <a:pt x="104017" y="716523"/>
                          <a:pt x="97323" y="732726"/>
                          <a:pt x="97323" y="749613"/>
                        </a:cubicBezTo>
                        <a:cubicBezTo>
                          <a:pt x="97323" y="766508"/>
                          <a:pt x="104017" y="782711"/>
                          <a:pt x="115943" y="794673"/>
                        </a:cubicBezTo>
                        <a:lnTo>
                          <a:pt x="165191" y="843937"/>
                        </a:lnTo>
                        <a:cubicBezTo>
                          <a:pt x="177153" y="855863"/>
                          <a:pt x="193349" y="862549"/>
                          <a:pt x="210243" y="862549"/>
                        </a:cubicBezTo>
                        <a:cubicBezTo>
                          <a:pt x="227130" y="862549"/>
                          <a:pt x="243326" y="855863"/>
                          <a:pt x="255288" y="843937"/>
                        </a:cubicBezTo>
                        <a:lnTo>
                          <a:pt x="281557" y="817638"/>
                        </a:lnTo>
                        <a:cubicBezTo>
                          <a:pt x="312728" y="836050"/>
                          <a:pt x="346340" y="849976"/>
                          <a:pt x="381394" y="859009"/>
                        </a:cubicBezTo>
                        <a:lnTo>
                          <a:pt x="381394" y="896131"/>
                        </a:lnTo>
                        <a:cubicBezTo>
                          <a:pt x="381409" y="913033"/>
                          <a:pt x="388134" y="929229"/>
                          <a:pt x="400081" y="941176"/>
                        </a:cubicBezTo>
                        <a:cubicBezTo>
                          <a:pt x="412030" y="953123"/>
                          <a:pt x="428231" y="959842"/>
                          <a:pt x="445126" y="959857"/>
                        </a:cubicBezTo>
                        <a:lnTo>
                          <a:pt x="514729" y="959857"/>
                        </a:lnTo>
                        <a:cubicBezTo>
                          <a:pt x="531626" y="959842"/>
                          <a:pt x="547819" y="953123"/>
                          <a:pt x="559766" y="941176"/>
                        </a:cubicBezTo>
                        <a:cubicBezTo>
                          <a:pt x="571715" y="929227"/>
                          <a:pt x="578432" y="913026"/>
                          <a:pt x="578455" y="896131"/>
                        </a:cubicBezTo>
                        <a:lnTo>
                          <a:pt x="578455" y="859009"/>
                        </a:lnTo>
                        <a:cubicBezTo>
                          <a:pt x="613509" y="849978"/>
                          <a:pt x="647114" y="836050"/>
                          <a:pt x="678277" y="817638"/>
                        </a:cubicBezTo>
                        <a:lnTo>
                          <a:pt x="704553" y="843906"/>
                        </a:lnTo>
                        <a:cubicBezTo>
                          <a:pt x="716523" y="855832"/>
                          <a:pt x="732726" y="862526"/>
                          <a:pt x="749613" y="862526"/>
                        </a:cubicBezTo>
                        <a:cubicBezTo>
                          <a:pt x="766508" y="862526"/>
                          <a:pt x="782711" y="855832"/>
                          <a:pt x="794673" y="843906"/>
                        </a:cubicBezTo>
                        <a:lnTo>
                          <a:pt x="843937" y="794658"/>
                        </a:lnTo>
                        <a:cubicBezTo>
                          <a:pt x="855863" y="782696"/>
                          <a:pt x="862549" y="766493"/>
                          <a:pt x="862549" y="749606"/>
                        </a:cubicBezTo>
                        <a:cubicBezTo>
                          <a:pt x="862549" y="732719"/>
                          <a:pt x="855863" y="716515"/>
                          <a:pt x="843937" y="704553"/>
                        </a:cubicBezTo>
                        <a:lnTo>
                          <a:pt x="817638" y="678300"/>
                        </a:lnTo>
                        <a:cubicBezTo>
                          <a:pt x="836050" y="647137"/>
                          <a:pt x="849976" y="613524"/>
                          <a:pt x="859009" y="578470"/>
                        </a:cubicBezTo>
                        <a:lnTo>
                          <a:pt x="896131" y="578470"/>
                        </a:lnTo>
                        <a:cubicBezTo>
                          <a:pt x="913033" y="578455"/>
                          <a:pt x="929237" y="571738"/>
                          <a:pt x="941184" y="559782"/>
                        </a:cubicBezTo>
                        <a:cubicBezTo>
                          <a:pt x="953131" y="547835"/>
                          <a:pt x="959842" y="531624"/>
                          <a:pt x="959857" y="514729"/>
                        </a:cubicBezTo>
                        <a:lnTo>
                          <a:pt x="959857" y="445126"/>
                        </a:lnTo>
                        <a:cubicBezTo>
                          <a:pt x="959842" y="428231"/>
                          <a:pt x="953123" y="412035"/>
                          <a:pt x="941176" y="400088"/>
                        </a:cubicBezTo>
                        <a:cubicBezTo>
                          <a:pt x="929229" y="388142"/>
                          <a:pt x="913026" y="381424"/>
                          <a:pt x="896131" y="381402"/>
                        </a:cubicBezTo>
                        <a:close/>
                        <a:moveTo>
                          <a:pt x="479924" y="740588"/>
                        </a:moveTo>
                        <a:cubicBezTo>
                          <a:pt x="410797" y="740588"/>
                          <a:pt x="344498" y="713129"/>
                          <a:pt x="295614" y="664245"/>
                        </a:cubicBezTo>
                        <a:cubicBezTo>
                          <a:pt x="246730" y="615360"/>
                          <a:pt x="219271" y="549061"/>
                          <a:pt x="219271" y="479934"/>
                        </a:cubicBezTo>
                        <a:cubicBezTo>
                          <a:pt x="219271" y="410807"/>
                          <a:pt x="246730" y="344508"/>
                          <a:pt x="295614" y="295623"/>
                        </a:cubicBezTo>
                        <a:cubicBezTo>
                          <a:pt x="344498" y="246739"/>
                          <a:pt x="410797" y="219280"/>
                          <a:pt x="479924" y="219280"/>
                        </a:cubicBezTo>
                        <a:cubicBezTo>
                          <a:pt x="549052" y="219280"/>
                          <a:pt x="615351" y="246739"/>
                          <a:pt x="664235" y="295623"/>
                        </a:cubicBezTo>
                        <a:cubicBezTo>
                          <a:pt x="713119" y="344508"/>
                          <a:pt x="740578" y="410807"/>
                          <a:pt x="740578" y="479934"/>
                        </a:cubicBezTo>
                        <a:cubicBezTo>
                          <a:pt x="740504" y="549038"/>
                          <a:pt x="713015" y="615294"/>
                          <a:pt x="664146" y="664155"/>
                        </a:cubicBezTo>
                        <a:cubicBezTo>
                          <a:pt x="615284" y="713024"/>
                          <a:pt x="549029" y="740514"/>
                          <a:pt x="479924" y="740588"/>
                        </a:cubicBezTo>
                        <a:close/>
                        <a:moveTo>
                          <a:pt x="674373" y="479940"/>
                        </a:moveTo>
                        <a:cubicBezTo>
                          <a:pt x="674373" y="531509"/>
                          <a:pt x="653892" y="580967"/>
                          <a:pt x="617425" y="617434"/>
                        </a:cubicBezTo>
                        <a:cubicBezTo>
                          <a:pt x="580958" y="653901"/>
                          <a:pt x="531500" y="674382"/>
                          <a:pt x="479930" y="674382"/>
                        </a:cubicBezTo>
                        <a:cubicBezTo>
                          <a:pt x="428360" y="674382"/>
                          <a:pt x="378903" y="653901"/>
                          <a:pt x="342436" y="617434"/>
                        </a:cubicBezTo>
                        <a:cubicBezTo>
                          <a:pt x="305969" y="580967"/>
                          <a:pt x="285488" y="531509"/>
                          <a:pt x="285488" y="479940"/>
                        </a:cubicBezTo>
                        <a:cubicBezTo>
                          <a:pt x="285488" y="428370"/>
                          <a:pt x="305969" y="378912"/>
                          <a:pt x="342436" y="342445"/>
                        </a:cubicBezTo>
                        <a:cubicBezTo>
                          <a:pt x="378903" y="305978"/>
                          <a:pt x="428360" y="285497"/>
                          <a:pt x="479930" y="285497"/>
                        </a:cubicBezTo>
                        <a:cubicBezTo>
                          <a:pt x="531485" y="285556"/>
                          <a:pt x="580906" y="306060"/>
                          <a:pt x="617358" y="342514"/>
                        </a:cubicBezTo>
                        <a:cubicBezTo>
                          <a:pt x="653810" y="378968"/>
                          <a:pt x="674314" y="428387"/>
                          <a:pt x="674375" y="479942"/>
                        </a:cubicBezTo>
                        <a:close/>
                      </a:path>
                    </a:pathLst>
                  </a:custGeom>
                  <a:solidFill>
                    <a:srgbClr val="D4572D"/>
                  </a:solidFill>
                  <a:ln w="189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50" name="Группа 149">
              <a:extLst>
                <a:ext uri="{FF2B5EF4-FFF2-40B4-BE49-F238E27FC236}">
                  <a16:creationId xmlns:a16="http://schemas.microsoft.com/office/drawing/2014/main" id="{DE0B34C4-9F45-C7AC-521E-BEBE3AE401AC}"/>
                </a:ext>
              </a:extLst>
            </p:cNvPr>
            <p:cNvGrpSpPr/>
            <p:nvPr/>
          </p:nvGrpSpPr>
          <p:grpSpPr>
            <a:xfrm>
              <a:off x="6979018" y="1664362"/>
              <a:ext cx="4310298" cy="2057679"/>
              <a:chOff x="7320125" y="1664362"/>
              <a:chExt cx="4310298" cy="2057679"/>
            </a:xfrm>
          </p:grpSpPr>
          <p:grpSp>
            <p:nvGrpSpPr>
              <p:cNvPr id="149" name="Группа 148">
                <a:extLst>
                  <a:ext uri="{FF2B5EF4-FFF2-40B4-BE49-F238E27FC236}">
                    <a16:creationId xmlns:a16="http://schemas.microsoft.com/office/drawing/2014/main" id="{AC2D7EE9-1C2F-E371-C398-B59C3567DA1E}"/>
                  </a:ext>
                </a:extLst>
              </p:cNvPr>
              <p:cNvGrpSpPr/>
              <p:nvPr/>
            </p:nvGrpSpPr>
            <p:grpSpPr>
              <a:xfrm>
                <a:off x="7324517" y="1664362"/>
                <a:ext cx="1665621" cy="686008"/>
                <a:chOff x="7324517" y="1664362"/>
                <a:chExt cx="1665621" cy="686008"/>
              </a:xfrm>
            </p:grpSpPr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FDC9713F-FE59-833B-37E2-572586A5434D}"/>
                    </a:ext>
                  </a:extLst>
                </p:cNvPr>
                <p:cNvSpPr txBox="1"/>
                <p:nvPr/>
              </p:nvSpPr>
              <p:spPr>
                <a:xfrm>
                  <a:off x="8006086" y="1869010"/>
                  <a:ext cx="984052" cy="307777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r>
                    <a:rPr lang="ru-RU" sz="1400" dirty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Заказчики</a:t>
                  </a:r>
                </a:p>
              </p:txBody>
            </p:sp>
            <p:pic>
              <p:nvPicPr>
                <p:cNvPr id="80" name="Рисунок 79">
                  <a:extLst>
                    <a:ext uri="{FF2B5EF4-FFF2-40B4-BE49-F238E27FC236}">
                      <a16:creationId xmlns:a16="http://schemas.microsoft.com/office/drawing/2014/main" id="{58A22755-1715-D077-416D-F193CDFE5C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rightnessContrast bright="10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24517" y="1664362"/>
                  <a:ext cx="686008" cy="686008"/>
                </a:xfrm>
                <a:prstGeom prst="rect">
                  <a:avLst/>
                </a:prstGeom>
              </p:spPr>
            </p:pic>
          </p:grpSp>
          <p:grpSp>
            <p:nvGrpSpPr>
              <p:cNvPr id="147" name="Группа 146">
                <a:extLst>
                  <a:ext uri="{FF2B5EF4-FFF2-40B4-BE49-F238E27FC236}">
                    <a16:creationId xmlns:a16="http://schemas.microsoft.com/office/drawing/2014/main" id="{31F29D2D-9652-0299-BEAE-5E6820A8F18E}"/>
                  </a:ext>
                </a:extLst>
              </p:cNvPr>
              <p:cNvGrpSpPr/>
              <p:nvPr/>
            </p:nvGrpSpPr>
            <p:grpSpPr>
              <a:xfrm>
                <a:off x="7320125" y="2370411"/>
                <a:ext cx="4310298" cy="1351630"/>
                <a:chOff x="7320125" y="2370411"/>
                <a:chExt cx="4310298" cy="1351630"/>
              </a:xfrm>
            </p:grpSpPr>
            <p:sp>
              <p:nvSpPr>
                <p:cNvPr id="82" name="Прямоугольник: скругленные углы 81">
                  <a:extLst>
                    <a:ext uri="{FF2B5EF4-FFF2-40B4-BE49-F238E27FC236}">
                      <a16:creationId xmlns:a16="http://schemas.microsoft.com/office/drawing/2014/main" id="{26C4E947-551B-74B8-AEF6-B50C0E20649A}"/>
                    </a:ext>
                  </a:extLst>
                </p:cNvPr>
                <p:cNvSpPr/>
                <p:nvPr/>
              </p:nvSpPr>
              <p:spPr>
                <a:xfrm>
                  <a:off x="7526795" y="2737171"/>
                  <a:ext cx="4103628" cy="984870"/>
                </a:xfrm>
                <a:prstGeom prst="roundRect">
                  <a:avLst/>
                </a:prstGeom>
                <a:solidFill>
                  <a:srgbClr val="242C30"/>
                </a:solidFill>
                <a:ln w="19050">
                  <a:solidFill>
                    <a:srgbClr val="D4572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3" name="Прямоугольник: скругленные углы 82">
                  <a:extLst>
                    <a:ext uri="{FF2B5EF4-FFF2-40B4-BE49-F238E27FC236}">
                      <a16:creationId xmlns:a16="http://schemas.microsoft.com/office/drawing/2014/main" id="{3B3A03D6-AA24-2C22-083E-00B68B2D55F9}"/>
                    </a:ext>
                  </a:extLst>
                </p:cNvPr>
                <p:cNvSpPr/>
                <p:nvPr/>
              </p:nvSpPr>
              <p:spPr>
                <a:xfrm>
                  <a:off x="7423460" y="2621673"/>
                  <a:ext cx="4103628" cy="984870"/>
                </a:xfrm>
                <a:prstGeom prst="roundRect">
                  <a:avLst/>
                </a:prstGeom>
                <a:solidFill>
                  <a:srgbClr val="242C30"/>
                </a:solidFill>
                <a:ln w="19050">
                  <a:solidFill>
                    <a:srgbClr val="D4572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4" name="Прямоугольник: скругленные углы 83">
                  <a:extLst>
                    <a:ext uri="{FF2B5EF4-FFF2-40B4-BE49-F238E27FC236}">
                      <a16:creationId xmlns:a16="http://schemas.microsoft.com/office/drawing/2014/main" id="{0C7273D2-3180-6451-E6F5-79A599C9AE19}"/>
                    </a:ext>
                  </a:extLst>
                </p:cNvPr>
                <p:cNvSpPr/>
                <p:nvPr/>
              </p:nvSpPr>
              <p:spPr>
                <a:xfrm>
                  <a:off x="7320125" y="2506176"/>
                  <a:ext cx="4103628" cy="984870"/>
                </a:xfrm>
                <a:prstGeom prst="roundRect">
                  <a:avLst/>
                </a:prstGeom>
                <a:solidFill>
                  <a:srgbClr val="242C30"/>
                </a:solidFill>
                <a:ln w="19050">
                  <a:solidFill>
                    <a:srgbClr val="D4572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823D7FFB-2027-7CC3-0C19-09F818464EBE}"/>
                    </a:ext>
                  </a:extLst>
                </p:cNvPr>
                <p:cNvSpPr txBox="1"/>
                <p:nvPr/>
              </p:nvSpPr>
              <p:spPr>
                <a:xfrm>
                  <a:off x="7523028" y="2654471"/>
                  <a:ext cx="3563796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2000" dirty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Формирование заявок </a:t>
                  </a:r>
                  <a:br>
                    <a:rPr lang="ru-RU" sz="2000" dirty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</a:br>
                  <a:r>
                    <a:rPr lang="ru-RU" sz="2000" dirty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на закупку на основе типовой</a:t>
                  </a:r>
                </a:p>
              </p:txBody>
            </p:sp>
            <p:grpSp>
              <p:nvGrpSpPr>
                <p:cNvPr id="143" name="Группа 142">
                  <a:extLst>
                    <a:ext uri="{FF2B5EF4-FFF2-40B4-BE49-F238E27FC236}">
                      <a16:creationId xmlns:a16="http://schemas.microsoft.com/office/drawing/2014/main" id="{B6D3B36D-6010-BC5F-E1B2-B641A1DB7365}"/>
                    </a:ext>
                  </a:extLst>
                </p:cNvPr>
                <p:cNvGrpSpPr/>
                <p:nvPr/>
              </p:nvGrpSpPr>
              <p:grpSpPr>
                <a:xfrm>
                  <a:off x="7529449" y="2370411"/>
                  <a:ext cx="271526" cy="271526"/>
                  <a:chOff x="838284" y="4775838"/>
                  <a:chExt cx="353821" cy="353821"/>
                </a:xfrm>
              </p:grpSpPr>
              <p:sp>
                <p:nvSpPr>
                  <p:cNvPr id="144" name="Овал 143">
                    <a:extLst>
                      <a:ext uri="{FF2B5EF4-FFF2-40B4-BE49-F238E27FC236}">
                        <a16:creationId xmlns:a16="http://schemas.microsoft.com/office/drawing/2014/main" id="{4F926575-B79E-B9E8-D90D-9EF9A513C857}"/>
                      </a:ext>
                    </a:extLst>
                  </p:cNvPr>
                  <p:cNvSpPr/>
                  <p:nvPr/>
                </p:nvSpPr>
                <p:spPr>
                  <a:xfrm>
                    <a:off x="891299" y="4841185"/>
                    <a:ext cx="223126" cy="223126"/>
                  </a:xfrm>
                  <a:prstGeom prst="ellipse">
                    <a:avLst/>
                  </a:prstGeom>
                  <a:solidFill>
                    <a:srgbClr val="242C3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45" name="Полилиния: фигура 144">
                    <a:extLst>
                      <a:ext uri="{FF2B5EF4-FFF2-40B4-BE49-F238E27FC236}">
                        <a16:creationId xmlns:a16="http://schemas.microsoft.com/office/drawing/2014/main" id="{B44BFB1D-BB5E-61A9-CBBF-94D152101843}"/>
                      </a:ext>
                    </a:extLst>
                  </p:cNvPr>
                  <p:cNvSpPr/>
                  <p:nvPr/>
                </p:nvSpPr>
                <p:spPr>
                  <a:xfrm>
                    <a:off x="838284" y="4775838"/>
                    <a:ext cx="353821" cy="353821"/>
                  </a:xfrm>
                  <a:custGeom>
                    <a:avLst/>
                    <a:gdLst>
                      <a:gd name="connsiteX0" fmla="*/ 896131 w 959857"/>
                      <a:gd name="connsiteY0" fmla="*/ 381402 h 959857"/>
                      <a:gd name="connsiteX1" fmla="*/ 859009 w 959857"/>
                      <a:gd name="connsiteY1" fmla="*/ 381402 h 959857"/>
                      <a:gd name="connsiteX2" fmla="*/ 817638 w 959857"/>
                      <a:gd name="connsiteY2" fmla="*/ 281557 h 959857"/>
                      <a:gd name="connsiteX3" fmla="*/ 843906 w 959857"/>
                      <a:gd name="connsiteY3" fmla="*/ 255288 h 959857"/>
                      <a:gd name="connsiteX4" fmla="*/ 862526 w 959857"/>
                      <a:gd name="connsiteY4" fmla="*/ 210228 h 959857"/>
                      <a:gd name="connsiteX5" fmla="*/ 843906 w 959857"/>
                      <a:gd name="connsiteY5" fmla="*/ 165168 h 959857"/>
                      <a:gd name="connsiteX6" fmla="*/ 794658 w 959857"/>
                      <a:gd name="connsiteY6" fmla="*/ 115920 h 959857"/>
                      <a:gd name="connsiteX7" fmla="*/ 749606 w 959857"/>
                      <a:gd name="connsiteY7" fmla="*/ 97307 h 959857"/>
                      <a:gd name="connsiteX8" fmla="*/ 704553 w 959857"/>
                      <a:gd name="connsiteY8" fmla="*/ 115920 h 959857"/>
                      <a:gd name="connsiteX9" fmla="*/ 678300 w 959857"/>
                      <a:gd name="connsiteY9" fmla="*/ 142219 h 959857"/>
                      <a:gd name="connsiteX10" fmla="*/ 578470 w 959857"/>
                      <a:gd name="connsiteY10" fmla="*/ 100848 h 959857"/>
                      <a:gd name="connsiteX11" fmla="*/ 578470 w 959857"/>
                      <a:gd name="connsiteY11" fmla="*/ 63725 h 959857"/>
                      <a:gd name="connsiteX12" fmla="*/ 559782 w 959857"/>
                      <a:gd name="connsiteY12" fmla="*/ 18673 h 959857"/>
                      <a:gd name="connsiteX13" fmla="*/ 514731 w 959857"/>
                      <a:gd name="connsiteY13" fmla="*/ 0 h 959857"/>
                      <a:gd name="connsiteX14" fmla="*/ 445126 w 959857"/>
                      <a:gd name="connsiteY14" fmla="*/ 0 h 959857"/>
                      <a:gd name="connsiteX15" fmla="*/ 400090 w 959857"/>
                      <a:gd name="connsiteY15" fmla="*/ 18680 h 959857"/>
                      <a:gd name="connsiteX16" fmla="*/ 381402 w 959857"/>
                      <a:gd name="connsiteY16" fmla="*/ 63725 h 959857"/>
                      <a:gd name="connsiteX17" fmla="*/ 381402 w 959857"/>
                      <a:gd name="connsiteY17" fmla="*/ 100848 h 959857"/>
                      <a:gd name="connsiteX18" fmla="*/ 281557 w 959857"/>
                      <a:gd name="connsiteY18" fmla="*/ 142219 h 959857"/>
                      <a:gd name="connsiteX19" fmla="*/ 255288 w 959857"/>
                      <a:gd name="connsiteY19" fmla="*/ 115943 h 959857"/>
                      <a:gd name="connsiteX20" fmla="*/ 210228 w 959857"/>
                      <a:gd name="connsiteY20" fmla="*/ 97322 h 959857"/>
                      <a:gd name="connsiteX21" fmla="*/ 165168 w 959857"/>
                      <a:gd name="connsiteY21" fmla="*/ 115943 h 959857"/>
                      <a:gd name="connsiteX22" fmla="*/ 115920 w 959857"/>
                      <a:gd name="connsiteY22" fmla="*/ 165198 h 959857"/>
                      <a:gd name="connsiteX23" fmla="*/ 97307 w 959857"/>
                      <a:gd name="connsiteY23" fmla="*/ 210251 h 959857"/>
                      <a:gd name="connsiteX24" fmla="*/ 115920 w 959857"/>
                      <a:gd name="connsiteY24" fmla="*/ 255304 h 959857"/>
                      <a:gd name="connsiteX25" fmla="*/ 142219 w 959857"/>
                      <a:gd name="connsiteY25" fmla="*/ 281557 h 959857"/>
                      <a:gd name="connsiteX26" fmla="*/ 100848 w 959857"/>
                      <a:gd name="connsiteY26" fmla="*/ 381386 h 959857"/>
                      <a:gd name="connsiteX27" fmla="*/ 63725 w 959857"/>
                      <a:gd name="connsiteY27" fmla="*/ 381386 h 959857"/>
                      <a:gd name="connsiteX28" fmla="*/ 18673 w 959857"/>
                      <a:gd name="connsiteY28" fmla="*/ 400073 h 959857"/>
                      <a:gd name="connsiteX29" fmla="*/ 0 w 959857"/>
                      <a:gd name="connsiteY29" fmla="*/ 445126 h 959857"/>
                      <a:gd name="connsiteX30" fmla="*/ 0 w 959857"/>
                      <a:gd name="connsiteY30" fmla="*/ 514729 h 959857"/>
                      <a:gd name="connsiteX31" fmla="*/ 18681 w 959857"/>
                      <a:gd name="connsiteY31" fmla="*/ 559766 h 959857"/>
                      <a:gd name="connsiteX32" fmla="*/ 63725 w 959857"/>
                      <a:gd name="connsiteY32" fmla="*/ 578455 h 959857"/>
                      <a:gd name="connsiteX33" fmla="*/ 100848 w 959857"/>
                      <a:gd name="connsiteY33" fmla="*/ 578455 h 959857"/>
                      <a:gd name="connsiteX34" fmla="*/ 142219 w 959857"/>
                      <a:gd name="connsiteY34" fmla="*/ 678277 h 959857"/>
                      <a:gd name="connsiteX35" fmla="*/ 115943 w 959857"/>
                      <a:gd name="connsiteY35" fmla="*/ 704553 h 959857"/>
                      <a:gd name="connsiteX36" fmla="*/ 97323 w 959857"/>
                      <a:gd name="connsiteY36" fmla="*/ 749613 h 959857"/>
                      <a:gd name="connsiteX37" fmla="*/ 115943 w 959857"/>
                      <a:gd name="connsiteY37" fmla="*/ 794673 h 959857"/>
                      <a:gd name="connsiteX38" fmla="*/ 165191 w 959857"/>
                      <a:gd name="connsiteY38" fmla="*/ 843937 h 959857"/>
                      <a:gd name="connsiteX39" fmla="*/ 210243 w 959857"/>
                      <a:gd name="connsiteY39" fmla="*/ 862549 h 959857"/>
                      <a:gd name="connsiteX40" fmla="*/ 255288 w 959857"/>
                      <a:gd name="connsiteY40" fmla="*/ 843937 h 959857"/>
                      <a:gd name="connsiteX41" fmla="*/ 281557 w 959857"/>
                      <a:gd name="connsiteY41" fmla="*/ 817638 h 959857"/>
                      <a:gd name="connsiteX42" fmla="*/ 381394 w 959857"/>
                      <a:gd name="connsiteY42" fmla="*/ 859009 h 959857"/>
                      <a:gd name="connsiteX43" fmla="*/ 381394 w 959857"/>
                      <a:gd name="connsiteY43" fmla="*/ 896131 h 959857"/>
                      <a:gd name="connsiteX44" fmla="*/ 400081 w 959857"/>
                      <a:gd name="connsiteY44" fmla="*/ 941176 h 959857"/>
                      <a:gd name="connsiteX45" fmla="*/ 445126 w 959857"/>
                      <a:gd name="connsiteY45" fmla="*/ 959857 h 959857"/>
                      <a:gd name="connsiteX46" fmla="*/ 514729 w 959857"/>
                      <a:gd name="connsiteY46" fmla="*/ 959857 h 959857"/>
                      <a:gd name="connsiteX47" fmla="*/ 559766 w 959857"/>
                      <a:gd name="connsiteY47" fmla="*/ 941176 h 959857"/>
                      <a:gd name="connsiteX48" fmla="*/ 578455 w 959857"/>
                      <a:gd name="connsiteY48" fmla="*/ 896131 h 959857"/>
                      <a:gd name="connsiteX49" fmla="*/ 578455 w 959857"/>
                      <a:gd name="connsiteY49" fmla="*/ 859009 h 959857"/>
                      <a:gd name="connsiteX50" fmla="*/ 678277 w 959857"/>
                      <a:gd name="connsiteY50" fmla="*/ 817638 h 959857"/>
                      <a:gd name="connsiteX51" fmla="*/ 704553 w 959857"/>
                      <a:gd name="connsiteY51" fmla="*/ 843906 h 959857"/>
                      <a:gd name="connsiteX52" fmla="*/ 749613 w 959857"/>
                      <a:gd name="connsiteY52" fmla="*/ 862526 h 959857"/>
                      <a:gd name="connsiteX53" fmla="*/ 794673 w 959857"/>
                      <a:gd name="connsiteY53" fmla="*/ 843906 h 959857"/>
                      <a:gd name="connsiteX54" fmla="*/ 843937 w 959857"/>
                      <a:gd name="connsiteY54" fmla="*/ 794658 h 959857"/>
                      <a:gd name="connsiteX55" fmla="*/ 862549 w 959857"/>
                      <a:gd name="connsiteY55" fmla="*/ 749606 h 959857"/>
                      <a:gd name="connsiteX56" fmla="*/ 843937 w 959857"/>
                      <a:gd name="connsiteY56" fmla="*/ 704553 h 959857"/>
                      <a:gd name="connsiteX57" fmla="*/ 817638 w 959857"/>
                      <a:gd name="connsiteY57" fmla="*/ 678300 h 959857"/>
                      <a:gd name="connsiteX58" fmla="*/ 859009 w 959857"/>
                      <a:gd name="connsiteY58" fmla="*/ 578470 h 959857"/>
                      <a:gd name="connsiteX59" fmla="*/ 896131 w 959857"/>
                      <a:gd name="connsiteY59" fmla="*/ 578470 h 959857"/>
                      <a:gd name="connsiteX60" fmla="*/ 941184 w 959857"/>
                      <a:gd name="connsiteY60" fmla="*/ 559782 h 959857"/>
                      <a:gd name="connsiteX61" fmla="*/ 959857 w 959857"/>
                      <a:gd name="connsiteY61" fmla="*/ 514729 h 959857"/>
                      <a:gd name="connsiteX62" fmla="*/ 959857 w 959857"/>
                      <a:gd name="connsiteY62" fmla="*/ 445126 h 959857"/>
                      <a:gd name="connsiteX63" fmla="*/ 941176 w 959857"/>
                      <a:gd name="connsiteY63" fmla="*/ 400088 h 959857"/>
                      <a:gd name="connsiteX64" fmla="*/ 896131 w 959857"/>
                      <a:gd name="connsiteY64" fmla="*/ 381402 h 959857"/>
                      <a:gd name="connsiteX65" fmla="*/ 479924 w 959857"/>
                      <a:gd name="connsiteY65" fmla="*/ 740588 h 959857"/>
                      <a:gd name="connsiteX66" fmla="*/ 295614 w 959857"/>
                      <a:gd name="connsiteY66" fmla="*/ 664245 h 959857"/>
                      <a:gd name="connsiteX67" fmla="*/ 219271 w 959857"/>
                      <a:gd name="connsiteY67" fmla="*/ 479934 h 959857"/>
                      <a:gd name="connsiteX68" fmla="*/ 295614 w 959857"/>
                      <a:gd name="connsiteY68" fmla="*/ 295623 h 959857"/>
                      <a:gd name="connsiteX69" fmla="*/ 479924 w 959857"/>
                      <a:gd name="connsiteY69" fmla="*/ 219280 h 959857"/>
                      <a:gd name="connsiteX70" fmla="*/ 664235 w 959857"/>
                      <a:gd name="connsiteY70" fmla="*/ 295623 h 959857"/>
                      <a:gd name="connsiteX71" fmla="*/ 740578 w 959857"/>
                      <a:gd name="connsiteY71" fmla="*/ 479934 h 959857"/>
                      <a:gd name="connsiteX72" fmla="*/ 664146 w 959857"/>
                      <a:gd name="connsiteY72" fmla="*/ 664155 h 959857"/>
                      <a:gd name="connsiteX73" fmla="*/ 479924 w 959857"/>
                      <a:gd name="connsiteY73" fmla="*/ 740588 h 959857"/>
                      <a:gd name="connsiteX74" fmla="*/ 674373 w 959857"/>
                      <a:gd name="connsiteY74" fmla="*/ 479940 h 959857"/>
                      <a:gd name="connsiteX75" fmla="*/ 617425 w 959857"/>
                      <a:gd name="connsiteY75" fmla="*/ 617434 h 959857"/>
                      <a:gd name="connsiteX76" fmla="*/ 479930 w 959857"/>
                      <a:gd name="connsiteY76" fmla="*/ 674382 h 959857"/>
                      <a:gd name="connsiteX77" fmla="*/ 342436 w 959857"/>
                      <a:gd name="connsiteY77" fmla="*/ 617434 h 959857"/>
                      <a:gd name="connsiteX78" fmla="*/ 285488 w 959857"/>
                      <a:gd name="connsiteY78" fmla="*/ 479940 h 959857"/>
                      <a:gd name="connsiteX79" fmla="*/ 342436 w 959857"/>
                      <a:gd name="connsiteY79" fmla="*/ 342445 h 959857"/>
                      <a:gd name="connsiteX80" fmla="*/ 479930 w 959857"/>
                      <a:gd name="connsiteY80" fmla="*/ 285497 h 959857"/>
                      <a:gd name="connsiteX81" fmla="*/ 617358 w 959857"/>
                      <a:gd name="connsiteY81" fmla="*/ 342514 h 959857"/>
                      <a:gd name="connsiteX82" fmla="*/ 674375 w 959857"/>
                      <a:gd name="connsiteY82" fmla="*/ 479942 h 9598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</a:cxnLst>
                    <a:rect l="l" t="t" r="r" b="b"/>
                    <a:pathLst>
                      <a:path w="959857" h="959857">
                        <a:moveTo>
                          <a:pt x="896131" y="381402"/>
                        </a:moveTo>
                        <a:lnTo>
                          <a:pt x="859009" y="381402"/>
                        </a:lnTo>
                        <a:cubicBezTo>
                          <a:pt x="849978" y="346348"/>
                          <a:pt x="836050" y="312728"/>
                          <a:pt x="817638" y="281557"/>
                        </a:cubicBezTo>
                        <a:lnTo>
                          <a:pt x="843906" y="255288"/>
                        </a:lnTo>
                        <a:cubicBezTo>
                          <a:pt x="855832" y="243326"/>
                          <a:pt x="862526" y="227123"/>
                          <a:pt x="862526" y="210228"/>
                        </a:cubicBezTo>
                        <a:cubicBezTo>
                          <a:pt x="862526" y="193333"/>
                          <a:pt x="855832" y="177130"/>
                          <a:pt x="843906" y="165168"/>
                        </a:cubicBezTo>
                        <a:lnTo>
                          <a:pt x="794658" y="115920"/>
                        </a:lnTo>
                        <a:cubicBezTo>
                          <a:pt x="782696" y="103995"/>
                          <a:pt x="766493" y="97307"/>
                          <a:pt x="749606" y="97307"/>
                        </a:cubicBezTo>
                        <a:cubicBezTo>
                          <a:pt x="732718" y="97307"/>
                          <a:pt x="716515" y="103995"/>
                          <a:pt x="704553" y="115920"/>
                        </a:cubicBezTo>
                        <a:lnTo>
                          <a:pt x="678300" y="142219"/>
                        </a:lnTo>
                        <a:cubicBezTo>
                          <a:pt x="647137" y="123806"/>
                          <a:pt x="613524" y="109881"/>
                          <a:pt x="578470" y="100848"/>
                        </a:cubicBezTo>
                        <a:lnTo>
                          <a:pt x="578470" y="63725"/>
                        </a:lnTo>
                        <a:cubicBezTo>
                          <a:pt x="578455" y="46823"/>
                          <a:pt x="571738" y="30620"/>
                          <a:pt x="559782" y="18673"/>
                        </a:cubicBezTo>
                        <a:cubicBezTo>
                          <a:pt x="547835" y="6725"/>
                          <a:pt x="531626" y="15"/>
                          <a:pt x="514731" y="0"/>
                        </a:cubicBezTo>
                        <a:lnTo>
                          <a:pt x="445126" y="0"/>
                        </a:lnTo>
                        <a:cubicBezTo>
                          <a:pt x="428231" y="15"/>
                          <a:pt x="412035" y="6733"/>
                          <a:pt x="400090" y="18680"/>
                        </a:cubicBezTo>
                        <a:cubicBezTo>
                          <a:pt x="388142" y="30628"/>
                          <a:pt x="381424" y="46831"/>
                          <a:pt x="381402" y="63725"/>
                        </a:cubicBezTo>
                        <a:lnTo>
                          <a:pt x="381402" y="100848"/>
                        </a:lnTo>
                        <a:cubicBezTo>
                          <a:pt x="346348" y="109886"/>
                          <a:pt x="312735" y="123814"/>
                          <a:pt x="281557" y="142219"/>
                        </a:cubicBezTo>
                        <a:lnTo>
                          <a:pt x="255288" y="115943"/>
                        </a:lnTo>
                        <a:cubicBezTo>
                          <a:pt x="243326" y="104017"/>
                          <a:pt x="227123" y="97322"/>
                          <a:pt x="210228" y="97322"/>
                        </a:cubicBezTo>
                        <a:cubicBezTo>
                          <a:pt x="193333" y="97322"/>
                          <a:pt x="177130" y="104017"/>
                          <a:pt x="165168" y="115943"/>
                        </a:cubicBezTo>
                        <a:lnTo>
                          <a:pt x="115920" y="165198"/>
                        </a:lnTo>
                        <a:cubicBezTo>
                          <a:pt x="103994" y="177161"/>
                          <a:pt x="97307" y="193364"/>
                          <a:pt x="97307" y="210251"/>
                        </a:cubicBezTo>
                        <a:cubicBezTo>
                          <a:pt x="97307" y="227138"/>
                          <a:pt x="103994" y="243341"/>
                          <a:pt x="115920" y="255304"/>
                        </a:cubicBezTo>
                        <a:lnTo>
                          <a:pt x="142219" y="281557"/>
                        </a:lnTo>
                        <a:cubicBezTo>
                          <a:pt x="123814" y="312728"/>
                          <a:pt x="109886" y="346332"/>
                          <a:pt x="100848" y="381386"/>
                        </a:cubicBezTo>
                        <a:lnTo>
                          <a:pt x="63725" y="381386"/>
                        </a:lnTo>
                        <a:cubicBezTo>
                          <a:pt x="46823" y="381402"/>
                          <a:pt x="30620" y="388119"/>
                          <a:pt x="18673" y="400073"/>
                        </a:cubicBezTo>
                        <a:cubicBezTo>
                          <a:pt x="6726" y="412022"/>
                          <a:pt x="15" y="428231"/>
                          <a:pt x="0" y="445126"/>
                        </a:cubicBezTo>
                        <a:lnTo>
                          <a:pt x="0" y="514729"/>
                        </a:lnTo>
                        <a:cubicBezTo>
                          <a:pt x="15" y="531624"/>
                          <a:pt x="6732" y="547819"/>
                          <a:pt x="18681" y="559766"/>
                        </a:cubicBezTo>
                        <a:cubicBezTo>
                          <a:pt x="30627" y="571715"/>
                          <a:pt x="46831" y="578432"/>
                          <a:pt x="63725" y="578455"/>
                        </a:cubicBezTo>
                        <a:lnTo>
                          <a:pt x="100848" y="578455"/>
                        </a:lnTo>
                        <a:cubicBezTo>
                          <a:pt x="109879" y="613509"/>
                          <a:pt x="123806" y="647114"/>
                          <a:pt x="142219" y="678277"/>
                        </a:cubicBezTo>
                        <a:lnTo>
                          <a:pt x="115943" y="704553"/>
                        </a:lnTo>
                        <a:cubicBezTo>
                          <a:pt x="104017" y="716523"/>
                          <a:pt x="97323" y="732726"/>
                          <a:pt x="97323" y="749613"/>
                        </a:cubicBezTo>
                        <a:cubicBezTo>
                          <a:pt x="97323" y="766508"/>
                          <a:pt x="104017" y="782711"/>
                          <a:pt x="115943" y="794673"/>
                        </a:cubicBezTo>
                        <a:lnTo>
                          <a:pt x="165191" y="843937"/>
                        </a:lnTo>
                        <a:cubicBezTo>
                          <a:pt x="177153" y="855863"/>
                          <a:pt x="193349" y="862549"/>
                          <a:pt x="210243" y="862549"/>
                        </a:cubicBezTo>
                        <a:cubicBezTo>
                          <a:pt x="227130" y="862549"/>
                          <a:pt x="243326" y="855863"/>
                          <a:pt x="255288" y="843937"/>
                        </a:cubicBezTo>
                        <a:lnTo>
                          <a:pt x="281557" y="817638"/>
                        </a:lnTo>
                        <a:cubicBezTo>
                          <a:pt x="312728" y="836050"/>
                          <a:pt x="346340" y="849976"/>
                          <a:pt x="381394" y="859009"/>
                        </a:cubicBezTo>
                        <a:lnTo>
                          <a:pt x="381394" y="896131"/>
                        </a:lnTo>
                        <a:cubicBezTo>
                          <a:pt x="381409" y="913033"/>
                          <a:pt x="388134" y="929229"/>
                          <a:pt x="400081" y="941176"/>
                        </a:cubicBezTo>
                        <a:cubicBezTo>
                          <a:pt x="412030" y="953123"/>
                          <a:pt x="428231" y="959842"/>
                          <a:pt x="445126" y="959857"/>
                        </a:cubicBezTo>
                        <a:lnTo>
                          <a:pt x="514729" y="959857"/>
                        </a:lnTo>
                        <a:cubicBezTo>
                          <a:pt x="531626" y="959842"/>
                          <a:pt x="547819" y="953123"/>
                          <a:pt x="559766" y="941176"/>
                        </a:cubicBezTo>
                        <a:cubicBezTo>
                          <a:pt x="571715" y="929227"/>
                          <a:pt x="578432" y="913026"/>
                          <a:pt x="578455" y="896131"/>
                        </a:cubicBezTo>
                        <a:lnTo>
                          <a:pt x="578455" y="859009"/>
                        </a:lnTo>
                        <a:cubicBezTo>
                          <a:pt x="613509" y="849978"/>
                          <a:pt x="647114" y="836050"/>
                          <a:pt x="678277" y="817638"/>
                        </a:cubicBezTo>
                        <a:lnTo>
                          <a:pt x="704553" y="843906"/>
                        </a:lnTo>
                        <a:cubicBezTo>
                          <a:pt x="716523" y="855832"/>
                          <a:pt x="732726" y="862526"/>
                          <a:pt x="749613" y="862526"/>
                        </a:cubicBezTo>
                        <a:cubicBezTo>
                          <a:pt x="766508" y="862526"/>
                          <a:pt x="782711" y="855832"/>
                          <a:pt x="794673" y="843906"/>
                        </a:cubicBezTo>
                        <a:lnTo>
                          <a:pt x="843937" y="794658"/>
                        </a:lnTo>
                        <a:cubicBezTo>
                          <a:pt x="855863" y="782696"/>
                          <a:pt x="862549" y="766493"/>
                          <a:pt x="862549" y="749606"/>
                        </a:cubicBezTo>
                        <a:cubicBezTo>
                          <a:pt x="862549" y="732719"/>
                          <a:pt x="855863" y="716515"/>
                          <a:pt x="843937" y="704553"/>
                        </a:cubicBezTo>
                        <a:lnTo>
                          <a:pt x="817638" y="678300"/>
                        </a:lnTo>
                        <a:cubicBezTo>
                          <a:pt x="836050" y="647137"/>
                          <a:pt x="849976" y="613524"/>
                          <a:pt x="859009" y="578470"/>
                        </a:cubicBezTo>
                        <a:lnTo>
                          <a:pt x="896131" y="578470"/>
                        </a:lnTo>
                        <a:cubicBezTo>
                          <a:pt x="913033" y="578455"/>
                          <a:pt x="929237" y="571738"/>
                          <a:pt x="941184" y="559782"/>
                        </a:cubicBezTo>
                        <a:cubicBezTo>
                          <a:pt x="953131" y="547835"/>
                          <a:pt x="959842" y="531624"/>
                          <a:pt x="959857" y="514729"/>
                        </a:cubicBezTo>
                        <a:lnTo>
                          <a:pt x="959857" y="445126"/>
                        </a:lnTo>
                        <a:cubicBezTo>
                          <a:pt x="959842" y="428231"/>
                          <a:pt x="953123" y="412035"/>
                          <a:pt x="941176" y="400088"/>
                        </a:cubicBezTo>
                        <a:cubicBezTo>
                          <a:pt x="929229" y="388142"/>
                          <a:pt x="913026" y="381424"/>
                          <a:pt x="896131" y="381402"/>
                        </a:cubicBezTo>
                        <a:close/>
                        <a:moveTo>
                          <a:pt x="479924" y="740588"/>
                        </a:moveTo>
                        <a:cubicBezTo>
                          <a:pt x="410797" y="740588"/>
                          <a:pt x="344498" y="713129"/>
                          <a:pt x="295614" y="664245"/>
                        </a:cubicBezTo>
                        <a:cubicBezTo>
                          <a:pt x="246730" y="615360"/>
                          <a:pt x="219271" y="549061"/>
                          <a:pt x="219271" y="479934"/>
                        </a:cubicBezTo>
                        <a:cubicBezTo>
                          <a:pt x="219271" y="410807"/>
                          <a:pt x="246730" y="344508"/>
                          <a:pt x="295614" y="295623"/>
                        </a:cubicBezTo>
                        <a:cubicBezTo>
                          <a:pt x="344498" y="246739"/>
                          <a:pt x="410797" y="219280"/>
                          <a:pt x="479924" y="219280"/>
                        </a:cubicBezTo>
                        <a:cubicBezTo>
                          <a:pt x="549052" y="219280"/>
                          <a:pt x="615351" y="246739"/>
                          <a:pt x="664235" y="295623"/>
                        </a:cubicBezTo>
                        <a:cubicBezTo>
                          <a:pt x="713119" y="344508"/>
                          <a:pt x="740578" y="410807"/>
                          <a:pt x="740578" y="479934"/>
                        </a:cubicBezTo>
                        <a:cubicBezTo>
                          <a:pt x="740504" y="549038"/>
                          <a:pt x="713015" y="615294"/>
                          <a:pt x="664146" y="664155"/>
                        </a:cubicBezTo>
                        <a:cubicBezTo>
                          <a:pt x="615284" y="713024"/>
                          <a:pt x="549029" y="740514"/>
                          <a:pt x="479924" y="740588"/>
                        </a:cubicBezTo>
                        <a:close/>
                        <a:moveTo>
                          <a:pt x="674373" y="479940"/>
                        </a:moveTo>
                        <a:cubicBezTo>
                          <a:pt x="674373" y="531509"/>
                          <a:pt x="653892" y="580967"/>
                          <a:pt x="617425" y="617434"/>
                        </a:cubicBezTo>
                        <a:cubicBezTo>
                          <a:pt x="580958" y="653901"/>
                          <a:pt x="531500" y="674382"/>
                          <a:pt x="479930" y="674382"/>
                        </a:cubicBezTo>
                        <a:cubicBezTo>
                          <a:pt x="428360" y="674382"/>
                          <a:pt x="378903" y="653901"/>
                          <a:pt x="342436" y="617434"/>
                        </a:cubicBezTo>
                        <a:cubicBezTo>
                          <a:pt x="305969" y="580967"/>
                          <a:pt x="285488" y="531509"/>
                          <a:pt x="285488" y="479940"/>
                        </a:cubicBezTo>
                        <a:cubicBezTo>
                          <a:pt x="285488" y="428370"/>
                          <a:pt x="305969" y="378912"/>
                          <a:pt x="342436" y="342445"/>
                        </a:cubicBezTo>
                        <a:cubicBezTo>
                          <a:pt x="378903" y="305978"/>
                          <a:pt x="428360" y="285497"/>
                          <a:pt x="479930" y="285497"/>
                        </a:cubicBezTo>
                        <a:cubicBezTo>
                          <a:pt x="531485" y="285556"/>
                          <a:pt x="580906" y="306060"/>
                          <a:pt x="617358" y="342514"/>
                        </a:cubicBezTo>
                        <a:cubicBezTo>
                          <a:pt x="653810" y="378968"/>
                          <a:pt x="674314" y="428387"/>
                          <a:pt x="674375" y="479942"/>
                        </a:cubicBezTo>
                        <a:close/>
                      </a:path>
                    </a:pathLst>
                  </a:custGeom>
                  <a:solidFill>
                    <a:srgbClr val="D4572D"/>
                  </a:solidFill>
                  <a:ln w="189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97093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D59350-481F-5DA3-A589-CA72D82C71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71" r="19915"/>
          <a:stretch/>
        </p:blipFill>
        <p:spPr>
          <a:xfrm>
            <a:off x="4727847" y="620689"/>
            <a:ext cx="7464153" cy="6237312"/>
          </a:xfrm>
          <a:prstGeom prst="rect">
            <a:avLst/>
          </a:prstGeom>
        </p:spPr>
      </p:pic>
      <p:sp>
        <p:nvSpPr>
          <p:cNvPr id="1079" name="Прямоугольник 1078">
            <a:extLst>
              <a:ext uri="{FF2B5EF4-FFF2-40B4-BE49-F238E27FC236}">
                <a16:creationId xmlns:a16="http://schemas.microsoft.com/office/drawing/2014/main" id="{4EAF8C29-C91B-A6B8-DC86-707AF9A651E6}"/>
              </a:ext>
            </a:extLst>
          </p:cNvPr>
          <p:cNvSpPr/>
          <p:nvPr/>
        </p:nvSpPr>
        <p:spPr>
          <a:xfrm>
            <a:off x="5519937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BCC17E1-E85F-80A5-4024-1E0CC4139F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r="21127"/>
          <a:stretch/>
        </p:blipFill>
        <p:spPr>
          <a:xfrm>
            <a:off x="1541856" y="0"/>
            <a:ext cx="9768408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Структурированная заявка участника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8260336" y="620688"/>
            <a:ext cx="3931664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EE0554B-3FF7-10F8-BCCB-6EA039F94F5A}"/>
              </a:ext>
            </a:extLst>
          </p:cNvPr>
          <p:cNvSpPr txBox="1"/>
          <p:nvPr/>
        </p:nvSpPr>
        <p:spPr>
          <a:xfrm>
            <a:off x="473308" y="1066688"/>
            <a:ext cx="8935060" cy="4853529"/>
          </a:xfrm>
          <a:prstGeom prst="rect">
            <a:avLst/>
          </a:prstGeom>
          <a:noFill/>
        </p:spPr>
        <p:txBody>
          <a:bodyPr wrap="square" numCol="1">
            <a:noAutofit/>
          </a:bodyPr>
          <a:lstStyle/>
          <a:p>
            <a:pPr>
              <a:spcAft>
                <a:spcPts val="1600"/>
              </a:spcAft>
              <a:buClr>
                <a:srgbClr val="4BAD3B"/>
              </a:buClr>
              <a:buSzPct val="100000"/>
              <a:defRPr/>
            </a:pPr>
            <a:r>
              <a:rPr lang="ru-RU" sz="2000" dirty="0">
                <a:solidFill>
                  <a:srgbClr val="D4572D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Указание показателей и характеристик объекта закупки (в соответствии с пунктом 2 части 1 статьи 33 44-ФЗ) строго в структурированном виде (конкретные показатели участник указывает в электронной форме):</a:t>
            </a:r>
          </a:p>
          <a:p>
            <a:pPr>
              <a:spcAft>
                <a:spcPts val="1600"/>
              </a:spcAft>
              <a:buClr>
                <a:srgbClr val="4BAD3B"/>
              </a:buClr>
              <a:buSzPct val="100000"/>
              <a:defRPr/>
            </a:pPr>
            <a:r>
              <a:rPr lang="ru-RU" sz="20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Пункт 7 ПП РФ 145 от 8 февраля 2017 г. </a:t>
            </a:r>
            <a:br>
              <a:rPr lang="ru-RU" sz="20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В случае осуществления закупки товара, работы, услуги, в отношении которых </a:t>
            </a:r>
            <a:br>
              <a:rPr lang="ru-RU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в каталоге отсутствуют соответствующие позиции, заказчик осуществляет описание товара, работы, услуги в соответствии с требованиями статьи 33 Федерального </a:t>
            </a:r>
            <a:br>
              <a:rPr lang="ru-RU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закона. При проведении предусмотренных Федеральным законом электронных процедур, закрытых электронных процедур характеристики объекта закупки, предусмотренные пунктом 1 части 1 статьи 33 Федерального закона, указываются </a:t>
            </a:r>
            <a:br>
              <a:rPr lang="ru-RU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с использованием единой информационной системы при формировании </a:t>
            </a:r>
            <a:br>
              <a:rPr lang="ru-RU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извещения об осуществлении закупки, приглашения принять участие </a:t>
            </a:r>
            <a:br>
              <a:rPr lang="ru-RU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в определении поставщика (подрядчика, исполнителя) в соответствии с частью 1 статьи 42, пунктом 1 части 1 статьи 75 Федерального закона соответственно.</a:t>
            </a:r>
          </a:p>
          <a:p>
            <a:pPr>
              <a:spcAft>
                <a:spcPts val="1600"/>
              </a:spcAft>
              <a:buClr>
                <a:srgbClr val="4BAD3B"/>
              </a:buClr>
              <a:buSzPct val="100000"/>
              <a:defRPr/>
            </a:pPr>
            <a:r>
              <a:rPr lang="ru-RU" sz="20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77966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D59350-481F-5DA3-A589-CA72D82C71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71" r="19915"/>
          <a:stretch/>
        </p:blipFill>
        <p:spPr>
          <a:xfrm>
            <a:off x="4727847" y="620689"/>
            <a:ext cx="7464153" cy="6237312"/>
          </a:xfrm>
          <a:prstGeom prst="rect">
            <a:avLst/>
          </a:prstGeom>
        </p:spPr>
      </p:pic>
      <p:sp>
        <p:nvSpPr>
          <p:cNvPr id="1079" name="Прямоугольник 1078">
            <a:extLst>
              <a:ext uri="{FF2B5EF4-FFF2-40B4-BE49-F238E27FC236}">
                <a16:creationId xmlns:a16="http://schemas.microsoft.com/office/drawing/2014/main" id="{4EAF8C29-C91B-A6B8-DC86-707AF9A651E6}"/>
              </a:ext>
            </a:extLst>
          </p:cNvPr>
          <p:cNvSpPr/>
          <p:nvPr/>
        </p:nvSpPr>
        <p:spPr>
          <a:xfrm>
            <a:off x="5519937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BCC17E1-E85F-80A5-4024-1E0CC4139F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r="21127"/>
          <a:stretch/>
        </p:blipFill>
        <p:spPr>
          <a:xfrm>
            <a:off x="1541856" y="0"/>
            <a:ext cx="9768408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Структурированная заявка участника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8260336" y="620688"/>
            <a:ext cx="3931664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EE0554B-3FF7-10F8-BCCB-6EA039F94F5A}"/>
              </a:ext>
            </a:extLst>
          </p:cNvPr>
          <p:cNvSpPr txBox="1"/>
          <p:nvPr/>
        </p:nvSpPr>
        <p:spPr>
          <a:xfrm>
            <a:off x="473308" y="1066688"/>
            <a:ext cx="8935060" cy="4853529"/>
          </a:xfrm>
          <a:prstGeom prst="rect">
            <a:avLst/>
          </a:prstGeom>
          <a:noFill/>
        </p:spPr>
        <p:txBody>
          <a:bodyPr wrap="square" numCol="1">
            <a:noAutofit/>
          </a:bodyPr>
          <a:lstStyle/>
          <a:p>
            <a:pPr>
              <a:spcAft>
                <a:spcPts val="1600"/>
              </a:spcAft>
              <a:buClr>
                <a:srgbClr val="4BAD3B"/>
              </a:buClr>
              <a:buSzPct val="100000"/>
              <a:defRPr/>
            </a:pPr>
            <a:r>
              <a:rPr lang="ru-RU" sz="2000" dirty="0">
                <a:solidFill>
                  <a:srgbClr val="D4572D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Указание показателей и характеристик объекта закупки (в соответствии с пунктом 2 части 1 статьи 33 44-ФЗ) строго в структурированном виде (конкретные показатели участник указывает в электронной форме):</a:t>
            </a:r>
          </a:p>
          <a:p>
            <a:pPr>
              <a:spcAft>
                <a:spcPts val="1600"/>
              </a:spcAft>
              <a:buClr>
                <a:srgbClr val="4BAD3B"/>
              </a:buClr>
              <a:buSzPct val="100000"/>
              <a:defRPr/>
            </a:pPr>
            <a:r>
              <a:rPr lang="ru-RU" sz="20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…</a:t>
            </a:r>
          </a:p>
          <a:p>
            <a:pPr>
              <a:spcAft>
                <a:spcPts val="1600"/>
              </a:spcAft>
              <a:buClr>
                <a:srgbClr val="4BAD3B"/>
              </a:buClr>
              <a:buSzPct val="100000"/>
              <a:defRPr/>
            </a:pPr>
            <a:r>
              <a:rPr lang="ru-RU" sz="20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Пункт 31 ПП РФ 656 от 8 июня 2018 г. </a:t>
            </a:r>
            <a:br>
              <a:rPr lang="ru-RU" sz="20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</a:br>
            <a:r>
              <a:rPr lang="ru-RU" sz="17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При формировании предложения участника закупки в отношении объекта закупки, предусмотренного пунктом 2 части 1 статьи 43 Федерального закона, с использованием электронной площадки, специализированной электронной площадки формируются наименование страны происхождения товара, товарный знак (при наличии у товара товарного знака), а также характеристики предлагаемого участником закупки товара </a:t>
            </a:r>
            <a:br>
              <a:rPr lang="ru-RU" sz="17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sz="17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в части характеристик, содержащихся в извещении об осуществлении закупки в соответствии с пунктом 5 части 1 статьи 42 Федерального закона, в приглашении принять участие в определении поставщика (подрядчика, исполнителя) в соответствии с пунктом 1 части 1 статьи 75 Федерального закона соответственно. Такие характеристики размещаются оператором электронной площадки, оператором специализированной электронной площадки в единой информационной системе (без размещения на официальном сайте единой информационной системы) одновременно с размещением протокола подведения итогов определения поставщика (подрядчика, исполнителя).</a:t>
            </a:r>
          </a:p>
        </p:txBody>
      </p:sp>
    </p:spTree>
    <p:extLst>
      <p:ext uri="{BB962C8B-B14F-4D97-AF65-F5344CB8AC3E}">
        <p14:creationId xmlns:p14="http://schemas.microsoft.com/office/powerpoint/2010/main" val="2329268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B330C694-75D7-31CF-EE7E-FEB053916AE1}"/>
              </a:ext>
            </a:extLst>
          </p:cNvPr>
          <p:cNvGrpSpPr/>
          <p:nvPr/>
        </p:nvGrpSpPr>
        <p:grpSpPr>
          <a:xfrm>
            <a:off x="1079501" y="2374474"/>
            <a:ext cx="10033000" cy="2109052"/>
            <a:chOff x="4367808" y="1984581"/>
            <a:chExt cx="3750021" cy="788298"/>
          </a:xfrm>
          <a:solidFill>
            <a:schemeClr val="bg1"/>
          </a:solidFill>
        </p:grpSpPr>
        <p:grpSp>
          <p:nvGrpSpPr>
            <p:cNvPr id="43" name="Рисунок 13">
              <a:extLst>
                <a:ext uri="{FF2B5EF4-FFF2-40B4-BE49-F238E27FC236}">
                  <a16:creationId xmlns:a16="http://schemas.microsoft.com/office/drawing/2014/main" id="{07A6A8A2-3C06-0959-19CC-3F9A5FDDEFC2}"/>
                </a:ext>
              </a:extLst>
            </p:cNvPr>
            <p:cNvGrpSpPr/>
            <p:nvPr/>
          </p:nvGrpSpPr>
          <p:grpSpPr>
            <a:xfrm>
              <a:off x="4367808" y="2204871"/>
              <a:ext cx="2784716" cy="358405"/>
              <a:chOff x="4219345" y="3255266"/>
              <a:chExt cx="2784716" cy="358405"/>
            </a:xfrm>
            <a:grpFill/>
          </p:grpSpPr>
          <p:grpSp>
            <p:nvGrpSpPr>
              <p:cNvPr id="45" name="Рисунок 13">
                <a:extLst>
                  <a:ext uri="{FF2B5EF4-FFF2-40B4-BE49-F238E27FC236}">
                    <a16:creationId xmlns:a16="http://schemas.microsoft.com/office/drawing/2014/main" id="{191E297F-05AC-EF5F-746B-D4B9FA0135C4}"/>
                  </a:ext>
                </a:extLst>
              </p:cNvPr>
              <p:cNvGrpSpPr/>
              <p:nvPr/>
            </p:nvGrpSpPr>
            <p:grpSpPr>
              <a:xfrm>
                <a:off x="4219345" y="3255615"/>
                <a:ext cx="433655" cy="356165"/>
                <a:chOff x="4219345" y="3255615"/>
                <a:chExt cx="433655" cy="356165"/>
              </a:xfrm>
              <a:grpFill/>
            </p:grpSpPr>
            <p:sp>
              <p:nvSpPr>
                <p:cNvPr id="58" name="Полилиния: фигура 57">
                  <a:extLst>
                    <a:ext uri="{FF2B5EF4-FFF2-40B4-BE49-F238E27FC236}">
                      <a16:creationId xmlns:a16="http://schemas.microsoft.com/office/drawing/2014/main" id="{39E88C6A-F409-86DD-DC7F-602DDA310A34}"/>
                    </a:ext>
                  </a:extLst>
                </p:cNvPr>
                <p:cNvSpPr/>
                <p:nvPr/>
              </p:nvSpPr>
              <p:spPr>
                <a:xfrm>
                  <a:off x="4257339" y="3255615"/>
                  <a:ext cx="240680" cy="110413"/>
                </a:xfrm>
                <a:custGeom>
                  <a:avLst/>
                  <a:gdLst>
                    <a:gd name="connsiteX0" fmla="*/ 239228 w 240680"/>
                    <a:gd name="connsiteY0" fmla="*/ 7523 h 110413"/>
                    <a:gd name="connsiteX1" fmla="*/ 239194 w 240680"/>
                    <a:gd name="connsiteY1" fmla="*/ 7555 h 110413"/>
                    <a:gd name="connsiteX2" fmla="*/ 239115 w 240680"/>
                    <a:gd name="connsiteY2" fmla="*/ 7622 h 110413"/>
                    <a:gd name="connsiteX3" fmla="*/ 239106 w 240680"/>
                    <a:gd name="connsiteY3" fmla="*/ 7632 h 110413"/>
                    <a:gd name="connsiteX4" fmla="*/ 136128 w 240680"/>
                    <a:gd name="connsiteY4" fmla="*/ 96774 h 110413"/>
                    <a:gd name="connsiteX5" fmla="*/ 99805 w 240680"/>
                    <a:gd name="connsiteY5" fmla="*/ 110414 h 110413"/>
                    <a:gd name="connsiteX6" fmla="*/ 99794 w 240680"/>
                    <a:gd name="connsiteY6" fmla="*/ 110414 h 110413"/>
                    <a:gd name="connsiteX7" fmla="*/ 10668 w 240680"/>
                    <a:gd name="connsiteY7" fmla="*/ 110414 h 110413"/>
                    <a:gd name="connsiteX8" fmla="*/ 10668 w 240680"/>
                    <a:gd name="connsiteY8" fmla="*/ 110412 h 110413"/>
                    <a:gd name="connsiteX9" fmla="*/ 10575 w 240680"/>
                    <a:gd name="connsiteY9" fmla="*/ 110414 h 110413"/>
                    <a:gd name="connsiteX10" fmla="*/ 0 w 240680"/>
                    <a:gd name="connsiteY10" fmla="*/ 99838 h 110413"/>
                    <a:gd name="connsiteX11" fmla="*/ 120 w 240680"/>
                    <a:gd name="connsiteY11" fmla="*/ 98226 h 110413"/>
                    <a:gd name="connsiteX12" fmla="*/ 115 w 240680"/>
                    <a:gd name="connsiteY12" fmla="*/ 98222 h 110413"/>
                    <a:gd name="connsiteX13" fmla="*/ 13203 w 240680"/>
                    <a:gd name="connsiteY13" fmla="*/ 13480 h 110413"/>
                    <a:gd name="connsiteX14" fmla="*/ 13205 w 240680"/>
                    <a:gd name="connsiteY14" fmla="*/ 13480 h 110413"/>
                    <a:gd name="connsiteX15" fmla="*/ 29026 w 240680"/>
                    <a:gd name="connsiteY15" fmla="*/ 2 h 110413"/>
                    <a:gd name="connsiteX16" fmla="*/ 236268 w 240680"/>
                    <a:gd name="connsiteY16" fmla="*/ 2 h 110413"/>
                    <a:gd name="connsiteX17" fmla="*/ 236319 w 240680"/>
                    <a:gd name="connsiteY17" fmla="*/ 2 h 110413"/>
                    <a:gd name="connsiteX18" fmla="*/ 236379 w 240680"/>
                    <a:gd name="connsiteY18" fmla="*/ 0 h 110413"/>
                    <a:gd name="connsiteX19" fmla="*/ 240680 w 240680"/>
                    <a:gd name="connsiteY19" fmla="*/ 4302 h 110413"/>
                    <a:gd name="connsiteX20" fmla="*/ 239228 w 240680"/>
                    <a:gd name="connsiteY20" fmla="*/ 7523 h 110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40680" h="110413">
                      <a:moveTo>
                        <a:pt x="239228" y="7523"/>
                      </a:moveTo>
                      <a:lnTo>
                        <a:pt x="239194" y="7555"/>
                      </a:lnTo>
                      <a:lnTo>
                        <a:pt x="239115" y="7622"/>
                      </a:lnTo>
                      <a:lnTo>
                        <a:pt x="239106" y="7632"/>
                      </a:lnTo>
                      <a:lnTo>
                        <a:pt x="136128" y="96774"/>
                      </a:lnTo>
                      <a:cubicBezTo>
                        <a:pt x="126426" y="105265"/>
                        <a:pt x="113722" y="110412"/>
                        <a:pt x="99805" y="110414"/>
                      </a:cubicBezTo>
                      <a:lnTo>
                        <a:pt x="99794" y="110414"/>
                      </a:lnTo>
                      <a:lnTo>
                        <a:pt x="10668" y="110414"/>
                      </a:lnTo>
                      <a:lnTo>
                        <a:pt x="10668" y="110412"/>
                      </a:lnTo>
                      <a:lnTo>
                        <a:pt x="10575" y="110414"/>
                      </a:lnTo>
                      <a:cubicBezTo>
                        <a:pt x="4733" y="110414"/>
                        <a:pt x="0" y="105680"/>
                        <a:pt x="0" y="99838"/>
                      </a:cubicBezTo>
                      <a:cubicBezTo>
                        <a:pt x="0" y="99289"/>
                        <a:pt x="42" y="98748"/>
                        <a:pt x="120" y="98226"/>
                      </a:cubicBezTo>
                      <a:lnTo>
                        <a:pt x="115" y="98222"/>
                      </a:lnTo>
                      <a:lnTo>
                        <a:pt x="13203" y="13480"/>
                      </a:lnTo>
                      <a:lnTo>
                        <a:pt x="13205" y="13480"/>
                      </a:lnTo>
                      <a:cubicBezTo>
                        <a:pt x="14424" y="5835"/>
                        <a:pt x="21039" y="2"/>
                        <a:pt x="29026" y="2"/>
                      </a:cubicBezTo>
                      <a:lnTo>
                        <a:pt x="236268" y="2"/>
                      </a:lnTo>
                      <a:lnTo>
                        <a:pt x="236319" y="2"/>
                      </a:lnTo>
                      <a:lnTo>
                        <a:pt x="236379" y="0"/>
                      </a:lnTo>
                      <a:cubicBezTo>
                        <a:pt x="238755" y="0"/>
                        <a:pt x="240680" y="1923"/>
                        <a:pt x="240680" y="4302"/>
                      </a:cubicBezTo>
                      <a:cubicBezTo>
                        <a:pt x="240680" y="5586"/>
                        <a:pt x="240119" y="6736"/>
                        <a:pt x="239228" y="7523"/>
                      </a:cubicBez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  <p:sp>
              <p:nvSpPr>
                <p:cNvPr id="59" name="Полилиния: фигура 58">
                  <a:extLst>
                    <a:ext uri="{FF2B5EF4-FFF2-40B4-BE49-F238E27FC236}">
                      <a16:creationId xmlns:a16="http://schemas.microsoft.com/office/drawing/2014/main" id="{61A99E9B-8422-CA78-C0B0-D21ECC5C1797}"/>
                    </a:ext>
                  </a:extLst>
                </p:cNvPr>
                <p:cNvSpPr/>
                <p:nvPr/>
              </p:nvSpPr>
              <p:spPr>
                <a:xfrm>
                  <a:off x="4238336" y="3378557"/>
                  <a:ext cx="117628" cy="110344"/>
                </a:xfrm>
                <a:custGeom>
                  <a:avLst/>
                  <a:gdLst>
                    <a:gd name="connsiteX0" fmla="*/ 100020 w 117628"/>
                    <a:gd name="connsiteY0" fmla="*/ 110345 h 110344"/>
                    <a:gd name="connsiteX1" fmla="*/ 99951 w 117628"/>
                    <a:gd name="connsiteY1" fmla="*/ 110345 h 110344"/>
                    <a:gd name="connsiteX2" fmla="*/ 10681 w 117628"/>
                    <a:gd name="connsiteY2" fmla="*/ 110345 h 110344"/>
                    <a:gd name="connsiteX3" fmla="*/ 10679 w 117628"/>
                    <a:gd name="connsiteY3" fmla="*/ 110342 h 110344"/>
                    <a:gd name="connsiteX4" fmla="*/ 10575 w 117628"/>
                    <a:gd name="connsiteY4" fmla="*/ 110345 h 110344"/>
                    <a:gd name="connsiteX5" fmla="*/ 0 w 117628"/>
                    <a:gd name="connsiteY5" fmla="*/ 99767 h 110344"/>
                    <a:gd name="connsiteX6" fmla="*/ 145 w 117628"/>
                    <a:gd name="connsiteY6" fmla="*/ 98019 h 110344"/>
                    <a:gd name="connsiteX7" fmla="*/ 143 w 117628"/>
                    <a:gd name="connsiteY7" fmla="*/ 98016 h 110344"/>
                    <a:gd name="connsiteX8" fmla="*/ 13173 w 117628"/>
                    <a:gd name="connsiteY8" fmla="*/ 13741 h 110344"/>
                    <a:gd name="connsiteX9" fmla="*/ 13230 w 117628"/>
                    <a:gd name="connsiteY9" fmla="*/ 13370 h 110344"/>
                    <a:gd name="connsiteX10" fmla="*/ 13251 w 117628"/>
                    <a:gd name="connsiteY10" fmla="*/ 13243 h 110344"/>
                    <a:gd name="connsiteX11" fmla="*/ 13253 w 117628"/>
                    <a:gd name="connsiteY11" fmla="*/ 13240 h 110344"/>
                    <a:gd name="connsiteX12" fmla="*/ 29038 w 117628"/>
                    <a:gd name="connsiteY12" fmla="*/ 0 h 110344"/>
                    <a:gd name="connsiteX13" fmla="*/ 29280 w 117628"/>
                    <a:gd name="connsiteY13" fmla="*/ 5 h 110344"/>
                    <a:gd name="connsiteX14" fmla="*/ 29282 w 117628"/>
                    <a:gd name="connsiteY14" fmla="*/ 0 h 110344"/>
                    <a:gd name="connsiteX15" fmla="*/ 113308 w 117628"/>
                    <a:gd name="connsiteY15" fmla="*/ 0 h 110344"/>
                    <a:gd name="connsiteX16" fmla="*/ 113343 w 117628"/>
                    <a:gd name="connsiteY16" fmla="*/ 0 h 110344"/>
                    <a:gd name="connsiteX17" fmla="*/ 117628 w 117628"/>
                    <a:gd name="connsiteY17" fmla="*/ 4318 h 110344"/>
                    <a:gd name="connsiteX18" fmla="*/ 116155 w 117628"/>
                    <a:gd name="connsiteY18" fmla="*/ 7569 h 110344"/>
                    <a:gd name="connsiteX19" fmla="*/ 116155 w 117628"/>
                    <a:gd name="connsiteY19" fmla="*/ 7572 h 110344"/>
                    <a:gd name="connsiteX20" fmla="*/ 66755 w 117628"/>
                    <a:gd name="connsiteY20" fmla="*/ 50336 h 110344"/>
                    <a:gd name="connsiteX21" fmla="*/ 66087 w 117628"/>
                    <a:gd name="connsiteY21" fmla="*/ 58979 h 110344"/>
                    <a:gd name="connsiteX22" fmla="*/ 103470 w 117628"/>
                    <a:gd name="connsiteY22" fmla="*/ 103052 h 110344"/>
                    <a:gd name="connsiteX23" fmla="*/ 103467 w 117628"/>
                    <a:gd name="connsiteY23" fmla="*/ 103057 h 110344"/>
                    <a:gd name="connsiteX24" fmla="*/ 104444 w 117628"/>
                    <a:gd name="connsiteY24" fmla="*/ 105851 h 110344"/>
                    <a:gd name="connsiteX25" fmla="*/ 100020 w 117628"/>
                    <a:gd name="connsiteY25" fmla="*/ 110342 h 110344"/>
                    <a:gd name="connsiteX26" fmla="*/ 100020 w 117628"/>
                    <a:gd name="connsiteY26" fmla="*/ 110345 h 110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7628" h="110344">
                      <a:moveTo>
                        <a:pt x="100020" y="110345"/>
                      </a:moveTo>
                      <a:lnTo>
                        <a:pt x="99951" y="110345"/>
                      </a:lnTo>
                      <a:lnTo>
                        <a:pt x="10681" y="110345"/>
                      </a:lnTo>
                      <a:lnTo>
                        <a:pt x="10679" y="110342"/>
                      </a:lnTo>
                      <a:lnTo>
                        <a:pt x="10575" y="110345"/>
                      </a:lnTo>
                      <a:cubicBezTo>
                        <a:pt x="4733" y="110345"/>
                        <a:pt x="0" y="105611"/>
                        <a:pt x="0" y="99767"/>
                      </a:cubicBezTo>
                      <a:cubicBezTo>
                        <a:pt x="0" y="99173"/>
                        <a:pt x="51" y="98587"/>
                        <a:pt x="145" y="98019"/>
                      </a:cubicBezTo>
                      <a:lnTo>
                        <a:pt x="143" y="98016"/>
                      </a:lnTo>
                      <a:lnTo>
                        <a:pt x="13173" y="13741"/>
                      </a:lnTo>
                      <a:lnTo>
                        <a:pt x="13230" y="13370"/>
                      </a:lnTo>
                      <a:lnTo>
                        <a:pt x="13251" y="13243"/>
                      </a:lnTo>
                      <a:lnTo>
                        <a:pt x="13253" y="13240"/>
                      </a:lnTo>
                      <a:cubicBezTo>
                        <a:pt x="14570" y="5713"/>
                        <a:pt x="21132" y="0"/>
                        <a:pt x="29038" y="0"/>
                      </a:cubicBezTo>
                      <a:lnTo>
                        <a:pt x="29280" y="5"/>
                      </a:lnTo>
                      <a:lnTo>
                        <a:pt x="29282" y="0"/>
                      </a:lnTo>
                      <a:lnTo>
                        <a:pt x="113308" y="0"/>
                      </a:lnTo>
                      <a:lnTo>
                        <a:pt x="113343" y="0"/>
                      </a:lnTo>
                      <a:cubicBezTo>
                        <a:pt x="115714" y="18"/>
                        <a:pt x="117628" y="1944"/>
                        <a:pt x="117628" y="4318"/>
                      </a:cubicBezTo>
                      <a:cubicBezTo>
                        <a:pt x="117628" y="5614"/>
                        <a:pt x="117058" y="6777"/>
                        <a:pt x="116155" y="7569"/>
                      </a:cubicBezTo>
                      <a:lnTo>
                        <a:pt x="116155" y="7572"/>
                      </a:lnTo>
                      <a:lnTo>
                        <a:pt x="66755" y="50336"/>
                      </a:lnTo>
                      <a:cubicBezTo>
                        <a:pt x="64203" y="52541"/>
                        <a:pt x="63905" y="56407"/>
                        <a:pt x="66087" y="58979"/>
                      </a:cubicBezTo>
                      <a:lnTo>
                        <a:pt x="103470" y="103052"/>
                      </a:lnTo>
                      <a:lnTo>
                        <a:pt x="103467" y="103057"/>
                      </a:lnTo>
                      <a:cubicBezTo>
                        <a:pt x="104077" y="103824"/>
                        <a:pt x="104444" y="104793"/>
                        <a:pt x="104444" y="105851"/>
                      </a:cubicBezTo>
                      <a:cubicBezTo>
                        <a:pt x="104444" y="108313"/>
                        <a:pt x="102470" y="110305"/>
                        <a:pt x="100020" y="110342"/>
                      </a:cubicBezTo>
                      <a:lnTo>
                        <a:pt x="100020" y="110345"/>
                      </a:ln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  <p:sp>
              <p:nvSpPr>
                <p:cNvPr id="60" name="Полилиния: фигура 59">
                  <a:extLst>
                    <a:ext uri="{FF2B5EF4-FFF2-40B4-BE49-F238E27FC236}">
                      <a16:creationId xmlns:a16="http://schemas.microsoft.com/office/drawing/2014/main" id="{2B98794E-6C25-68E0-9B4E-1F277758FF94}"/>
                    </a:ext>
                  </a:extLst>
                </p:cNvPr>
                <p:cNvSpPr/>
                <p:nvPr/>
              </p:nvSpPr>
              <p:spPr>
                <a:xfrm>
                  <a:off x="4327744" y="3378557"/>
                  <a:ext cx="165465" cy="110344"/>
                </a:xfrm>
                <a:custGeom>
                  <a:avLst/>
                  <a:gdLst>
                    <a:gd name="connsiteX0" fmla="*/ 147564 w 165465"/>
                    <a:gd name="connsiteY0" fmla="*/ 110345 h 110344"/>
                    <a:gd name="connsiteX1" fmla="*/ 50433 w 165465"/>
                    <a:gd name="connsiteY1" fmla="*/ 110345 h 110344"/>
                    <a:gd name="connsiteX2" fmla="*/ 50253 w 165465"/>
                    <a:gd name="connsiteY2" fmla="*/ 110345 h 110344"/>
                    <a:gd name="connsiteX3" fmla="*/ 50248 w 165465"/>
                    <a:gd name="connsiteY3" fmla="*/ 110342 h 110344"/>
                    <a:gd name="connsiteX4" fmla="*/ 41144 w 165465"/>
                    <a:gd name="connsiteY4" fmla="*/ 105842 h 110344"/>
                    <a:gd name="connsiteX5" fmla="*/ 485 w 165465"/>
                    <a:gd name="connsiteY5" fmla="*/ 57900 h 110344"/>
                    <a:gd name="connsiteX6" fmla="*/ 707 w 165465"/>
                    <a:gd name="connsiteY6" fmla="*/ 55021 h 110344"/>
                    <a:gd name="connsiteX7" fmla="*/ 59403 w 165465"/>
                    <a:gd name="connsiteY7" fmla="*/ 4210 h 110344"/>
                    <a:gd name="connsiteX8" fmla="*/ 59426 w 165465"/>
                    <a:gd name="connsiteY8" fmla="*/ 4200 h 110344"/>
                    <a:gd name="connsiteX9" fmla="*/ 70244 w 165465"/>
                    <a:gd name="connsiteY9" fmla="*/ 0 h 110344"/>
                    <a:gd name="connsiteX10" fmla="*/ 70795 w 165465"/>
                    <a:gd name="connsiteY10" fmla="*/ 9 h 110344"/>
                    <a:gd name="connsiteX11" fmla="*/ 70826 w 165465"/>
                    <a:gd name="connsiteY11" fmla="*/ 0 h 110344"/>
                    <a:gd name="connsiteX12" fmla="*/ 161076 w 165465"/>
                    <a:gd name="connsiteY12" fmla="*/ 0 h 110344"/>
                    <a:gd name="connsiteX13" fmla="*/ 161076 w 165465"/>
                    <a:gd name="connsiteY13" fmla="*/ 2 h 110344"/>
                    <a:gd name="connsiteX14" fmla="*/ 161146 w 165465"/>
                    <a:gd name="connsiteY14" fmla="*/ 0 h 110344"/>
                    <a:gd name="connsiteX15" fmla="*/ 165466 w 165465"/>
                    <a:gd name="connsiteY15" fmla="*/ 4318 h 110344"/>
                    <a:gd name="connsiteX16" fmla="*/ 163983 w 165465"/>
                    <a:gd name="connsiteY16" fmla="*/ 7576 h 110344"/>
                    <a:gd name="connsiteX17" fmla="*/ 163983 w 165465"/>
                    <a:gd name="connsiteY17" fmla="*/ 7579 h 110344"/>
                    <a:gd name="connsiteX18" fmla="*/ 114590 w 165465"/>
                    <a:gd name="connsiteY18" fmla="*/ 50336 h 110344"/>
                    <a:gd name="connsiteX19" fmla="*/ 113925 w 165465"/>
                    <a:gd name="connsiteY19" fmla="*/ 58979 h 110344"/>
                    <a:gd name="connsiteX20" fmla="*/ 151187 w 165465"/>
                    <a:gd name="connsiteY20" fmla="*/ 102914 h 110344"/>
                    <a:gd name="connsiteX21" fmla="*/ 151217 w 165465"/>
                    <a:gd name="connsiteY21" fmla="*/ 102948 h 110344"/>
                    <a:gd name="connsiteX22" fmla="*/ 152282 w 165465"/>
                    <a:gd name="connsiteY22" fmla="*/ 105851 h 110344"/>
                    <a:gd name="connsiteX23" fmla="*/ 147788 w 165465"/>
                    <a:gd name="connsiteY23" fmla="*/ 110345 h 110344"/>
                    <a:gd name="connsiteX24" fmla="*/ 147567 w 165465"/>
                    <a:gd name="connsiteY24" fmla="*/ 110340 h 110344"/>
                    <a:gd name="connsiteX25" fmla="*/ 147564 w 165465"/>
                    <a:gd name="connsiteY25" fmla="*/ 110345 h 110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5465" h="110344">
                      <a:moveTo>
                        <a:pt x="147564" y="110345"/>
                      </a:moveTo>
                      <a:lnTo>
                        <a:pt x="50433" y="110345"/>
                      </a:lnTo>
                      <a:lnTo>
                        <a:pt x="50253" y="110345"/>
                      </a:lnTo>
                      <a:lnTo>
                        <a:pt x="50248" y="110342"/>
                      </a:lnTo>
                      <a:cubicBezTo>
                        <a:pt x="46556" y="110287"/>
                        <a:pt x="43275" y="108539"/>
                        <a:pt x="41144" y="105842"/>
                      </a:cubicBezTo>
                      <a:cubicBezTo>
                        <a:pt x="27590" y="89863"/>
                        <a:pt x="14032" y="73886"/>
                        <a:pt x="485" y="57900"/>
                      </a:cubicBezTo>
                      <a:cubicBezTo>
                        <a:pt x="-240" y="57044"/>
                        <a:pt x="-141" y="55758"/>
                        <a:pt x="707" y="55021"/>
                      </a:cubicBezTo>
                      <a:cubicBezTo>
                        <a:pt x="20259" y="38072"/>
                        <a:pt x="39837" y="21147"/>
                        <a:pt x="59403" y="4210"/>
                      </a:cubicBezTo>
                      <a:lnTo>
                        <a:pt x="59426" y="4200"/>
                      </a:lnTo>
                      <a:cubicBezTo>
                        <a:pt x="62275" y="1591"/>
                        <a:pt x="66071" y="0"/>
                        <a:pt x="70244" y="0"/>
                      </a:cubicBezTo>
                      <a:lnTo>
                        <a:pt x="70795" y="9"/>
                      </a:lnTo>
                      <a:lnTo>
                        <a:pt x="70826" y="0"/>
                      </a:lnTo>
                      <a:lnTo>
                        <a:pt x="161076" y="0"/>
                      </a:lnTo>
                      <a:lnTo>
                        <a:pt x="161076" y="2"/>
                      </a:lnTo>
                      <a:lnTo>
                        <a:pt x="161146" y="0"/>
                      </a:lnTo>
                      <a:cubicBezTo>
                        <a:pt x="163533" y="0"/>
                        <a:pt x="165466" y="1933"/>
                        <a:pt x="165466" y="4318"/>
                      </a:cubicBezTo>
                      <a:cubicBezTo>
                        <a:pt x="165466" y="5620"/>
                        <a:pt x="164893" y="6787"/>
                        <a:pt x="163983" y="7576"/>
                      </a:cubicBezTo>
                      <a:lnTo>
                        <a:pt x="163983" y="7579"/>
                      </a:lnTo>
                      <a:lnTo>
                        <a:pt x="114590" y="50336"/>
                      </a:lnTo>
                      <a:cubicBezTo>
                        <a:pt x="112043" y="52543"/>
                        <a:pt x="111745" y="56407"/>
                        <a:pt x="113925" y="58979"/>
                      </a:cubicBezTo>
                      <a:lnTo>
                        <a:pt x="151187" y="102914"/>
                      </a:lnTo>
                      <a:lnTo>
                        <a:pt x="151217" y="102948"/>
                      </a:lnTo>
                      <a:cubicBezTo>
                        <a:pt x="151880" y="103731"/>
                        <a:pt x="152282" y="104745"/>
                        <a:pt x="152282" y="105851"/>
                      </a:cubicBezTo>
                      <a:cubicBezTo>
                        <a:pt x="152282" y="108336"/>
                        <a:pt x="150270" y="110345"/>
                        <a:pt x="147788" y="110345"/>
                      </a:cubicBezTo>
                      <a:lnTo>
                        <a:pt x="147567" y="110340"/>
                      </a:lnTo>
                      <a:lnTo>
                        <a:pt x="147564" y="110345"/>
                      </a:ln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  <p:sp>
              <p:nvSpPr>
                <p:cNvPr id="61" name="Полилиния: фигура 60">
                  <a:extLst>
                    <a:ext uri="{FF2B5EF4-FFF2-40B4-BE49-F238E27FC236}">
                      <a16:creationId xmlns:a16="http://schemas.microsoft.com/office/drawing/2014/main" id="{D863A248-91A5-5F60-12EC-C45CD31D87A2}"/>
                    </a:ext>
                  </a:extLst>
                </p:cNvPr>
                <p:cNvSpPr/>
                <p:nvPr/>
              </p:nvSpPr>
              <p:spPr>
                <a:xfrm>
                  <a:off x="4388749" y="3501433"/>
                  <a:ext cx="226242" cy="110346"/>
                </a:xfrm>
                <a:custGeom>
                  <a:avLst/>
                  <a:gdLst>
                    <a:gd name="connsiteX0" fmla="*/ 226099 w 226242"/>
                    <a:gd name="connsiteY0" fmla="*/ 12328 h 110346"/>
                    <a:gd name="connsiteX1" fmla="*/ 226078 w 226242"/>
                    <a:gd name="connsiteY1" fmla="*/ 12448 h 110346"/>
                    <a:gd name="connsiteX2" fmla="*/ 213024 w 226242"/>
                    <a:gd name="connsiteY2" fmla="*/ 96899 h 110346"/>
                    <a:gd name="connsiteX3" fmla="*/ 213021 w 226242"/>
                    <a:gd name="connsiteY3" fmla="*/ 96901 h 110346"/>
                    <a:gd name="connsiteX4" fmla="*/ 197203 w 226242"/>
                    <a:gd name="connsiteY4" fmla="*/ 110347 h 110346"/>
                    <a:gd name="connsiteX5" fmla="*/ 197115 w 226242"/>
                    <a:gd name="connsiteY5" fmla="*/ 110344 h 110346"/>
                    <a:gd name="connsiteX6" fmla="*/ 197112 w 226242"/>
                    <a:gd name="connsiteY6" fmla="*/ 110347 h 110346"/>
                    <a:gd name="connsiteX7" fmla="*/ 103262 w 226242"/>
                    <a:gd name="connsiteY7" fmla="*/ 110347 h 110346"/>
                    <a:gd name="connsiteX8" fmla="*/ 103243 w 226242"/>
                    <a:gd name="connsiteY8" fmla="*/ 110338 h 110346"/>
                    <a:gd name="connsiteX9" fmla="*/ 102673 w 226242"/>
                    <a:gd name="connsiteY9" fmla="*/ 110347 h 110346"/>
                    <a:gd name="connsiteX10" fmla="*/ 78427 w 226242"/>
                    <a:gd name="connsiteY10" fmla="*/ 98854 h 110346"/>
                    <a:gd name="connsiteX11" fmla="*/ 1046 w 226242"/>
                    <a:gd name="connsiteY11" fmla="*/ 7618 h 110346"/>
                    <a:gd name="connsiteX12" fmla="*/ 1048 w 226242"/>
                    <a:gd name="connsiteY12" fmla="*/ 7615 h 110346"/>
                    <a:gd name="connsiteX13" fmla="*/ 0 w 226242"/>
                    <a:gd name="connsiteY13" fmla="*/ 4667 h 110346"/>
                    <a:gd name="connsiteX14" fmla="*/ 4666 w 226242"/>
                    <a:gd name="connsiteY14" fmla="*/ 0 h 110346"/>
                    <a:gd name="connsiteX15" fmla="*/ 4793 w 226242"/>
                    <a:gd name="connsiteY15" fmla="*/ 0 h 110346"/>
                    <a:gd name="connsiteX16" fmla="*/ 4796 w 226242"/>
                    <a:gd name="connsiteY16" fmla="*/ 0 h 110346"/>
                    <a:gd name="connsiteX17" fmla="*/ 215647 w 226242"/>
                    <a:gd name="connsiteY17" fmla="*/ 0 h 110346"/>
                    <a:gd name="connsiteX18" fmla="*/ 215665 w 226242"/>
                    <a:gd name="connsiteY18" fmla="*/ 0 h 110346"/>
                    <a:gd name="connsiteX19" fmla="*/ 226242 w 226242"/>
                    <a:gd name="connsiteY19" fmla="*/ 10576 h 110346"/>
                    <a:gd name="connsiteX20" fmla="*/ 226099 w 226242"/>
                    <a:gd name="connsiteY20" fmla="*/ 12328 h 110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26242" h="110346">
                      <a:moveTo>
                        <a:pt x="226099" y="12328"/>
                      </a:moveTo>
                      <a:lnTo>
                        <a:pt x="226078" y="12448"/>
                      </a:lnTo>
                      <a:lnTo>
                        <a:pt x="213024" y="96899"/>
                      </a:lnTo>
                      <a:lnTo>
                        <a:pt x="213021" y="96901"/>
                      </a:lnTo>
                      <a:cubicBezTo>
                        <a:pt x="211788" y="104528"/>
                        <a:pt x="205180" y="110347"/>
                        <a:pt x="197203" y="110347"/>
                      </a:cubicBezTo>
                      <a:lnTo>
                        <a:pt x="197115" y="110344"/>
                      </a:lnTo>
                      <a:lnTo>
                        <a:pt x="197112" y="110347"/>
                      </a:lnTo>
                      <a:lnTo>
                        <a:pt x="103262" y="110347"/>
                      </a:lnTo>
                      <a:lnTo>
                        <a:pt x="103243" y="110338"/>
                      </a:lnTo>
                      <a:lnTo>
                        <a:pt x="102673" y="110347"/>
                      </a:lnTo>
                      <a:cubicBezTo>
                        <a:pt x="92895" y="110347"/>
                        <a:pt x="84169" y="105869"/>
                        <a:pt x="78427" y="98854"/>
                      </a:cubicBezTo>
                      <a:lnTo>
                        <a:pt x="1046" y="7618"/>
                      </a:lnTo>
                      <a:lnTo>
                        <a:pt x="1048" y="7615"/>
                      </a:lnTo>
                      <a:cubicBezTo>
                        <a:pt x="393" y="6809"/>
                        <a:pt x="0" y="5786"/>
                        <a:pt x="0" y="4667"/>
                      </a:cubicBezTo>
                      <a:cubicBezTo>
                        <a:pt x="0" y="2085"/>
                        <a:pt x="2085" y="0"/>
                        <a:pt x="4666" y="0"/>
                      </a:cubicBezTo>
                      <a:lnTo>
                        <a:pt x="4793" y="0"/>
                      </a:lnTo>
                      <a:lnTo>
                        <a:pt x="4796" y="0"/>
                      </a:lnTo>
                      <a:lnTo>
                        <a:pt x="215647" y="0"/>
                      </a:lnTo>
                      <a:lnTo>
                        <a:pt x="215665" y="0"/>
                      </a:lnTo>
                      <a:cubicBezTo>
                        <a:pt x="221509" y="0"/>
                        <a:pt x="226242" y="4731"/>
                        <a:pt x="226242" y="10576"/>
                      </a:cubicBezTo>
                      <a:cubicBezTo>
                        <a:pt x="226242" y="11174"/>
                        <a:pt x="226194" y="11758"/>
                        <a:pt x="226099" y="12328"/>
                      </a:cubicBez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  <p:sp>
              <p:nvSpPr>
                <p:cNvPr id="62" name="Полилиния: фигура 61">
                  <a:extLst>
                    <a:ext uri="{FF2B5EF4-FFF2-40B4-BE49-F238E27FC236}">
                      <a16:creationId xmlns:a16="http://schemas.microsoft.com/office/drawing/2014/main" id="{40B88578-0739-60EA-F8C3-11245D01C16A}"/>
                    </a:ext>
                  </a:extLst>
                </p:cNvPr>
                <p:cNvSpPr/>
                <p:nvPr/>
              </p:nvSpPr>
              <p:spPr>
                <a:xfrm>
                  <a:off x="4219345" y="3501387"/>
                  <a:ext cx="227447" cy="110393"/>
                </a:xfrm>
                <a:custGeom>
                  <a:avLst/>
                  <a:gdLst>
                    <a:gd name="connsiteX0" fmla="*/ 229 w 227447"/>
                    <a:gd name="connsiteY0" fmla="*/ 97450 h 110393"/>
                    <a:gd name="connsiteX1" fmla="*/ 13094 w 227447"/>
                    <a:gd name="connsiteY1" fmla="*/ 14254 h 110393"/>
                    <a:gd name="connsiteX2" fmla="*/ 29021 w 227447"/>
                    <a:gd name="connsiteY2" fmla="*/ 0 h 110393"/>
                    <a:gd name="connsiteX3" fmla="*/ 30227 w 227447"/>
                    <a:gd name="connsiteY3" fmla="*/ 46 h 110393"/>
                    <a:gd name="connsiteX4" fmla="*/ 124758 w 227447"/>
                    <a:gd name="connsiteY4" fmla="*/ 46 h 110393"/>
                    <a:gd name="connsiteX5" fmla="*/ 125396 w 227447"/>
                    <a:gd name="connsiteY5" fmla="*/ 46 h 110393"/>
                    <a:gd name="connsiteX6" fmla="*/ 125412 w 227447"/>
                    <a:gd name="connsiteY6" fmla="*/ 53 h 110393"/>
                    <a:gd name="connsiteX7" fmla="*/ 149047 w 227447"/>
                    <a:gd name="connsiteY7" fmla="*/ 11582 h 110393"/>
                    <a:gd name="connsiteX8" fmla="*/ 149063 w 227447"/>
                    <a:gd name="connsiteY8" fmla="*/ 11589 h 110393"/>
                    <a:gd name="connsiteX9" fmla="*/ 226316 w 227447"/>
                    <a:gd name="connsiteY9" fmla="*/ 102681 h 110393"/>
                    <a:gd name="connsiteX10" fmla="*/ 227448 w 227447"/>
                    <a:gd name="connsiteY10" fmla="*/ 105726 h 110393"/>
                    <a:gd name="connsiteX11" fmla="*/ 222781 w 227447"/>
                    <a:gd name="connsiteY11" fmla="*/ 110393 h 110393"/>
                    <a:gd name="connsiteX12" fmla="*/ 222643 w 227447"/>
                    <a:gd name="connsiteY12" fmla="*/ 110391 h 110393"/>
                    <a:gd name="connsiteX13" fmla="*/ 222640 w 227447"/>
                    <a:gd name="connsiteY13" fmla="*/ 110393 h 110393"/>
                    <a:gd name="connsiteX14" fmla="*/ 10626 w 227447"/>
                    <a:gd name="connsiteY14" fmla="*/ 110393 h 110393"/>
                    <a:gd name="connsiteX15" fmla="*/ 10573 w 227447"/>
                    <a:gd name="connsiteY15" fmla="*/ 110393 h 110393"/>
                    <a:gd name="connsiteX16" fmla="*/ 0 w 227447"/>
                    <a:gd name="connsiteY16" fmla="*/ 99815 h 110393"/>
                    <a:gd name="connsiteX17" fmla="*/ 259 w 227447"/>
                    <a:gd name="connsiteY17" fmla="*/ 97487 h 110393"/>
                    <a:gd name="connsiteX18" fmla="*/ 229 w 227447"/>
                    <a:gd name="connsiteY18" fmla="*/ 97450 h 11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27447" h="110393">
                      <a:moveTo>
                        <a:pt x="229" y="97450"/>
                      </a:moveTo>
                      <a:lnTo>
                        <a:pt x="13094" y="14254"/>
                      </a:lnTo>
                      <a:cubicBezTo>
                        <a:pt x="13976" y="6232"/>
                        <a:pt x="20767" y="0"/>
                        <a:pt x="29021" y="0"/>
                      </a:cubicBezTo>
                      <a:cubicBezTo>
                        <a:pt x="29428" y="0"/>
                        <a:pt x="29827" y="14"/>
                        <a:pt x="30227" y="46"/>
                      </a:cubicBezTo>
                      <a:lnTo>
                        <a:pt x="124758" y="46"/>
                      </a:lnTo>
                      <a:lnTo>
                        <a:pt x="125396" y="46"/>
                      </a:lnTo>
                      <a:lnTo>
                        <a:pt x="125412" y="53"/>
                      </a:lnTo>
                      <a:cubicBezTo>
                        <a:pt x="134948" y="249"/>
                        <a:pt x="143431" y="4699"/>
                        <a:pt x="149047" y="11582"/>
                      </a:cubicBezTo>
                      <a:lnTo>
                        <a:pt x="149063" y="11589"/>
                      </a:lnTo>
                      <a:lnTo>
                        <a:pt x="226316" y="102681"/>
                      </a:lnTo>
                      <a:cubicBezTo>
                        <a:pt x="227021" y="103496"/>
                        <a:pt x="227448" y="104560"/>
                        <a:pt x="227448" y="105726"/>
                      </a:cubicBezTo>
                      <a:cubicBezTo>
                        <a:pt x="227448" y="108306"/>
                        <a:pt x="225360" y="110393"/>
                        <a:pt x="222781" y="110393"/>
                      </a:cubicBezTo>
                      <a:lnTo>
                        <a:pt x="222643" y="110391"/>
                      </a:lnTo>
                      <a:lnTo>
                        <a:pt x="222640" y="110393"/>
                      </a:lnTo>
                      <a:lnTo>
                        <a:pt x="10626" y="110393"/>
                      </a:lnTo>
                      <a:lnTo>
                        <a:pt x="10573" y="110393"/>
                      </a:lnTo>
                      <a:cubicBezTo>
                        <a:pt x="4731" y="110393"/>
                        <a:pt x="0" y="105659"/>
                        <a:pt x="0" y="99815"/>
                      </a:cubicBezTo>
                      <a:cubicBezTo>
                        <a:pt x="0" y="99014"/>
                        <a:pt x="90" y="98236"/>
                        <a:pt x="259" y="97487"/>
                      </a:cubicBezTo>
                      <a:lnTo>
                        <a:pt x="229" y="97450"/>
                      </a:ln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  <p:sp>
              <p:nvSpPr>
                <p:cNvPr id="63" name="Полилиния: фигура 62">
                  <a:extLst>
                    <a:ext uri="{FF2B5EF4-FFF2-40B4-BE49-F238E27FC236}">
                      <a16:creationId xmlns:a16="http://schemas.microsoft.com/office/drawing/2014/main" id="{826DFA74-828A-4FA8-5D66-3AA7F7052376}"/>
                    </a:ext>
                  </a:extLst>
                </p:cNvPr>
                <p:cNvSpPr/>
                <p:nvPr/>
              </p:nvSpPr>
              <p:spPr>
                <a:xfrm>
                  <a:off x="4413728" y="3255615"/>
                  <a:ext cx="239272" cy="110413"/>
                </a:xfrm>
                <a:custGeom>
                  <a:avLst/>
                  <a:gdLst>
                    <a:gd name="connsiteX0" fmla="*/ 239161 w 239272"/>
                    <a:gd name="connsiteY0" fmla="*/ 12118 h 110413"/>
                    <a:gd name="connsiteX1" fmla="*/ 226088 w 239272"/>
                    <a:gd name="connsiteY1" fmla="*/ 96670 h 110413"/>
                    <a:gd name="connsiteX2" fmla="*/ 226088 w 239272"/>
                    <a:gd name="connsiteY2" fmla="*/ 96670 h 110413"/>
                    <a:gd name="connsiteX3" fmla="*/ 210220 w 239272"/>
                    <a:gd name="connsiteY3" fmla="*/ 110414 h 110413"/>
                    <a:gd name="connsiteX4" fmla="*/ 210084 w 239272"/>
                    <a:gd name="connsiteY4" fmla="*/ 110414 h 110413"/>
                    <a:gd name="connsiteX5" fmla="*/ 4392 w 239272"/>
                    <a:gd name="connsiteY5" fmla="*/ 110414 h 110413"/>
                    <a:gd name="connsiteX6" fmla="*/ 4392 w 239272"/>
                    <a:gd name="connsiteY6" fmla="*/ 110412 h 110413"/>
                    <a:gd name="connsiteX7" fmla="*/ 4302 w 239272"/>
                    <a:gd name="connsiteY7" fmla="*/ 110414 h 110413"/>
                    <a:gd name="connsiteX8" fmla="*/ 0 w 239272"/>
                    <a:gd name="connsiteY8" fmla="*/ 106112 h 110413"/>
                    <a:gd name="connsiteX9" fmla="*/ 1704 w 239272"/>
                    <a:gd name="connsiteY9" fmla="*/ 102681 h 110413"/>
                    <a:gd name="connsiteX10" fmla="*/ 1702 w 239272"/>
                    <a:gd name="connsiteY10" fmla="*/ 102671 h 110413"/>
                    <a:gd name="connsiteX11" fmla="*/ 107203 w 239272"/>
                    <a:gd name="connsiteY11" fmla="*/ 11345 h 110413"/>
                    <a:gd name="connsiteX12" fmla="*/ 107229 w 239272"/>
                    <a:gd name="connsiteY12" fmla="*/ 11338 h 110413"/>
                    <a:gd name="connsiteX13" fmla="*/ 137552 w 239272"/>
                    <a:gd name="connsiteY13" fmla="*/ 9 h 110413"/>
                    <a:gd name="connsiteX14" fmla="*/ 137571 w 239272"/>
                    <a:gd name="connsiteY14" fmla="*/ 2 h 110413"/>
                    <a:gd name="connsiteX15" fmla="*/ 138065 w 239272"/>
                    <a:gd name="connsiteY15" fmla="*/ 2 h 110413"/>
                    <a:gd name="connsiteX16" fmla="*/ 138222 w 239272"/>
                    <a:gd name="connsiteY16" fmla="*/ 0 h 110413"/>
                    <a:gd name="connsiteX17" fmla="*/ 138374 w 239272"/>
                    <a:gd name="connsiteY17" fmla="*/ 2 h 110413"/>
                    <a:gd name="connsiteX18" fmla="*/ 228695 w 239272"/>
                    <a:gd name="connsiteY18" fmla="*/ 2 h 110413"/>
                    <a:gd name="connsiteX19" fmla="*/ 228771 w 239272"/>
                    <a:gd name="connsiteY19" fmla="*/ 2 h 110413"/>
                    <a:gd name="connsiteX20" fmla="*/ 228771 w 239272"/>
                    <a:gd name="connsiteY20" fmla="*/ 5 h 110413"/>
                    <a:gd name="connsiteX21" fmla="*/ 239272 w 239272"/>
                    <a:gd name="connsiteY21" fmla="*/ 10578 h 110413"/>
                    <a:gd name="connsiteX22" fmla="*/ 239161 w 239272"/>
                    <a:gd name="connsiteY22" fmla="*/ 12116 h 110413"/>
                    <a:gd name="connsiteX23" fmla="*/ 239161 w 239272"/>
                    <a:gd name="connsiteY23" fmla="*/ 12118 h 110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39272" h="110413">
                      <a:moveTo>
                        <a:pt x="239161" y="12118"/>
                      </a:moveTo>
                      <a:lnTo>
                        <a:pt x="226088" y="96670"/>
                      </a:lnTo>
                      <a:lnTo>
                        <a:pt x="226088" y="96670"/>
                      </a:lnTo>
                      <a:cubicBezTo>
                        <a:pt x="224977" y="104442"/>
                        <a:pt x="218300" y="110414"/>
                        <a:pt x="210220" y="110414"/>
                      </a:cubicBezTo>
                      <a:lnTo>
                        <a:pt x="210084" y="110414"/>
                      </a:lnTo>
                      <a:lnTo>
                        <a:pt x="4392" y="110414"/>
                      </a:lnTo>
                      <a:lnTo>
                        <a:pt x="4392" y="110412"/>
                      </a:lnTo>
                      <a:lnTo>
                        <a:pt x="4302" y="110414"/>
                      </a:lnTo>
                      <a:cubicBezTo>
                        <a:pt x="1923" y="110414"/>
                        <a:pt x="0" y="108488"/>
                        <a:pt x="0" y="106112"/>
                      </a:cubicBezTo>
                      <a:cubicBezTo>
                        <a:pt x="0" y="104708"/>
                        <a:pt x="667" y="103464"/>
                        <a:pt x="1704" y="102681"/>
                      </a:cubicBezTo>
                      <a:lnTo>
                        <a:pt x="1702" y="102671"/>
                      </a:lnTo>
                      <a:lnTo>
                        <a:pt x="107203" y="11345"/>
                      </a:lnTo>
                      <a:lnTo>
                        <a:pt x="107229" y="11338"/>
                      </a:lnTo>
                      <a:cubicBezTo>
                        <a:pt x="115432" y="4399"/>
                        <a:pt x="125996" y="166"/>
                        <a:pt x="137552" y="9"/>
                      </a:cubicBezTo>
                      <a:lnTo>
                        <a:pt x="137571" y="2"/>
                      </a:lnTo>
                      <a:lnTo>
                        <a:pt x="138065" y="2"/>
                      </a:lnTo>
                      <a:lnTo>
                        <a:pt x="138222" y="0"/>
                      </a:lnTo>
                      <a:lnTo>
                        <a:pt x="138374" y="2"/>
                      </a:lnTo>
                      <a:lnTo>
                        <a:pt x="228695" y="2"/>
                      </a:lnTo>
                      <a:lnTo>
                        <a:pt x="228771" y="2"/>
                      </a:lnTo>
                      <a:lnTo>
                        <a:pt x="228771" y="5"/>
                      </a:lnTo>
                      <a:cubicBezTo>
                        <a:pt x="234580" y="46"/>
                        <a:pt x="239272" y="4759"/>
                        <a:pt x="239272" y="10578"/>
                      </a:cubicBezTo>
                      <a:cubicBezTo>
                        <a:pt x="239272" y="11100"/>
                        <a:pt x="239235" y="11612"/>
                        <a:pt x="239161" y="12116"/>
                      </a:cubicBezTo>
                      <a:lnTo>
                        <a:pt x="239161" y="12118"/>
                      </a:lnTo>
                      <a:close/>
                    </a:path>
                  </a:pathLst>
                </a:custGeom>
                <a:grpFill/>
                <a:ln w="2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D4572D"/>
                    </a:solidFill>
                  </a:endParaRPr>
                </a:p>
              </p:txBody>
            </p:sp>
          </p:grp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52F60E92-9FA6-B055-C3D0-44D8FCE1A3BB}"/>
                  </a:ext>
                </a:extLst>
              </p:cNvPr>
              <p:cNvSpPr/>
              <p:nvPr/>
            </p:nvSpPr>
            <p:spPr>
              <a:xfrm>
                <a:off x="4662017" y="3391934"/>
                <a:ext cx="235054" cy="219908"/>
              </a:xfrm>
              <a:custGeom>
                <a:avLst/>
                <a:gdLst>
                  <a:gd name="connsiteX0" fmla="*/ 52 w 235054"/>
                  <a:gd name="connsiteY0" fmla="*/ 215196 h 219908"/>
                  <a:gd name="connsiteX1" fmla="*/ 1003 w 235054"/>
                  <a:gd name="connsiteY1" fmla="*/ 218481 h 219908"/>
                  <a:gd name="connsiteX2" fmla="*/ 4114 w 235054"/>
                  <a:gd name="connsiteY2" fmla="*/ 219908 h 219908"/>
                  <a:gd name="connsiteX3" fmla="*/ 54006 w 235054"/>
                  <a:gd name="connsiteY3" fmla="*/ 219908 h 219908"/>
                  <a:gd name="connsiteX4" fmla="*/ 58067 w 235054"/>
                  <a:gd name="connsiteY4" fmla="*/ 216410 h 219908"/>
                  <a:gd name="connsiteX5" fmla="*/ 70409 w 235054"/>
                  <a:gd name="connsiteY5" fmla="*/ 133897 h 219908"/>
                  <a:gd name="connsiteX6" fmla="*/ 85149 w 235054"/>
                  <a:gd name="connsiteY6" fmla="*/ 133897 h 219908"/>
                  <a:gd name="connsiteX7" fmla="*/ 135965 w 235054"/>
                  <a:gd name="connsiteY7" fmla="*/ 217927 h 219908"/>
                  <a:gd name="connsiteX8" fmla="*/ 139477 w 235054"/>
                  <a:gd name="connsiteY8" fmla="*/ 219908 h 219908"/>
                  <a:gd name="connsiteX9" fmla="*/ 201582 w 235054"/>
                  <a:gd name="connsiteY9" fmla="*/ 219908 h 219908"/>
                  <a:gd name="connsiteX10" fmla="*/ 205174 w 235054"/>
                  <a:gd name="connsiteY10" fmla="*/ 217793 h 219908"/>
                  <a:gd name="connsiteX11" fmla="*/ 205066 w 235054"/>
                  <a:gd name="connsiteY11" fmla="*/ 213628 h 219908"/>
                  <a:gd name="connsiteX12" fmla="*/ 139563 w 235054"/>
                  <a:gd name="connsiteY12" fmla="*/ 108647 h 219908"/>
                  <a:gd name="connsiteX13" fmla="*/ 233942 w 235054"/>
                  <a:gd name="connsiteY13" fmla="*/ 6900 h 219908"/>
                  <a:gd name="connsiteX14" fmla="*/ 234695 w 235054"/>
                  <a:gd name="connsiteY14" fmla="*/ 2464 h 219908"/>
                  <a:gd name="connsiteX15" fmla="*/ 230931 w 235054"/>
                  <a:gd name="connsiteY15" fmla="*/ 0 h 219908"/>
                  <a:gd name="connsiteX16" fmla="*/ 171872 w 235054"/>
                  <a:gd name="connsiteY16" fmla="*/ 0 h 219908"/>
                  <a:gd name="connsiteX17" fmla="*/ 168822 w 235054"/>
                  <a:gd name="connsiteY17" fmla="*/ 1355 h 219908"/>
                  <a:gd name="connsiteX18" fmla="*/ 92737 w 235054"/>
                  <a:gd name="connsiteY18" fmla="*/ 85667 h 219908"/>
                  <a:gd name="connsiteX19" fmla="*/ 77624 w 235054"/>
                  <a:gd name="connsiteY19" fmla="*/ 85667 h 219908"/>
                  <a:gd name="connsiteX20" fmla="*/ 89740 w 235054"/>
                  <a:gd name="connsiteY20" fmla="*/ 4715 h 219908"/>
                  <a:gd name="connsiteX21" fmla="*/ 88788 w 235054"/>
                  <a:gd name="connsiteY21" fmla="*/ 1427 h 219908"/>
                  <a:gd name="connsiteX22" fmla="*/ 85678 w 235054"/>
                  <a:gd name="connsiteY22" fmla="*/ 0 h 219908"/>
                  <a:gd name="connsiteX23" fmla="*/ 35786 w 235054"/>
                  <a:gd name="connsiteY23" fmla="*/ 0 h 219908"/>
                  <a:gd name="connsiteX24" fmla="*/ 31724 w 235054"/>
                  <a:gd name="connsiteY24" fmla="*/ 3498 h 219908"/>
                  <a:gd name="connsiteX25" fmla="*/ 52 w 235054"/>
                  <a:gd name="connsiteY25" fmla="*/ 215196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5054" h="219908">
                    <a:moveTo>
                      <a:pt x="52" y="215196"/>
                    </a:moveTo>
                    <a:cubicBezTo>
                      <a:pt x="-135" y="216438"/>
                      <a:pt x="181" y="217530"/>
                      <a:pt x="1003" y="218481"/>
                    </a:cubicBezTo>
                    <a:cubicBezTo>
                      <a:pt x="1825" y="219437"/>
                      <a:pt x="2855" y="219908"/>
                      <a:pt x="4114" y="219908"/>
                    </a:cubicBezTo>
                    <a:lnTo>
                      <a:pt x="54006" y="219908"/>
                    </a:lnTo>
                    <a:cubicBezTo>
                      <a:pt x="56061" y="219908"/>
                      <a:pt x="57763" y="218442"/>
                      <a:pt x="58067" y="216410"/>
                    </a:cubicBezTo>
                    <a:lnTo>
                      <a:pt x="70409" y="133897"/>
                    </a:lnTo>
                    <a:lnTo>
                      <a:pt x="85149" y="133897"/>
                    </a:lnTo>
                    <a:lnTo>
                      <a:pt x="135965" y="217927"/>
                    </a:lnTo>
                    <a:cubicBezTo>
                      <a:pt x="136741" y="219209"/>
                      <a:pt x="137979" y="219908"/>
                      <a:pt x="139477" y="219908"/>
                    </a:cubicBezTo>
                    <a:lnTo>
                      <a:pt x="201582" y="219908"/>
                    </a:lnTo>
                    <a:cubicBezTo>
                      <a:pt x="203136" y="219908"/>
                      <a:pt x="204419" y="219151"/>
                      <a:pt x="205174" y="217793"/>
                    </a:cubicBezTo>
                    <a:cubicBezTo>
                      <a:pt x="205925" y="216438"/>
                      <a:pt x="205888" y="214944"/>
                      <a:pt x="205066" y="213628"/>
                    </a:cubicBezTo>
                    <a:lnTo>
                      <a:pt x="139563" y="108647"/>
                    </a:lnTo>
                    <a:lnTo>
                      <a:pt x="233942" y="6900"/>
                    </a:lnTo>
                    <a:cubicBezTo>
                      <a:pt x="235087" y="5666"/>
                      <a:pt x="235366" y="4004"/>
                      <a:pt x="234695" y="2464"/>
                    </a:cubicBezTo>
                    <a:cubicBezTo>
                      <a:pt x="234020" y="914"/>
                      <a:pt x="232619" y="0"/>
                      <a:pt x="230931" y="0"/>
                    </a:cubicBezTo>
                    <a:lnTo>
                      <a:pt x="171872" y="0"/>
                    </a:lnTo>
                    <a:cubicBezTo>
                      <a:pt x="170646" y="0"/>
                      <a:pt x="169644" y="446"/>
                      <a:pt x="168822" y="1355"/>
                    </a:cubicBezTo>
                    <a:lnTo>
                      <a:pt x="92737" y="85667"/>
                    </a:lnTo>
                    <a:lnTo>
                      <a:pt x="77624" y="85667"/>
                    </a:lnTo>
                    <a:lnTo>
                      <a:pt x="89740" y="4715"/>
                    </a:lnTo>
                    <a:cubicBezTo>
                      <a:pt x="89927" y="3470"/>
                      <a:pt x="89610" y="2378"/>
                      <a:pt x="88788" y="1427"/>
                    </a:cubicBezTo>
                    <a:cubicBezTo>
                      <a:pt x="87969" y="471"/>
                      <a:pt x="86936" y="0"/>
                      <a:pt x="85678" y="0"/>
                    </a:cubicBezTo>
                    <a:lnTo>
                      <a:pt x="35786" y="0"/>
                    </a:lnTo>
                    <a:cubicBezTo>
                      <a:pt x="33731" y="0"/>
                      <a:pt x="32029" y="1466"/>
                      <a:pt x="31724" y="3498"/>
                    </a:cubicBezTo>
                    <a:lnTo>
                      <a:pt x="52" y="215196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3192A525-C0AD-A1F3-DA14-7D7D7720EDD4}"/>
                  </a:ext>
                </a:extLst>
              </p:cNvPr>
              <p:cNvSpPr/>
              <p:nvPr/>
            </p:nvSpPr>
            <p:spPr>
              <a:xfrm>
                <a:off x="4895695" y="3391934"/>
                <a:ext cx="204614" cy="219908"/>
              </a:xfrm>
              <a:custGeom>
                <a:avLst/>
                <a:gdLst>
                  <a:gd name="connsiteX0" fmla="*/ 51 w 204614"/>
                  <a:gd name="connsiteY0" fmla="*/ 215196 h 219908"/>
                  <a:gd name="connsiteX1" fmla="*/ 1000 w 204614"/>
                  <a:gd name="connsiteY1" fmla="*/ 218481 h 219908"/>
                  <a:gd name="connsiteX2" fmla="*/ 4113 w 204614"/>
                  <a:gd name="connsiteY2" fmla="*/ 219908 h 219908"/>
                  <a:gd name="connsiteX3" fmla="*/ 168828 w 204614"/>
                  <a:gd name="connsiteY3" fmla="*/ 219908 h 219908"/>
                  <a:gd name="connsiteX4" fmla="*/ 172892 w 204614"/>
                  <a:gd name="connsiteY4" fmla="*/ 216408 h 219908"/>
                  <a:gd name="connsiteX5" fmla="*/ 178863 w 204614"/>
                  <a:gd name="connsiteY5" fmla="*/ 176341 h 219908"/>
                  <a:gd name="connsiteX6" fmla="*/ 177916 w 204614"/>
                  <a:gd name="connsiteY6" fmla="*/ 173055 h 219908"/>
                  <a:gd name="connsiteX7" fmla="*/ 174804 w 204614"/>
                  <a:gd name="connsiteY7" fmla="*/ 171630 h 219908"/>
                  <a:gd name="connsiteX8" fmla="*/ 64765 w 204614"/>
                  <a:gd name="connsiteY8" fmla="*/ 171630 h 219908"/>
                  <a:gd name="connsiteX9" fmla="*/ 70408 w 204614"/>
                  <a:gd name="connsiteY9" fmla="*/ 133897 h 219908"/>
                  <a:gd name="connsiteX10" fmla="*/ 173820 w 204614"/>
                  <a:gd name="connsiteY10" fmla="*/ 133897 h 219908"/>
                  <a:gd name="connsiteX11" fmla="*/ 177879 w 204614"/>
                  <a:gd name="connsiteY11" fmla="*/ 130399 h 219908"/>
                  <a:gd name="connsiteX12" fmla="*/ 183818 w 204614"/>
                  <a:gd name="connsiteY12" fmla="*/ 90726 h 219908"/>
                  <a:gd name="connsiteX13" fmla="*/ 182869 w 204614"/>
                  <a:gd name="connsiteY13" fmla="*/ 87438 h 219908"/>
                  <a:gd name="connsiteX14" fmla="*/ 179756 w 204614"/>
                  <a:gd name="connsiteY14" fmla="*/ 86011 h 219908"/>
                  <a:gd name="connsiteX15" fmla="*/ 77570 w 204614"/>
                  <a:gd name="connsiteY15" fmla="*/ 86011 h 219908"/>
                  <a:gd name="connsiteX16" fmla="*/ 83216 w 204614"/>
                  <a:gd name="connsiteY16" fmla="*/ 48281 h 219908"/>
                  <a:gd name="connsiteX17" fmla="*/ 194504 w 204614"/>
                  <a:gd name="connsiteY17" fmla="*/ 48281 h 219908"/>
                  <a:gd name="connsiteX18" fmla="*/ 198565 w 204614"/>
                  <a:gd name="connsiteY18" fmla="*/ 44780 h 219908"/>
                  <a:gd name="connsiteX19" fmla="*/ 204564 w 204614"/>
                  <a:gd name="connsiteY19" fmla="*/ 4715 h 219908"/>
                  <a:gd name="connsiteX20" fmla="*/ 203613 w 204614"/>
                  <a:gd name="connsiteY20" fmla="*/ 1427 h 219908"/>
                  <a:gd name="connsiteX21" fmla="*/ 200500 w 204614"/>
                  <a:gd name="connsiteY21" fmla="*/ 0 h 219908"/>
                  <a:gd name="connsiteX22" fmla="*/ 35785 w 204614"/>
                  <a:gd name="connsiteY22" fmla="*/ 0 h 219908"/>
                  <a:gd name="connsiteX23" fmla="*/ 31723 w 204614"/>
                  <a:gd name="connsiteY23" fmla="*/ 3498 h 219908"/>
                  <a:gd name="connsiteX24" fmla="*/ 51 w 204614"/>
                  <a:gd name="connsiteY24" fmla="*/ 215196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04614" h="219908">
                    <a:moveTo>
                      <a:pt x="51" y="215196"/>
                    </a:moveTo>
                    <a:cubicBezTo>
                      <a:pt x="-133" y="216438"/>
                      <a:pt x="181" y="217530"/>
                      <a:pt x="1000" y="218481"/>
                    </a:cubicBezTo>
                    <a:cubicBezTo>
                      <a:pt x="1822" y="219435"/>
                      <a:pt x="2852" y="219908"/>
                      <a:pt x="4113" y="219908"/>
                    </a:cubicBezTo>
                    <a:lnTo>
                      <a:pt x="168828" y="219908"/>
                    </a:lnTo>
                    <a:cubicBezTo>
                      <a:pt x="170883" y="219908"/>
                      <a:pt x="172587" y="218442"/>
                      <a:pt x="172892" y="216408"/>
                    </a:cubicBezTo>
                    <a:lnTo>
                      <a:pt x="178863" y="176341"/>
                    </a:lnTo>
                    <a:cubicBezTo>
                      <a:pt x="179050" y="175098"/>
                      <a:pt x="178733" y="174006"/>
                      <a:pt x="177916" y="173055"/>
                    </a:cubicBezTo>
                    <a:cubicBezTo>
                      <a:pt x="177094" y="172101"/>
                      <a:pt x="176062" y="171630"/>
                      <a:pt x="174804" y="171630"/>
                    </a:cubicBezTo>
                    <a:lnTo>
                      <a:pt x="64765" y="171630"/>
                    </a:lnTo>
                    <a:lnTo>
                      <a:pt x="70408" y="133897"/>
                    </a:lnTo>
                    <a:lnTo>
                      <a:pt x="173820" y="133897"/>
                    </a:lnTo>
                    <a:cubicBezTo>
                      <a:pt x="175877" y="133897"/>
                      <a:pt x="177577" y="132431"/>
                      <a:pt x="177879" y="130399"/>
                    </a:cubicBezTo>
                    <a:lnTo>
                      <a:pt x="183818" y="90726"/>
                    </a:lnTo>
                    <a:cubicBezTo>
                      <a:pt x="184003" y="89482"/>
                      <a:pt x="183686" y="88392"/>
                      <a:pt x="182869" y="87438"/>
                    </a:cubicBezTo>
                    <a:cubicBezTo>
                      <a:pt x="182047" y="86484"/>
                      <a:pt x="181015" y="86011"/>
                      <a:pt x="179756" y="86011"/>
                    </a:cubicBezTo>
                    <a:lnTo>
                      <a:pt x="77570" y="86011"/>
                    </a:lnTo>
                    <a:lnTo>
                      <a:pt x="83216" y="48281"/>
                    </a:lnTo>
                    <a:lnTo>
                      <a:pt x="194504" y="48281"/>
                    </a:lnTo>
                    <a:cubicBezTo>
                      <a:pt x="196559" y="48281"/>
                      <a:pt x="198260" y="46814"/>
                      <a:pt x="198565" y="44780"/>
                    </a:cubicBezTo>
                    <a:lnTo>
                      <a:pt x="204564" y="4715"/>
                    </a:lnTo>
                    <a:cubicBezTo>
                      <a:pt x="204749" y="3470"/>
                      <a:pt x="204432" y="2378"/>
                      <a:pt x="203613" y="1427"/>
                    </a:cubicBezTo>
                    <a:cubicBezTo>
                      <a:pt x="202791" y="471"/>
                      <a:pt x="201759" y="0"/>
                      <a:pt x="200500" y="0"/>
                    </a:cubicBezTo>
                    <a:lnTo>
                      <a:pt x="35785" y="0"/>
                    </a:lnTo>
                    <a:cubicBezTo>
                      <a:pt x="33730" y="0"/>
                      <a:pt x="32026" y="1466"/>
                      <a:pt x="31723" y="3498"/>
                    </a:cubicBezTo>
                    <a:lnTo>
                      <a:pt x="51" y="215196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DAC220F9-5063-006B-9C54-46B3ECC58FCE}"/>
                  </a:ext>
                </a:extLst>
              </p:cNvPr>
              <p:cNvSpPr/>
              <p:nvPr/>
            </p:nvSpPr>
            <p:spPr>
              <a:xfrm>
                <a:off x="5103010" y="3391934"/>
                <a:ext cx="231040" cy="219908"/>
              </a:xfrm>
              <a:custGeom>
                <a:avLst/>
                <a:gdLst>
                  <a:gd name="connsiteX0" fmla="*/ 199317 w 231040"/>
                  <a:gd name="connsiteY0" fmla="*/ 216410 h 219908"/>
                  <a:gd name="connsiteX1" fmla="*/ 230989 w 231040"/>
                  <a:gd name="connsiteY1" fmla="*/ 4715 h 219908"/>
                  <a:gd name="connsiteX2" fmla="*/ 230037 w 231040"/>
                  <a:gd name="connsiteY2" fmla="*/ 1427 h 219908"/>
                  <a:gd name="connsiteX3" fmla="*/ 226927 w 231040"/>
                  <a:gd name="connsiteY3" fmla="*/ 0 h 219908"/>
                  <a:gd name="connsiteX4" fmla="*/ 174317 w 231040"/>
                  <a:gd name="connsiteY4" fmla="*/ 0 h 219908"/>
                  <a:gd name="connsiteX5" fmla="*/ 171124 w 231040"/>
                  <a:gd name="connsiteY5" fmla="*/ 1522 h 219908"/>
                  <a:gd name="connsiteX6" fmla="*/ 70875 w 231040"/>
                  <a:gd name="connsiteY6" fmla="*/ 125372 h 219908"/>
                  <a:gd name="connsiteX7" fmla="*/ 88929 w 231040"/>
                  <a:gd name="connsiteY7" fmla="*/ 4715 h 219908"/>
                  <a:gd name="connsiteX8" fmla="*/ 87978 w 231040"/>
                  <a:gd name="connsiteY8" fmla="*/ 1427 h 219908"/>
                  <a:gd name="connsiteX9" fmla="*/ 84868 w 231040"/>
                  <a:gd name="connsiteY9" fmla="*/ 0 h 219908"/>
                  <a:gd name="connsiteX10" fmla="*/ 35788 w 231040"/>
                  <a:gd name="connsiteY10" fmla="*/ 0 h 219908"/>
                  <a:gd name="connsiteX11" fmla="*/ 31727 w 231040"/>
                  <a:gd name="connsiteY11" fmla="*/ 3498 h 219908"/>
                  <a:gd name="connsiteX12" fmla="*/ 52 w 231040"/>
                  <a:gd name="connsiteY12" fmla="*/ 215196 h 219908"/>
                  <a:gd name="connsiteX13" fmla="*/ 1001 w 231040"/>
                  <a:gd name="connsiteY13" fmla="*/ 218481 h 219908"/>
                  <a:gd name="connsiteX14" fmla="*/ 4114 w 231040"/>
                  <a:gd name="connsiteY14" fmla="*/ 219908 h 219908"/>
                  <a:gd name="connsiteX15" fmla="*/ 56730 w 231040"/>
                  <a:gd name="connsiteY15" fmla="*/ 219908 h 219908"/>
                  <a:gd name="connsiteX16" fmla="*/ 59928 w 231040"/>
                  <a:gd name="connsiteY16" fmla="*/ 218382 h 219908"/>
                  <a:gd name="connsiteX17" fmla="*/ 160216 w 231040"/>
                  <a:gd name="connsiteY17" fmla="*/ 94188 h 219908"/>
                  <a:gd name="connsiteX18" fmla="*/ 142112 w 231040"/>
                  <a:gd name="connsiteY18" fmla="*/ 215196 h 219908"/>
                  <a:gd name="connsiteX19" fmla="*/ 143063 w 231040"/>
                  <a:gd name="connsiteY19" fmla="*/ 218481 h 219908"/>
                  <a:gd name="connsiteX20" fmla="*/ 146173 w 231040"/>
                  <a:gd name="connsiteY20" fmla="*/ 219908 h 219908"/>
                  <a:gd name="connsiteX21" fmla="*/ 195255 w 231040"/>
                  <a:gd name="connsiteY21" fmla="*/ 219908 h 219908"/>
                  <a:gd name="connsiteX22" fmla="*/ 199317 w 231040"/>
                  <a:gd name="connsiteY22" fmla="*/ 216410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31040" h="219908">
                    <a:moveTo>
                      <a:pt x="199317" y="216410"/>
                    </a:moveTo>
                    <a:lnTo>
                      <a:pt x="230989" y="4715"/>
                    </a:lnTo>
                    <a:cubicBezTo>
                      <a:pt x="231176" y="3470"/>
                      <a:pt x="230859" y="2378"/>
                      <a:pt x="230037" y="1427"/>
                    </a:cubicBezTo>
                    <a:cubicBezTo>
                      <a:pt x="229215" y="471"/>
                      <a:pt x="228186" y="0"/>
                      <a:pt x="226927" y="0"/>
                    </a:cubicBezTo>
                    <a:lnTo>
                      <a:pt x="174317" y="0"/>
                    </a:lnTo>
                    <a:cubicBezTo>
                      <a:pt x="173015" y="0"/>
                      <a:pt x="171944" y="508"/>
                      <a:pt x="171124" y="1522"/>
                    </a:cubicBezTo>
                    <a:lnTo>
                      <a:pt x="70875" y="125372"/>
                    </a:lnTo>
                    <a:lnTo>
                      <a:pt x="88929" y="4715"/>
                    </a:lnTo>
                    <a:cubicBezTo>
                      <a:pt x="89116" y="3470"/>
                      <a:pt x="88800" y="2378"/>
                      <a:pt x="87978" y="1427"/>
                    </a:cubicBezTo>
                    <a:cubicBezTo>
                      <a:pt x="87158" y="471"/>
                      <a:pt x="86126" y="0"/>
                      <a:pt x="84868" y="0"/>
                    </a:cubicBezTo>
                    <a:lnTo>
                      <a:pt x="35788" y="0"/>
                    </a:lnTo>
                    <a:cubicBezTo>
                      <a:pt x="33731" y="0"/>
                      <a:pt x="32029" y="1466"/>
                      <a:pt x="31727" y="3498"/>
                    </a:cubicBezTo>
                    <a:lnTo>
                      <a:pt x="52" y="215196"/>
                    </a:lnTo>
                    <a:cubicBezTo>
                      <a:pt x="-135" y="216438"/>
                      <a:pt x="181" y="217530"/>
                      <a:pt x="1001" y="218481"/>
                    </a:cubicBezTo>
                    <a:cubicBezTo>
                      <a:pt x="1823" y="219437"/>
                      <a:pt x="2853" y="219908"/>
                      <a:pt x="4114" y="219908"/>
                    </a:cubicBezTo>
                    <a:lnTo>
                      <a:pt x="56730" y="219908"/>
                    </a:lnTo>
                    <a:cubicBezTo>
                      <a:pt x="58037" y="219908"/>
                      <a:pt x="59109" y="219396"/>
                      <a:pt x="59928" y="218382"/>
                    </a:cubicBezTo>
                    <a:lnTo>
                      <a:pt x="160216" y="94188"/>
                    </a:lnTo>
                    <a:lnTo>
                      <a:pt x="142112" y="215196"/>
                    </a:lnTo>
                    <a:cubicBezTo>
                      <a:pt x="141925" y="216438"/>
                      <a:pt x="142241" y="217530"/>
                      <a:pt x="143063" y="218481"/>
                    </a:cubicBezTo>
                    <a:cubicBezTo>
                      <a:pt x="143885" y="219437"/>
                      <a:pt x="144915" y="219908"/>
                      <a:pt x="146173" y="219908"/>
                    </a:cubicBezTo>
                    <a:lnTo>
                      <a:pt x="195255" y="219908"/>
                    </a:lnTo>
                    <a:cubicBezTo>
                      <a:pt x="197310" y="219908"/>
                      <a:pt x="199012" y="218442"/>
                      <a:pt x="199317" y="216410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23431BAC-6E0E-D692-7237-EDA1BB40340A}"/>
                  </a:ext>
                </a:extLst>
              </p:cNvPr>
              <p:cNvSpPr/>
              <p:nvPr/>
            </p:nvSpPr>
            <p:spPr>
              <a:xfrm>
                <a:off x="5345516" y="3390156"/>
                <a:ext cx="215814" cy="223515"/>
              </a:xfrm>
              <a:custGeom>
                <a:avLst/>
                <a:gdLst>
                  <a:gd name="connsiteX0" fmla="*/ 49267 w 215814"/>
                  <a:gd name="connsiteY0" fmla="*/ 223515 h 223515"/>
                  <a:gd name="connsiteX1" fmla="*/ 132540 w 215814"/>
                  <a:gd name="connsiteY1" fmla="*/ 223515 h 223515"/>
                  <a:gd name="connsiteX2" fmla="*/ 175122 w 215814"/>
                  <a:gd name="connsiteY2" fmla="*/ 210531 h 223515"/>
                  <a:gd name="connsiteX3" fmla="*/ 195845 w 215814"/>
                  <a:gd name="connsiteY3" fmla="*/ 176084 h 223515"/>
                  <a:gd name="connsiteX4" fmla="*/ 200676 w 215814"/>
                  <a:gd name="connsiteY4" fmla="*/ 143688 h 223515"/>
                  <a:gd name="connsiteX5" fmla="*/ 199724 w 215814"/>
                  <a:gd name="connsiteY5" fmla="*/ 140397 h 223515"/>
                  <a:gd name="connsiteX6" fmla="*/ 196612 w 215814"/>
                  <a:gd name="connsiteY6" fmla="*/ 138970 h 223515"/>
                  <a:gd name="connsiteX7" fmla="*/ 146708 w 215814"/>
                  <a:gd name="connsiteY7" fmla="*/ 138970 h 223515"/>
                  <a:gd name="connsiteX8" fmla="*/ 142646 w 215814"/>
                  <a:gd name="connsiteY8" fmla="*/ 142471 h 223515"/>
                  <a:gd name="connsiteX9" fmla="*/ 140675 w 215814"/>
                  <a:gd name="connsiteY9" fmla="*/ 153585 h 223515"/>
                  <a:gd name="connsiteX10" fmla="*/ 132642 w 215814"/>
                  <a:gd name="connsiteY10" fmla="*/ 170275 h 223515"/>
                  <a:gd name="connsiteX11" fmla="*/ 113142 w 215814"/>
                  <a:gd name="connsiteY11" fmla="*/ 175232 h 223515"/>
                  <a:gd name="connsiteX12" fmla="*/ 84343 w 215814"/>
                  <a:gd name="connsiteY12" fmla="*/ 175232 h 223515"/>
                  <a:gd name="connsiteX13" fmla="*/ 66007 w 215814"/>
                  <a:gd name="connsiteY13" fmla="*/ 170111 h 223515"/>
                  <a:gd name="connsiteX14" fmla="*/ 62368 w 215814"/>
                  <a:gd name="connsiteY14" fmla="*/ 152977 h 223515"/>
                  <a:gd name="connsiteX15" fmla="*/ 74800 w 215814"/>
                  <a:gd name="connsiteY15" fmla="*/ 69878 h 223515"/>
                  <a:gd name="connsiteX16" fmla="*/ 83232 w 215814"/>
                  <a:gd name="connsiteY16" fmla="*/ 53183 h 223515"/>
                  <a:gd name="connsiteX17" fmla="*/ 102722 w 215814"/>
                  <a:gd name="connsiteY17" fmla="*/ 48278 h 223515"/>
                  <a:gd name="connsiteX18" fmla="*/ 131522 w 215814"/>
                  <a:gd name="connsiteY18" fmla="*/ 48278 h 223515"/>
                  <a:gd name="connsiteX19" fmla="*/ 149864 w 215814"/>
                  <a:gd name="connsiteY19" fmla="*/ 53358 h 223515"/>
                  <a:gd name="connsiteX20" fmla="*/ 153448 w 215814"/>
                  <a:gd name="connsiteY20" fmla="*/ 70485 h 223515"/>
                  <a:gd name="connsiteX21" fmla="*/ 152021 w 215814"/>
                  <a:gd name="connsiteY21" fmla="*/ 79777 h 223515"/>
                  <a:gd name="connsiteX22" fmla="*/ 152972 w 215814"/>
                  <a:gd name="connsiteY22" fmla="*/ 83065 h 223515"/>
                  <a:gd name="connsiteX23" fmla="*/ 156082 w 215814"/>
                  <a:gd name="connsiteY23" fmla="*/ 84492 h 223515"/>
                  <a:gd name="connsiteX24" fmla="*/ 205993 w 215814"/>
                  <a:gd name="connsiteY24" fmla="*/ 84492 h 223515"/>
                  <a:gd name="connsiteX25" fmla="*/ 210052 w 215814"/>
                  <a:gd name="connsiteY25" fmla="*/ 80991 h 223515"/>
                  <a:gd name="connsiteX26" fmla="*/ 215192 w 215814"/>
                  <a:gd name="connsiteY26" fmla="*/ 46773 h 223515"/>
                  <a:gd name="connsiteX27" fmla="*/ 204982 w 215814"/>
                  <a:gd name="connsiteY27" fmla="*/ 12820 h 223515"/>
                  <a:gd name="connsiteX28" fmla="*/ 166593 w 215814"/>
                  <a:gd name="connsiteY28" fmla="*/ 0 h 223515"/>
                  <a:gd name="connsiteX29" fmla="*/ 83322 w 215814"/>
                  <a:gd name="connsiteY29" fmla="*/ 0 h 223515"/>
                  <a:gd name="connsiteX30" fmla="*/ 40685 w 215814"/>
                  <a:gd name="connsiteY30" fmla="*/ 12982 h 223515"/>
                  <a:gd name="connsiteX31" fmla="*/ 19971 w 215814"/>
                  <a:gd name="connsiteY31" fmla="*/ 47378 h 223515"/>
                  <a:gd name="connsiteX32" fmla="*/ 621 w 215814"/>
                  <a:gd name="connsiteY32" fmla="*/ 176692 h 223515"/>
                  <a:gd name="connsiteX33" fmla="*/ 10825 w 215814"/>
                  <a:gd name="connsiteY33" fmla="*/ 210691 h 223515"/>
                  <a:gd name="connsiteX34" fmla="*/ 49267 w 215814"/>
                  <a:gd name="connsiteY34" fmla="*/ 223515 h 223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15814" h="223515">
                    <a:moveTo>
                      <a:pt x="49267" y="223515"/>
                    </a:moveTo>
                    <a:lnTo>
                      <a:pt x="132540" y="223515"/>
                    </a:lnTo>
                    <a:cubicBezTo>
                      <a:pt x="148010" y="223515"/>
                      <a:pt x="162575" y="219756"/>
                      <a:pt x="175122" y="210531"/>
                    </a:cubicBezTo>
                    <a:cubicBezTo>
                      <a:pt x="186843" y="201914"/>
                      <a:pt x="193702" y="190470"/>
                      <a:pt x="195845" y="176084"/>
                    </a:cubicBezTo>
                    <a:lnTo>
                      <a:pt x="200676" y="143688"/>
                    </a:lnTo>
                    <a:cubicBezTo>
                      <a:pt x="200860" y="142441"/>
                      <a:pt x="200544" y="141351"/>
                      <a:pt x="199724" y="140397"/>
                    </a:cubicBezTo>
                    <a:cubicBezTo>
                      <a:pt x="198902" y="139446"/>
                      <a:pt x="197868" y="138970"/>
                      <a:pt x="196612" y="138970"/>
                    </a:cubicBezTo>
                    <a:lnTo>
                      <a:pt x="146708" y="138970"/>
                    </a:lnTo>
                    <a:cubicBezTo>
                      <a:pt x="144653" y="138970"/>
                      <a:pt x="143002" y="140450"/>
                      <a:pt x="142646" y="142471"/>
                    </a:cubicBezTo>
                    <a:lnTo>
                      <a:pt x="140675" y="153585"/>
                    </a:lnTo>
                    <a:cubicBezTo>
                      <a:pt x="139576" y="159778"/>
                      <a:pt x="137844" y="166342"/>
                      <a:pt x="132642" y="170275"/>
                    </a:cubicBezTo>
                    <a:cubicBezTo>
                      <a:pt x="127303" y="174313"/>
                      <a:pt x="119635" y="175232"/>
                      <a:pt x="113142" y="175232"/>
                    </a:cubicBezTo>
                    <a:lnTo>
                      <a:pt x="84343" y="175232"/>
                    </a:lnTo>
                    <a:cubicBezTo>
                      <a:pt x="78397" y="175232"/>
                      <a:pt x="70512" y="174475"/>
                      <a:pt x="66007" y="170111"/>
                    </a:cubicBezTo>
                    <a:cubicBezTo>
                      <a:pt x="61521" y="165767"/>
                      <a:pt x="61509" y="158720"/>
                      <a:pt x="62368" y="152977"/>
                    </a:cubicBezTo>
                    <a:lnTo>
                      <a:pt x="74800" y="69878"/>
                    </a:lnTo>
                    <a:cubicBezTo>
                      <a:pt x="75737" y="63622"/>
                      <a:pt x="77988" y="57120"/>
                      <a:pt x="83232" y="53183"/>
                    </a:cubicBezTo>
                    <a:cubicBezTo>
                      <a:pt x="88575" y="49170"/>
                      <a:pt x="96238" y="48278"/>
                      <a:pt x="102722" y="48278"/>
                    </a:cubicBezTo>
                    <a:lnTo>
                      <a:pt x="131522" y="48278"/>
                    </a:lnTo>
                    <a:cubicBezTo>
                      <a:pt x="137437" y="48278"/>
                      <a:pt x="145394" y="48990"/>
                      <a:pt x="149864" y="53358"/>
                    </a:cubicBezTo>
                    <a:cubicBezTo>
                      <a:pt x="154307" y="57700"/>
                      <a:pt x="154323" y="64784"/>
                      <a:pt x="153448" y="70485"/>
                    </a:cubicBezTo>
                    <a:lnTo>
                      <a:pt x="152021" y="79777"/>
                    </a:lnTo>
                    <a:cubicBezTo>
                      <a:pt x="151831" y="81017"/>
                      <a:pt x="152152" y="82113"/>
                      <a:pt x="152972" y="83065"/>
                    </a:cubicBezTo>
                    <a:cubicBezTo>
                      <a:pt x="153794" y="84016"/>
                      <a:pt x="154824" y="84492"/>
                      <a:pt x="156082" y="84492"/>
                    </a:cubicBezTo>
                    <a:lnTo>
                      <a:pt x="205993" y="84492"/>
                    </a:lnTo>
                    <a:cubicBezTo>
                      <a:pt x="208048" y="84492"/>
                      <a:pt x="209747" y="83023"/>
                      <a:pt x="210052" y="80991"/>
                    </a:cubicBezTo>
                    <a:lnTo>
                      <a:pt x="215192" y="46773"/>
                    </a:lnTo>
                    <a:cubicBezTo>
                      <a:pt x="217141" y="33800"/>
                      <a:pt x="214719" y="21999"/>
                      <a:pt x="204982" y="12820"/>
                    </a:cubicBezTo>
                    <a:cubicBezTo>
                      <a:pt x="194571" y="3004"/>
                      <a:pt x="180518" y="0"/>
                      <a:pt x="166593" y="0"/>
                    </a:cubicBezTo>
                    <a:lnTo>
                      <a:pt x="83322" y="0"/>
                    </a:lnTo>
                    <a:cubicBezTo>
                      <a:pt x="67838" y="0"/>
                      <a:pt x="53245" y="3745"/>
                      <a:pt x="40685" y="12982"/>
                    </a:cubicBezTo>
                    <a:cubicBezTo>
                      <a:pt x="28980" y="21588"/>
                      <a:pt x="22120" y="33009"/>
                      <a:pt x="19971" y="47378"/>
                    </a:cubicBezTo>
                    <a:lnTo>
                      <a:pt x="621" y="176692"/>
                    </a:lnTo>
                    <a:cubicBezTo>
                      <a:pt x="-1320" y="189678"/>
                      <a:pt x="1076" y="201500"/>
                      <a:pt x="10825" y="210691"/>
                    </a:cubicBezTo>
                    <a:cubicBezTo>
                      <a:pt x="21227" y="220497"/>
                      <a:pt x="35365" y="223515"/>
                      <a:pt x="49267" y="223515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988060EF-DDC9-EDFB-0592-DDA9210BD0E7}"/>
                  </a:ext>
                </a:extLst>
              </p:cNvPr>
              <p:cNvSpPr/>
              <p:nvPr/>
            </p:nvSpPr>
            <p:spPr>
              <a:xfrm>
                <a:off x="6058832" y="3391934"/>
                <a:ext cx="205416" cy="219908"/>
              </a:xfrm>
              <a:custGeom>
                <a:avLst/>
                <a:gdLst>
                  <a:gd name="connsiteX0" fmla="*/ 45025 w 205416"/>
                  <a:gd name="connsiteY0" fmla="*/ 215196 h 219908"/>
                  <a:gd name="connsiteX1" fmla="*/ 45979 w 205416"/>
                  <a:gd name="connsiteY1" fmla="*/ 218481 h 219908"/>
                  <a:gd name="connsiteX2" fmla="*/ 49089 w 205416"/>
                  <a:gd name="connsiteY2" fmla="*/ 219908 h 219908"/>
                  <a:gd name="connsiteX3" fmla="*/ 98984 w 205416"/>
                  <a:gd name="connsiteY3" fmla="*/ 219908 h 219908"/>
                  <a:gd name="connsiteX4" fmla="*/ 103040 w 205416"/>
                  <a:gd name="connsiteY4" fmla="*/ 216410 h 219908"/>
                  <a:gd name="connsiteX5" fmla="*/ 128199 w 205416"/>
                  <a:gd name="connsiteY5" fmla="*/ 48281 h 219908"/>
                  <a:gd name="connsiteX6" fmla="*/ 195312 w 205416"/>
                  <a:gd name="connsiteY6" fmla="*/ 48281 h 219908"/>
                  <a:gd name="connsiteX7" fmla="*/ 199373 w 205416"/>
                  <a:gd name="connsiteY7" fmla="*/ 44780 h 219908"/>
                  <a:gd name="connsiteX8" fmla="*/ 205365 w 205416"/>
                  <a:gd name="connsiteY8" fmla="*/ 4715 h 219908"/>
                  <a:gd name="connsiteX9" fmla="*/ 204416 w 205416"/>
                  <a:gd name="connsiteY9" fmla="*/ 1427 h 219908"/>
                  <a:gd name="connsiteX10" fmla="*/ 201304 w 205416"/>
                  <a:gd name="connsiteY10" fmla="*/ 0 h 219908"/>
                  <a:gd name="connsiteX11" fmla="*/ 10111 w 205416"/>
                  <a:gd name="connsiteY11" fmla="*/ 0 h 219908"/>
                  <a:gd name="connsiteX12" fmla="*/ 6047 w 205416"/>
                  <a:gd name="connsiteY12" fmla="*/ 3498 h 219908"/>
                  <a:gd name="connsiteX13" fmla="*/ 51 w 205416"/>
                  <a:gd name="connsiteY13" fmla="*/ 43566 h 219908"/>
                  <a:gd name="connsiteX14" fmla="*/ 1002 w 205416"/>
                  <a:gd name="connsiteY14" fmla="*/ 46851 h 219908"/>
                  <a:gd name="connsiteX15" fmla="*/ 4112 w 205416"/>
                  <a:gd name="connsiteY15" fmla="*/ 48281 h 219908"/>
                  <a:gd name="connsiteX16" fmla="*/ 70004 w 205416"/>
                  <a:gd name="connsiteY16" fmla="*/ 48281 h 219908"/>
                  <a:gd name="connsiteX17" fmla="*/ 45025 w 205416"/>
                  <a:gd name="connsiteY17" fmla="*/ 215196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05416" h="219908">
                    <a:moveTo>
                      <a:pt x="45025" y="215196"/>
                    </a:moveTo>
                    <a:cubicBezTo>
                      <a:pt x="44838" y="216438"/>
                      <a:pt x="45157" y="217532"/>
                      <a:pt x="45979" y="218481"/>
                    </a:cubicBezTo>
                    <a:cubicBezTo>
                      <a:pt x="46799" y="219435"/>
                      <a:pt x="47828" y="219908"/>
                      <a:pt x="49089" y="219908"/>
                    </a:cubicBezTo>
                    <a:lnTo>
                      <a:pt x="98984" y="219908"/>
                    </a:lnTo>
                    <a:cubicBezTo>
                      <a:pt x="101036" y="219908"/>
                      <a:pt x="102736" y="218442"/>
                      <a:pt x="103040" y="216410"/>
                    </a:cubicBezTo>
                    <a:lnTo>
                      <a:pt x="128199" y="48281"/>
                    </a:lnTo>
                    <a:lnTo>
                      <a:pt x="195312" y="48281"/>
                    </a:lnTo>
                    <a:cubicBezTo>
                      <a:pt x="197364" y="48281"/>
                      <a:pt x="199068" y="46814"/>
                      <a:pt x="199373" y="44780"/>
                    </a:cubicBezTo>
                    <a:lnTo>
                      <a:pt x="205365" y="4715"/>
                    </a:lnTo>
                    <a:cubicBezTo>
                      <a:pt x="205552" y="3470"/>
                      <a:pt x="205233" y="2378"/>
                      <a:pt x="204416" y="1427"/>
                    </a:cubicBezTo>
                    <a:cubicBezTo>
                      <a:pt x="203594" y="471"/>
                      <a:pt x="202562" y="0"/>
                      <a:pt x="201304" y="0"/>
                    </a:cubicBezTo>
                    <a:lnTo>
                      <a:pt x="10111" y="0"/>
                    </a:lnTo>
                    <a:cubicBezTo>
                      <a:pt x="8058" y="0"/>
                      <a:pt x="6350" y="1466"/>
                      <a:pt x="6047" y="3498"/>
                    </a:cubicBezTo>
                    <a:lnTo>
                      <a:pt x="51" y="43566"/>
                    </a:lnTo>
                    <a:cubicBezTo>
                      <a:pt x="-134" y="44805"/>
                      <a:pt x="183" y="45900"/>
                      <a:pt x="1002" y="46851"/>
                    </a:cubicBezTo>
                    <a:cubicBezTo>
                      <a:pt x="1822" y="47807"/>
                      <a:pt x="2854" y="48281"/>
                      <a:pt x="4112" y="48281"/>
                    </a:cubicBezTo>
                    <a:lnTo>
                      <a:pt x="70004" y="48281"/>
                    </a:lnTo>
                    <a:lnTo>
                      <a:pt x="45025" y="215196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46C09522-A0E3-1068-48C9-321E390231CA}"/>
                  </a:ext>
                </a:extLst>
              </p:cNvPr>
              <p:cNvSpPr/>
              <p:nvPr/>
            </p:nvSpPr>
            <p:spPr>
              <a:xfrm>
                <a:off x="6472610" y="3391934"/>
                <a:ext cx="284329" cy="219908"/>
              </a:xfrm>
              <a:custGeom>
                <a:avLst/>
                <a:gdLst>
                  <a:gd name="connsiteX0" fmla="*/ 52 w 284329"/>
                  <a:gd name="connsiteY0" fmla="*/ 215196 h 219908"/>
                  <a:gd name="connsiteX1" fmla="*/ 1003 w 284329"/>
                  <a:gd name="connsiteY1" fmla="*/ 218481 h 219908"/>
                  <a:gd name="connsiteX2" fmla="*/ 4113 w 284329"/>
                  <a:gd name="connsiteY2" fmla="*/ 219908 h 219908"/>
                  <a:gd name="connsiteX3" fmla="*/ 52389 w 284329"/>
                  <a:gd name="connsiteY3" fmla="*/ 219908 h 219908"/>
                  <a:gd name="connsiteX4" fmla="*/ 56451 w 284329"/>
                  <a:gd name="connsiteY4" fmla="*/ 216410 h 219908"/>
                  <a:gd name="connsiteX5" fmla="*/ 74306 w 284329"/>
                  <a:gd name="connsiteY5" fmla="*/ 97063 h 219908"/>
                  <a:gd name="connsiteX6" fmla="*/ 78552 w 284329"/>
                  <a:gd name="connsiteY6" fmla="*/ 64223 h 219908"/>
                  <a:gd name="connsiteX7" fmla="*/ 79220 w 284329"/>
                  <a:gd name="connsiteY7" fmla="*/ 64223 h 219908"/>
                  <a:gd name="connsiteX8" fmla="*/ 83796 w 284329"/>
                  <a:gd name="connsiteY8" fmla="*/ 97063 h 219908"/>
                  <a:gd name="connsiteX9" fmla="*/ 100416 w 284329"/>
                  <a:gd name="connsiteY9" fmla="*/ 216369 h 219908"/>
                  <a:gd name="connsiteX10" fmla="*/ 104482 w 284329"/>
                  <a:gd name="connsiteY10" fmla="*/ 219908 h 219908"/>
                  <a:gd name="connsiteX11" fmla="*/ 147618 w 284329"/>
                  <a:gd name="connsiteY11" fmla="*/ 219908 h 219908"/>
                  <a:gd name="connsiteX12" fmla="*/ 151377 w 284329"/>
                  <a:gd name="connsiteY12" fmla="*/ 217452 h 219908"/>
                  <a:gd name="connsiteX13" fmla="*/ 204174 w 284329"/>
                  <a:gd name="connsiteY13" fmla="*/ 97063 h 219908"/>
                  <a:gd name="connsiteX14" fmla="*/ 218832 w 284329"/>
                  <a:gd name="connsiteY14" fmla="*/ 63645 h 219908"/>
                  <a:gd name="connsiteX15" fmla="*/ 219499 w 284329"/>
                  <a:gd name="connsiteY15" fmla="*/ 63645 h 219908"/>
                  <a:gd name="connsiteX16" fmla="*/ 213833 w 284329"/>
                  <a:gd name="connsiteY16" fmla="*/ 97063 h 219908"/>
                  <a:gd name="connsiteX17" fmla="*/ 196158 w 284329"/>
                  <a:gd name="connsiteY17" fmla="*/ 215196 h 219908"/>
                  <a:gd name="connsiteX18" fmla="*/ 197109 w 284329"/>
                  <a:gd name="connsiteY18" fmla="*/ 218481 h 219908"/>
                  <a:gd name="connsiteX19" fmla="*/ 200219 w 284329"/>
                  <a:gd name="connsiteY19" fmla="*/ 219908 h 219908"/>
                  <a:gd name="connsiteX20" fmla="*/ 248541 w 284329"/>
                  <a:gd name="connsiteY20" fmla="*/ 219908 h 219908"/>
                  <a:gd name="connsiteX21" fmla="*/ 252603 w 284329"/>
                  <a:gd name="connsiteY21" fmla="*/ 216410 h 219908"/>
                  <a:gd name="connsiteX22" fmla="*/ 284277 w 284329"/>
                  <a:gd name="connsiteY22" fmla="*/ 4715 h 219908"/>
                  <a:gd name="connsiteX23" fmla="*/ 283326 w 284329"/>
                  <a:gd name="connsiteY23" fmla="*/ 1427 h 219908"/>
                  <a:gd name="connsiteX24" fmla="*/ 280216 w 284329"/>
                  <a:gd name="connsiteY24" fmla="*/ 0 h 219908"/>
                  <a:gd name="connsiteX25" fmla="*/ 199399 w 284329"/>
                  <a:gd name="connsiteY25" fmla="*/ 0 h 219908"/>
                  <a:gd name="connsiteX26" fmla="*/ 195606 w 284329"/>
                  <a:gd name="connsiteY26" fmla="*/ 2531 h 219908"/>
                  <a:gd name="connsiteX27" fmla="*/ 144420 w 284329"/>
                  <a:gd name="connsiteY27" fmla="*/ 125758 h 219908"/>
                  <a:gd name="connsiteX28" fmla="*/ 137330 w 284329"/>
                  <a:gd name="connsiteY28" fmla="*/ 142829 h 219908"/>
                  <a:gd name="connsiteX29" fmla="*/ 135293 w 284329"/>
                  <a:gd name="connsiteY29" fmla="*/ 125758 h 219908"/>
                  <a:gd name="connsiteX30" fmla="*/ 120721 w 284329"/>
                  <a:gd name="connsiteY30" fmla="*/ 3621 h 219908"/>
                  <a:gd name="connsiteX31" fmla="*/ 116641 w 284329"/>
                  <a:gd name="connsiteY31" fmla="*/ 0 h 219908"/>
                  <a:gd name="connsiteX32" fmla="*/ 35788 w 284329"/>
                  <a:gd name="connsiteY32" fmla="*/ 0 h 219908"/>
                  <a:gd name="connsiteX33" fmla="*/ 31727 w 284329"/>
                  <a:gd name="connsiteY33" fmla="*/ 3498 h 219908"/>
                  <a:gd name="connsiteX34" fmla="*/ 52 w 284329"/>
                  <a:gd name="connsiteY34" fmla="*/ 215196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84329" h="219908">
                    <a:moveTo>
                      <a:pt x="52" y="215196"/>
                    </a:moveTo>
                    <a:cubicBezTo>
                      <a:pt x="-135" y="216438"/>
                      <a:pt x="184" y="217532"/>
                      <a:pt x="1003" y="218481"/>
                    </a:cubicBezTo>
                    <a:cubicBezTo>
                      <a:pt x="1823" y="219435"/>
                      <a:pt x="2855" y="219908"/>
                      <a:pt x="4113" y="219908"/>
                    </a:cubicBezTo>
                    <a:lnTo>
                      <a:pt x="52389" y="219908"/>
                    </a:lnTo>
                    <a:cubicBezTo>
                      <a:pt x="54444" y="219908"/>
                      <a:pt x="56148" y="218442"/>
                      <a:pt x="56451" y="216410"/>
                    </a:cubicBezTo>
                    <a:lnTo>
                      <a:pt x="74306" y="97063"/>
                    </a:lnTo>
                    <a:lnTo>
                      <a:pt x="78552" y="64223"/>
                    </a:lnTo>
                    <a:lnTo>
                      <a:pt x="79220" y="64223"/>
                    </a:lnTo>
                    <a:lnTo>
                      <a:pt x="83796" y="97063"/>
                    </a:lnTo>
                    <a:lnTo>
                      <a:pt x="100416" y="216369"/>
                    </a:lnTo>
                    <a:cubicBezTo>
                      <a:pt x="100700" y="218415"/>
                      <a:pt x="102413" y="219908"/>
                      <a:pt x="104482" y="219908"/>
                    </a:cubicBezTo>
                    <a:lnTo>
                      <a:pt x="147618" y="219908"/>
                    </a:lnTo>
                    <a:cubicBezTo>
                      <a:pt x="149302" y="219908"/>
                      <a:pt x="150701" y="218996"/>
                      <a:pt x="151377" y="217452"/>
                    </a:cubicBezTo>
                    <a:lnTo>
                      <a:pt x="204174" y="97063"/>
                    </a:lnTo>
                    <a:lnTo>
                      <a:pt x="218832" y="63645"/>
                    </a:lnTo>
                    <a:lnTo>
                      <a:pt x="219499" y="63645"/>
                    </a:lnTo>
                    <a:lnTo>
                      <a:pt x="213833" y="97063"/>
                    </a:lnTo>
                    <a:lnTo>
                      <a:pt x="196158" y="215196"/>
                    </a:lnTo>
                    <a:cubicBezTo>
                      <a:pt x="195973" y="216436"/>
                      <a:pt x="196289" y="217532"/>
                      <a:pt x="197109" y="218481"/>
                    </a:cubicBezTo>
                    <a:cubicBezTo>
                      <a:pt x="197926" y="219435"/>
                      <a:pt x="198961" y="219908"/>
                      <a:pt x="200219" y="219908"/>
                    </a:cubicBezTo>
                    <a:lnTo>
                      <a:pt x="248541" y="219908"/>
                    </a:lnTo>
                    <a:cubicBezTo>
                      <a:pt x="250596" y="219908"/>
                      <a:pt x="252298" y="218442"/>
                      <a:pt x="252603" y="216410"/>
                    </a:cubicBezTo>
                    <a:lnTo>
                      <a:pt x="284277" y="4715"/>
                    </a:lnTo>
                    <a:cubicBezTo>
                      <a:pt x="284464" y="3470"/>
                      <a:pt x="284146" y="2378"/>
                      <a:pt x="283326" y="1427"/>
                    </a:cubicBezTo>
                    <a:cubicBezTo>
                      <a:pt x="282509" y="473"/>
                      <a:pt x="281470" y="0"/>
                      <a:pt x="280216" y="0"/>
                    </a:cubicBezTo>
                    <a:lnTo>
                      <a:pt x="199399" y="0"/>
                    </a:lnTo>
                    <a:cubicBezTo>
                      <a:pt x="197691" y="0"/>
                      <a:pt x="196259" y="954"/>
                      <a:pt x="195606" y="2531"/>
                    </a:cubicBezTo>
                    <a:lnTo>
                      <a:pt x="144420" y="125758"/>
                    </a:lnTo>
                    <a:lnTo>
                      <a:pt x="137330" y="142829"/>
                    </a:lnTo>
                    <a:lnTo>
                      <a:pt x="135293" y="125758"/>
                    </a:lnTo>
                    <a:lnTo>
                      <a:pt x="120721" y="3621"/>
                    </a:lnTo>
                    <a:cubicBezTo>
                      <a:pt x="120474" y="1540"/>
                      <a:pt x="118735" y="0"/>
                      <a:pt x="116641" y="0"/>
                    </a:cubicBezTo>
                    <a:lnTo>
                      <a:pt x="35788" y="0"/>
                    </a:lnTo>
                    <a:cubicBezTo>
                      <a:pt x="33738" y="0"/>
                      <a:pt x="32029" y="1468"/>
                      <a:pt x="31727" y="3498"/>
                    </a:cubicBezTo>
                    <a:lnTo>
                      <a:pt x="52" y="215196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93D6DE96-2EE5-E38C-60F8-94896C7AC9A5}"/>
                  </a:ext>
                </a:extLst>
              </p:cNvPr>
              <p:cNvSpPr/>
              <p:nvPr/>
            </p:nvSpPr>
            <p:spPr>
              <a:xfrm>
                <a:off x="6261893" y="3391934"/>
                <a:ext cx="204615" cy="219908"/>
              </a:xfrm>
              <a:custGeom>
                <a:avLst/>
                <a:gdLst>
                  <a:gd name="connsiteX0" fmla="*/ 52 w 204615"/>
                  <a:gd name="connsiteY0" fmla="*/ 215196 h 219908"/>
                  <a:gd name="connsiteX1" fmla="*/ 1003 w 204615"/>
                  <a:gd name="connsiteY1" fmla="*/ 218481 h 219908"/>
                  <a:gd name="connsiteX2" fmla="*/ 4113 w 204615"/>
                  <a:gd name="connsiteY2" fmla="*/ 219908 h 219908"/>
                  <a:gd name="connsiteX3" fmla="*/ 168829 w 204615"/>
                  <a:gd name="connsiteY3" fmla="*/ 219908 h 219908"/>
                  <a:gd name="connsiteX4" fmla="*/ 172892 w 204615"/>
                  <a:gd name="connsiteY4" fmla="*/ 216408 h 219908"/>
                  <a:gd name="connsiteX5" fmla="*/ 178866 w 204615"/>
                  <a:gd name="connsiteY5" fmla="*/ 176341 h 219908"/>
                  <a:gd name="connsiteX6" fmla="*/ 177917 w 204615"/>
                  <a:gd name="connsiteY6" fmla="*/ 173055 h 219908"/>
                  <a:gd name="connsiteX7" fmla="*/ 174807 w 204615"/>
                  <a:gd name="connsiteY7" fmla="*/ 171630 h 219908"/>
                  <a:gd name="connsiteX8" fmla="*/ 64765 w 204615"/>
                  <a:gd name="connsiteY8" fmla="*/ 171630 h 219908"/>
                  <a:gd name="connsiteX9" fmla="*/ 70409 w 204615"/>
                  <a:gd name="connsiteY9" fmla="*/ 133897 h 219908"/>
                  <a:gd name="connsiteX10" fmla="*/ 173823 w 204615"/>
                  <a:gd name="connsiteY10" fmla="*/ 133897 h 219908"/>
                  <a:gd name="connsiteX11" fmla="*/ 177882 w 204615"/>
                  <a:gd name="connsiteY11" fmla="*/ 130399 h 219908"/>
                  <a:gd name="connsiteX12" fmla="*/ 183819 w 204615"/>
                  <a:gd name="connsiteY12" fmla="*/ 90726 h 219908"/>
                  <a:gd name="connsiteX13" fmla="*/ 182869 w 204615"/>
                  <a:gd name="connsiteY13" fmla="*/ 87438 h 219908"/>
                  <a:gd name="connsiteX14" fmla="*/ 179759 w 204615"/>
                  <a:gd name="connsiteY14" fmla="*/ 86011 h 219908"/>
                  <a:gd name="connsiteX15" fmla="*/ 77573 w 204615"/>
                  <a:gd name="connsiteY15" fmla="*/ 86011 h 219908"/>
                  <a:gd name="connsiteX16" fmla="*/ 83219 w 204615"/>
                  <a:gd name="connsiteY16" fmla="*/ 48281 h 219908"/>
                  <a:gd name="connsiteX17" fmla="*/ 194507 w 204615"/>
                  <a:gd name="connsiteY17" fmla="*/ 48281 h 219908"/>
                  <a:gd name="connsiteX18" fmla="*/ 198568 w 204615"/>
                  <a:gd name="connsiteY18" fmla="*/ 44780 h 219908"/>
                  <a:gd name="connsiteX19" fmla="*/ 204565 w 204615"/>
                  <a:gd name="connsiteY19" fmla="*/ 4715 h 219908"/>
                  <a:gd name="connsiteX20" fmla="*/ 203616 w 204615"/>
                  <a:gd name="connsiteY20" fmla="*/ 1427 h 219908"/>
                  <a:gd name="connsiteX21" fmla="*/ 200503 w 204615"/>
                  <a:gd name="connsiteY21" fmla="*/ 0 h 219908"/>
                  <a:gd name="connsiteX22" fmla="*/ 35788 w 204615"/>
                  <a:gd name="connsiteY22" fmla="*/ 0 h 219908"/>
                  <a:gd name="connsiteX23" fmla="*/ 31724 w 204615"/>
                  <a:gd name="connsiteY23" fmla="*/ 3498 h 219908"/>
                  <a:gd name="connsiteX24" fmla="*/ 52 w 204615"/>
                  <a:gd name="connsiteY24" fmla="*/ 215196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04615" h="219908">
                    <a:moveTo>
                      <a:pt x="52" y="215196"/>
                    </a:moveTo>
                    <a:cubicBezTo>
                      <a:pt x="-135" y="216438"/>
                      <a:pt x="183" y="217530"/>
                      <a:pt x="1003" y="218481"/>
                    </a:cubicBezTo>
                    <a:cubicBezTo>
                      <a:pt x="1825" y="219435"/>
                      <a:pt x="2855" y="219908"/>
                      <a:pt x="4113" y="219908"/>
                    </a:cubicBezTo>
                    <a:lnTo>
                      <a:pt x="168829" y="219908"/>
                    </a:lnTo>
                    <a:cubicBezTo>
                      <a:pt x="170886" y="219908"/>
                      <a:pt x="172590" y="218442"/>
                      <a:pt x="172892" y="216408"/>
                    </a:cubicBezTo>
                    <a:lnTo>
                      <a:pt x="178866" y="176341"/>
                    </a:lnTo>
                    <a:cubicBezTo>
                      <a:pt x="179053" y="175098"/>
                      <a:pt x="178737" y="174006"/>
                      <a:pt x="177917" y="173055"/>
                    </a:cubicBezTo>
                    <a:cubicBezTo>
                      <a:pt x="177095" y="172101"/>
                      <a:pt x="176063" y="171630"/>
                      <a:pt x="174807" y="171630"/>
                    </a:cubicBezTo>
                    <a:lnTo>
                      <a:pt x="64765" y="171630"/>
                    </a:lnTo>
                    <a:lnTo>
                      <a:pt x="70409" y="133897"/>
                    </a:lnTo>
                    <a:lnTo>
                      <a:pt x="173823" y="133897"/>
                    </a:lnTo>
                    <a:cubicBezTo>
                      <a:pt x="175878" y="133897"/>
                      <a:pt x="177580" y="132431"/>
                      <a:pt x="177882" y="130399"/>
                    </a:cubicBezTo>
                    <a:lnTo>
                      <a:pt x="183819" y="90726"/>
                    </a:lnTo>
                    <a:cubicBezTo>
                      <a:pt x="184005" y="89482"/>
                      <a:pt x="183689" y="88392"/>
                      <a:pt x="182869" y="87438"/>
                    </a:cubicBezTo>
                    <a:cubicBezTo>
                      <a:pt x="182050" y="86484"/>
                      <a:pt x="181016" y="86011"/>
                      <a:pt x="179759" y="86011"/>
                    </a:cubicBezTo>
                    <a:lnTo>
                      <a:pt x="77573" y="86011"/>
                    </a:lnTo>
                    <a:lnTo>
                      <a:pt x="83219" y="48281"/>
                    </a:lnTo>
                    <a:lnTo>
                      <a:pt x="194507" y="48281"/>
                    </a:lnTo>
                    <a:cubicBezTo>
                      <a:pt x="196562" y="48281"/>
                      <a:pt x="198263" y="46814"/>
                      <a:pt x="198568" y="44780"/>
                    </a:cubicBezTo>
                    <a:lnTo>
                      <a:pt x="204565" y="4715"/>
                    </a:lnTo>
                    <a:cubicBezTo>
                      <a:pt x="204749" y="3470"/>
                      <a:pt x="204433" y="2378"/>
                      <a:pt x="203616" y="1427"/>
                    </a:cubicBezTo>
                    <a:cubicBezTo>
                      <a:pt x="202794" y="471"/>
                      <a:pt x="201762" y="0"/>
                      <a:pt x="200503" y="0"/>
                    </a:cubicBezTo>
                    <a:lnTo>
                      <a:pt x="35788" y="0"/>
                    </a:lnTo>
                    <a:cubicBezTo>
                      <a:pt x="33733" y="0"/>
                      <a:pt x="32029" y="1466"/>
                      <a:pt x="31724" y="3498"/>
                    </a:cubicBezTo>
                    <a:lnTo>
                      <a:pt x="52" y="215196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AE8A453D-ECA4-6BDB-E18F-E7CB64D976D4}"/>
                  </a:ext>
                </a:extLst>
              </p:cNvPr>
              <p:cNvSpPr/>
              <p:nvPr/>
            </p:nvSpPr>
            <p:spPr>
              <a:xfrm>
                <a:off x="5212602" y="3281617"/>
                <a:ext cx="93400" cy="147920"/>
              </a:xfrm>
              <a:custGeom>
                <a:avLst/>
                <a:gdLst>
                  <a:gd name="connsiteX0" fmla="*/ 91336 w 93400"/>
                  <a:gd name="connsiteY0" fmla="*/ 0 h 147920"/>
                  <a:gd name="connsiteX1" fmla="*/ 25214 w 93400"/>
                  <a:gd name="connsiteY1" fmla="*/ 0 h 147920"/>
                  <a:gd name="connsiteX2" fmla="*/ 21155 w 93400"/>
                  <a:gd name="connsiteY2" fmla="*/ 3500 h 147920"/>
                  <a:gd name="connsiteX3" fmla="*/ 26 w 93400"/>
                  <a:gd name="connsiteY3" fmla="*/ 145567 h 147920"/>
                  <a:gd name="connsiteX4" fmla="*/ 504 w 93400"/>
                  <a:gd name="connsiteY4" fmla="*/ 147209 h 147920"/>
                  <a:gd name="connsiteX5" fmla="*/ 2058 w 93400"/>
                  <a:gd name="connsiteY5" fmla="*/ 147920 h 147920"/>
                  <a:gd name="connsiteX6" fmla="*/ 2854 w 93400"/>
                  <a:gd name="connsiteY6" fmla="*/ 147920 h 147920"/>
                  <a:gd name="connsiteX7" fmla="*/ 6343 w 93400"/>
                  <a:gd name="connsiteY7" fmla="*/ 145983 h 147920"/>
                  <a:gd name="connsiteX8" fmla="*/ 93080 w 93400"/>
                  <a:gd name="connsiteY8" fmla="*/ 3136 h 147920"/>
                  <a:gd name="connsiteX9" fmla="*/ 93131 w 93400"/>
                  <a:gd name="connsiteY9" fmla="*/ 1055 h 147920"/>
                  <a:gd name="connsiteX10" fmla="*/ 91336 w 93400"/>
                  <a:gd name="connsiteY10" fmla="*/ 0 h 147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400" h="147920">
                    <a:moveTo>
                      <a:pt x="91336" y="0"/>
                    </a:moveTo>
                    <a:lnTo>
                      <a:pt x="25214" y="0"/>
                    </a:lnTo>
                    <a:cubicBezTo>
                      <a:pt x="23162" y="0"/>
                      <a:pt x="21458" y="1471"/>
                      <a:pt x="21155" y="3500"/>
                    </a:cubicBezTo>
                    <a:lnTo>
                      <a:pt x="26" y="145567"/>
                    </a:lnTo>
                    <a:cubicBezTo>
                      <a:pt x="-67" y="146195"/>
                      <a:pt x="88" y="146724"/>
                      <a:pt x="504" y="147209"/>
                    </a:cubicBezTo>
                    <a:cubicBezTo>
                      <a:pt x="917" y="147692"/>
                      <a:pt x="1418" y="147920"/>
                      <a:pt x="2058" y="147920"/>
                    </a:cubicBezTo>
                    <a:lnTo>
                      <a:pt x="2854" y="147920"/>
                    </a:lnTo>
                    <a:cubicBezTo>
                      <a:pt x="4334" y="147920"/>
                      <a:pt x="5574" y="147246"/>
                      <a:pt x="6343" y="145983"/>
                    </a:cubicBezTo>
                    <a:lnTo>
                      <a:pt x="93080" y="3136"/>
                    </a:lnTo>
                    <a:cubicBezTo>
                      <a:pt x="93488" y="2461"/>
                      <a:pt x="93509" y="1739"/>
                      <a:pt x="93131" y="1055"/>
                    </a:cubicBezTo>
                    <a:cubicBezTo>
                      <a:pt x="92749" y="369"/>
                      <a:pt x="92124" y="0"/>
                      <a:pt x="91336" y="0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EFB95674-0729-465A-95FC-F3D69049AD57}"/>
                  </a:ext>
                </a:extLst>
              </p:cNvPr>
              <p:cNvSpPr/>
              <p:nvPr/>
            </p:nvSpPr>
            <p:spPr>
              <a:xfrm>
                <a:off x="5574614" y="3391934"/>
                <a:ext cx="231042" cy="219908"/>
              </a:xfrm>
              <a:custGeom>
                <a:avLst/>
                <a:gdLst>
                  <a:gd name="connsiteX0" fmla="*/ 199316 w 231042"/>
                  <a:gd name="connsiteY0" fmla="*/ 216410 h 219908"/>
                  <a:gd name="connsiteX1" fmla="*/ 230991 w 231042"/>
                  <a:gd name="connsiteY1" fmla="*/ 4715 h 219908"/>
                  <a:gd name="connsiteX2" fmla="*/ 230040 w 231042"/>
                  <a:gd name="connsiteY2" fmla="*/ 1427 h 219908"/>
                  <a:gd name="connsiteX3" fmla="*/ 226930 w 231042"/>
                  <a:gd name="connsiteY3" fmla="*/ 0 h 219908"/>
                  <a:gd name="connsiteX4" fmla="*/ 174317 w 231042"/>
                  <a:gd name="connsiteY4" fmla="*/ 0 h 219908"/>
                  <a:gd name="connsiteX5" fmla="*/ 171126 w 231042"/>
                  <a:gd name="connsiteY5" fmla="*/ 1522 h 219908"/>
                  <a:gd name="connsiteX6" fmla="*/ 70878 w 231042"/>
                  <a:gd name="connsiteY6" fmla="*/ 125372 h 219908"/>
                  <a:gd name="connsiteX7" fmla="*/ 88932 w 231042"/>
                  <a:gd name="connsiteY7" fmla="*/ 4715 h 219908"/>
                  <a:gd name="connsiteX8" fmla="*/ 87980 w 231042"/>
                  <a:gd name="connsiteY8" fmla="*/ 1427 h 219908"/>
                  <a:gd name="connsiteX9" fmla="*/ 84870 w 231042"/>
                  <a:gd name="connsiteY9" fmla="*/ 0 h 219908"/>
                  <a:gd name="connsiteX10" fmla="*/ 35788 w 231042"/>
                  <a:gd name="connsiteY10" fmla="*/ 0 h 219908"/>
                  <a:gd name="connsiteX11" fmla="*/ 31727 w 231042"/>
                  <a:gd name="connsiteY11" fmla="*/ 3498 h 219908"/>
                  <a:gd name="connsiteX12" fmla="*/ 52 w 231042"/>
                  <a:gd name="connsiteY12" fmla="*/ 215196 h 219908"/>
                  <a:gd name="connsiteX13" fmla="*/ 1003 w 231042"/>
                  <a:gd name="connsiteY13" fmla="*/ 218481 h 219908"/>
                  <a:gd name="connsiteX14" fmla="*/ 4114 w 231042"/>
                  <a:gd name="connsiteY14" fmla="*/ 219908 h 219908"/>
                  <a:gd name="connsiteX15" fmla="*/ 56733 w 231042"/>
                  <a:gd name="connsiteY15" fmla="*/ 219908 h 219908"/>
                  <a:gd name="connsiteX16" fmla="*/ 59931 w 231042"/>
                  <a:gd name="connsiteY16" fmla="*/ 218382 h 219908"/>
                  <a:gd name="connsiteX17" fmla="*/ 160219 w 231042"/>
                  <a:gd name="connsiteY17" fmla="*/ 94188 h 219908"/>
                  <a:gd name="connsiteX18" fmla="*/ 142114 w 231042"/>
                  <a:gd name="connsiteY18" fmla="*/ 215196 h 219908"/>
                  <a:gd name="connsiteX19" fmla="*/ 143065 w 231042"/>
                  <a:gd name="connsiteY19" fmla="*/ 218481 h 219908"/>
                  <a:gd name="connsiteX20" fmla="*/ 146176 w 231042"/>
                  <a:gd name="connsiteY20" fmla="*/ 219908 h 219908"/>
                  <a:gd name="connsiteX21" fmla="*/ 195255 w 231042"/>
                  <a:gd name="connsiteY21" fmla="*/ 219908 h 219908"/>
                  <a:gd name="connsiteX22" fmla="*/ 199316 w 231042"/>
                  <a:gd name="connsiteY22" fmla="*/ 216410 h 219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31042" h="219908">
                    <a:moveTo>
                      <a:pt x="199316" y="216410"/>
                    </a:moveTo>
                    <a:lnTo>
                      <a:pt x="230991" y="4715"/>
                    </a:lnTo>
                    <a:cubicBezTo>
                      <a:pt x="231176" y="3470"/>
                      <a:pt x="230862" y="2378"/>
                      <a:pt x="230040" y="1427"/>
                    </a:cubicBezTo>
                    <a:cubicBezTo>
                      <a:pt x="229218" y="471"/>
                      <a:pt x="228188" y="0"/>
                      <a:pt x="226930" y="0"/>
                    </a:cubicBezTo>
                    <a:lnTo>
                      <a:pt x="174317" y="0"/>
                    </a:lnTo>
                    <a:cubicBezTo>
                      <a:pt x="173017" y="0"/>
                      <a:pt x="171944" y="508"/>
                      <a:pt x="171126" y="1522"/>
                    </a:cubicBezTo>
                    <a:lnTo>
                      <a:pt x="70878" y="125372"/>
                    </a:lnTo>
                    <a:lnTo>
                      <a:pt x="88932" y="4715"/>
                    </a:lnTo>
                    <a:cubicBezTo>
                      <a:pt x="89118" y="3470"/>
                      <a:pt x="88802" y="2378"/>
                      <a:pt x="87980" y="1427"/>
                    </a:cubicBezTo>
                    <a:cubicBezTo>
                      <a:pt x="87158" y="471"/>
                      <a:pt x="86128" y="0"/>
                      <a:pt x="84870" y="0"/>
                    </a:cubicBezTo>
                    <a:lnTo>
                      <a:pt x="35788" y="0"/>
                    </a:lnTo>
                    <a:cubicBezTo>
                      <a:pt x="33733" y="0"/>
                      <a:pt x="32031" y="1466"/>
                      <a:pt x="31727" y="3498"/>
                    </a:cubicBezTo>
                    <a:lnTo>
                      <a:pt x="52" y="215196"/>
                    </a:lnTo>
                    <a:cubicBezTo>
                      <a:pt x="-135" y="216438"/>
                      <a:pt x="181" y="217530"/>
                      <a:pt x="1003" y="218481"/>
                    </a:cubicBezTo>
                    <a:cubicBezTo>
                      <a:pt x="1826" y="219437"/>
                      <a:pt x="2855" y="219908"/>
                      <a:pt x="4114" y="219908"/>
                    </a:cubicBezTo>
                    <a:lnTo>
                      <a:pt x="56733" y="219908"/>
                    </a:lnTo>
                    <a:cubicBezTo>
                      <a:pt x="58040" y="219908"/>
                      <a:pt x="59111" y="219396"/>
                      <a:pt x="59931" y="218382"/>
                    </a:cubicBezTo>
                    <a:lnTo>
                      <a:pt x="160219" y="94188"/>
                    </a:lnTo>
                    <a:lnTo>
                      <a:pt x="142114" y="215196"/>
                    </a:lnTo>
                    <a:cubicBezTo>
                      <a:pt x="141927" y="216438"/>
                      <a:pt x="142243" y="217530"/>
                      <a:pt x="143065" y="218481"/>
                    </a:cubicBezTo>
                    <a:cubicBezTo>
                      <a:pt x="143885" y="219437"/>
                      <a:pt x="144917" y="219908"/>
                      <a:pt x="146176" y="219908"/>
                    </a:cubicBezTo>
                    <a:lnTo>
                      <a:pt x="195255" y="219908"/>
                    </a:lnTo>
                    <a:cubicBezTo>
                      <a:pt x="197312" y="219908"/>
                      <a:pt x="199014" y="218442"/>
                      <a:pt x="199316" y="216410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6BA0AD61-B154-C071-D357-7C5DF75BE95B}"/>
                  </a:ext>
                </a:extLst>
              </p:cNvPr>
              <p:cNvSpPr/>
              <p:nvPr/>
            </p:nvSpPr>
            <p:spPr>
              <a:xfrm>
                <a:off x="5817137" y="3388327"/>
                <a:ext cx="215814" cy="223515"/>
              </a:xfrm>
              <a:custGeom>
                <a:avLst/>
                <a:gdLst>
                  <a:gd name="connsiteX0" fmla="*/ 49267 w 215814"/>
                  <a:gd name="connsiteY0" fmla="*/ 223515 h 223515"/>
                  <a:gd name="connsiteX1" fmla="*/ 132540 w 215814"/>
                  <a:gd name="connsiteY1" fmla="*/ 223515 h 223515"/>
                  <a:gd name="connsiteX2" fmla="*/ 175124 w 215814"/>
                  <a:gd name="connsiteY2" fmla="*/ 210531 h 223515"/>
                  <a:gd name="connsiteX3" fmla="*/ 195845 w 215814"/>
                  <a:gd name="connsiteY3" fmla="*/ 176087 h 223515"/>
                  <a:gd name="connsiteX4" fmla="*/ 200676 w 215814"/>
                  <a:gd name="connsiteY4" fmla="*/ 143688 h 223515"/>
                  <a:gd name="connsiteX5" fmla="*/ 199724 w 215814"/>
                  <a:gd name="connsiteY5" fmla="*/ 140400 h 223515"/>
                  <a:gd name="connsiteX6" fmla="*/ 196612 w 215814"/>
                  <a:gd name="connsiteY6" fmla="*/ 138973 h 223515"/>
                  <a:gd name="connsiteX7" fmla="*/ 146708 w 215814"/>
                  <a:gd name="connsiteY7" fmla="*/ 138973 h 223515"/>
                  <a:gd name="connsiteX8" fmla="*/ 142646 w 215814"/>
                  <a:gd name="connsiteY8" fmla="*/ 142471 h 223515"/>
                  <a:gd name="connsiteX9" fmla="*/ 140675 w 215814"/>
                  <a:gd name="connsiteY9" fmla="*/ 153587 h 223515"/>
                  <a:gd name="connsiteX10" fmla="*/ 132642 w 215814"/>
                  <a:gd name="connsiteY10" fmla="*/ 170277 h 223515"/>
                  <a:gd name="connsiteX11" fmla="*/ 113142 w 215814"/>
                  <a:gd name="connsiteY11" fmla="*/ 175235 h 223515"/>
                  <a:gd name="connsiteX12" fmla="*/ 84343 w 215814"/>
                  <a:gd name="connsiteY12" fmla="*/ 175235 h 223515"/>
                  <a:gd name="connsiteX13" fmla="*/ 66007 w 215814"/>
                  <a:gd name="connsiteY13" fmla="*/ 170113 h 223515"/>
                  <a:gd name="connsiteX14" fmla="*/ 62368 w 215814"/>
                  <a:gd name="connsiteY14" fmla="*/ 152980 h 223515"/>
                  <a:gd name="connsiteX15" fmla="*/ 74800 w 215814"/>
                  <a:gd name="connsiteY15" fmla="*/ 69878 h 223515"/>
                  <a:gd name="connsiteX16" fmla="*/ 83234 w 215814"/>
                  <a:gd name="connsiteY16" fmla="*/ 53183 h 223515"/>
                  <a:gd name="connsiteX17" fmla="*/ 102722 w 215814"/>
                  <a:gd name="connsiteY17" fmla="*/ 48281 h 223515"/>
                  <a:gd name="connsiteX18" fmla="*/ 131522 w 215814"/>
                  <a:gd name="connsiteY18" fmla="*/ 48281 h 223515"/>
                  <a:gd name="connsiteX19" fmla="*/ 149867 w 215814"/>
                  <a:gd name="connsiteY19" fmla="*/ 53358 h 223515"/>
                  <a:gd name="connsiteX20" fmla="*/ 153448 w 215814"/>
                  <a:gd name="connsiteY20" fmla="*/ 70485 h 223515"/>
                  <a:gd name="connsiteX21" fmla="*/ 152021 w 215814"/>
                  <a:gd name="connsiteY21" fmla="*/ 79777 h 223515"/>
                  <a:gd name="connsiteX22" fmla="*/ 152972 w 215814"/>
                  <a:gd name="connsiteY22" fmla="*/ 83065 h 223515"/>
                  <a:gd name="connsiteX23" fmla="*/ 156082 w 215814"/>
                  <a:gd name="connsiteY23" fmla="*/ 84492 h 223515"/>
                  <a:gd name="connsiteX24" fmla="*/ 205993 w 215814"/>
                  <a:gd name="connsiteY24" fmla="*/ 84492 h 223515"/>
                  <a:gd name="connsiteX25" fmla="*/ 210052 w 215814"/>
                  <a:gd name="connsiteY25" fmla="*/ 80991 h 223515"/>
                  <a:gd name="connsiteX26" fmla="*/ 215192 w 215814"/>
                  <a:gd name="connsiteY26" fmla="*/ 46773 h 223515"/>
                  <a:gd name="connsiteX27" fmla="*/ 204984 w 215814"/>
                  <a:gd name="connsiteY27" fmla="*/ 12822 h 223515"/>
                  <a:gd name="connsiteX28" fmla="*/ 166595 w 215814"/>
                  <a:gd name="connsiteY28" fmla="*/ 0 h 223515"/>
                  <a:gd name="connsiteX29" fmla="*/ 83322 w 215814"/>
                  <a:gd name="connsiteY29" fmla="*/ 0 h 223515"/>
                  <a:gd name="connsiteX30" fmla="*/ 40684 w 215814"/>
                  <a:gd name="connsiteY30" fmla="*/ 12982 h 223515"/>
                  <a:gd name="connsiteX31" fmla="*/ 19971 w 215814"/>
                  <a:gd name="connsiteY31" fmla="*/ 47378 h 223515"/>
                  <a:gd name="connsiteX32" fmla="*/ 622 w 215814"/>
                  <a:gd name="connsiteY32" fmla="*/ 176694 h 223515"/>
                  <a:gd name="connsiteX33" fmla="*/ 10825 w 215814"/>
                  <a:gd name="connsiteY33" fmla="*/ 210693 h 223515"/>
                  <a:gd name="connsiteX34" fmla="*/ 49267 w 215814"/>
                  <a:gd name="connsiteY34" fmla="*/ 223515 h 223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15814" h="223515">
                    <a:moveTo>
                      <a:pt x="49267" y="223515"/>
                    </a:moveTo>
                    <a:lnTo>
                      <a:pt x="132540" y="223515"/>
                    </a:lnTo>
                    <a:cubicBezTo>
                      <a:pt x="148010" y="223515"/>
                      <a:pt x="162575" y="219758"/>
                      <a:pt x="175124" y="210531"/>
                    </a:cubicBezTo>
                    <a:cubicBezTo>
                      <a:pt x="186845" y="201916"/>
                      <a:pt x="193702" y="190470"/>
                      <a:pt x="195845" y="176087"/>
                    </a:cubicBezTo>
                    <a:lnTo>
                      <a:pt x="200676" y="143688"/>
                    </a:lnTo>
                    <a:cubicBezTo>
                      <a:pt x="200860" y="142443"/>
                      <a:pt x="200544" y="141351"/>
                      <a:pt x="199724" y="140400"/>
                    </a:cubicBezTo>
                    <a:cubicBezTo>
                      <a:pt x="198902" y="139446"/>
                      <a:pt x="197868" y="138973"/>
                      <a:pt x="196612" y="138973"/>
                    </a:cubicBezTo>
                    <a:lnTo>
                      <a:pt x="146708" y="138973"/>
                    </a:lnTo>
                    <a:cubicBezTo>
                      <a:pt x="144655" y="138973"/>
                      <a:pt x="143004" y="140450"/>
                      <a:pt x="142646" y="142471"/>
                    </a:cubicBezTo>
                    <a:lnTo>
                      <a:pt x="140675" y="153587"/>
                    </a:lnTo>
                    <a:cubicBezTo>
                      <a:pt x="139575" y="159777"/>
                      <a:pt x="137844" y="166345"/>
                      <a:pt x="132642" y="170277"/>
                    </a:cubicBezTo>
                    <a:cubicBezTo>
                      <a:pt x="127303" y="174313"/>
                      <a:pt x="119638" y="175235"/>
                      <a:pt x="113142" y="175235"/>
                    </a:cubicBezTo>
                    <a:lnTo>
                      <a:pt x="84343" y="175235"/>
                    </a:lnTo>
                    <a:cubicBezTo>
                      <a:pt x="78397" y="175235"/>
                      <a:pt x="70514" y="174475"/>
                      <a:pt x="66007" y="170113"/>
                    </a:cubicBezTo>
                    <a:cubicBezTo>
                      <a:pt x="61521" y="165767"/>
                      <a:pt x="61509" y="158720"/>
                      <a:pt x="62368" y="152980"/>
                    </a:cubicBezTo>
                    <a:lnTo>
                      <a:pt x="74800" y="69878"/>
                    </a:lnTo>
                    <a:cubicBezTo>
                      <a:pt x="75737" y="63625"/>
                      <a:pt x="77988" y="57120"/>
                      <a:pt x="83234" y="53183"/>
                    </a:cubicBezTo>
                    <a:cubicBezTo>
                      <a:pt x="88577" y="49172"/>
                      <a:pt x="96238" y="48281"/>
                      <a:pt x="102722" y="48281"/>
                    </a:cubicBezTo>
                    <a:lnTo>
                      <a:pt x="131522" y="48281"/>
                    </a:lnTo>
                    <a:cubicBezTo>
                      <a:pt x="137437" y="48281"/>
                      <a:pt x="145394" y="48992"/>
                      <a:pt x="149867" y="53358"/>
                    </a:cubicBezTo>
                    <a:cubicBezTo>
                      <a:pt x="154307" y="57700"/>
                      <a:pt x="154323" y="64786"/>
                      <a:pt x="153448" y="70485"/>
                    </a:cubicBezTo>
                    <a:lnTo>
                      <a:pt x="152021" y="79777"/>
                    </a:lnTo>
                    <a:cubicBezTo>
                      <a:pt x="151834" y="81019"/>
                      <a:pt x="152153" y="82113"/>
                      <a:pt x="152972" y="83065"/>
                    </a:cubicBezTo>
                    <a:cubicBezTo>
                      <a:pt x="153794" y="84018"/>
                      <a:pt x="154824" y="84492"/>
                      <a:pt x="156082" y="84492"/>
                    </a:cubicBezTo>
                    <a:lnTo>
                      <a:pt x="205993" y="84492"/>
                    </a:lnTo>
                    <a:cubicBezTo>
                      <a:pt x="208048" y="84492"/>
                      <a:pt x="209750" y="83023"/>
                      <a:pt x="210052" y="80991"/>
                    </a:cubicBezTo>
                    <a:lnTo>
                      <a:pt x="215192" y="46773"/>
                    </a:lnTo>
                    <a:cubicBezTo>
                      <a:pt x="217141" y="33803"/>
                      <a:pt x="214721" y="22001"/>
                      <a:pt x="204984" y="12822"/>
                    </a:cubicBezTo>
                    <a:cubicBezTo>
                      <a:pt x="194571" y="3004"/>
                      <a:pt x="180521" y="0"/>
                      <a:pt x="166595" y="0"/>
                    </a:cubicBezTo>
                    <a:lnTo>
                      <a:pt x="83322" y="0"/>
                    </a:lnTo>
                    <a:cubicBezTo>
                      <a:pt x="67838" y="0"/>
                      <a:pt x="53248" y="3745"/>
                      <a:pt x="40684" y="12982"/>
                    </a:cubicBezTo>
                    <a:cubicBezTo>
                      <a:pt x="28980" y="21588"/>
                      <a:pt x="22120" y="33008"/>
                      <a:pt x="19971" y="47378"/>
                    </a:cubicBezTo>
                    <a:lnTo>
                      <a:pt x="622" y="176694"/>
                    </a:lnTo>
                    <a:cubicBezTo>
                      <a:pt x="-1320" y="189680"/>
                      <a:pt x="1076" y="201500"/>
                      <a:pt x="10825" y="210693"/>
                    </a:cubicBezTo>
                    <a:cubicBezTo>
                      <a:pt x="21227" y="220500"/>
                      <a:pt x="35365" y="223515"/>
                      <a:pt x="49267" y="223515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A13B728D-2E79-DCFA-7163-4534BE02C10D}"/>
                  </a:ext>
                </a:extLst>
              </p:cNvPr>
              <p:cNvSpPr/>
              <p:nvPr/>
            </p:nvSpPr>
            <p:spPr>
              <a:xfrm>
                <a:off x="6765877" y="3388327"/>
                <a:ext cx="215813" cy="223515"/>
              </a:xfrm>
              <a:custGeom>
                <a:avLst/>
                <a:gdLst>
                  <a:gd name="connsiteX0" fmla="*/ 49266 w 215813"/>
                  <a:gd name="connsiteY0" fmla="*/ 223515 h 223515"/>
                  <a:gd name="connsiteX1" fmla="*/ 132539 w 215813"/>
                  <a:gd name="connsiteY1" fmla="*/ 223515 h 223515"/>
                  <a:gd name="connsiteX2" fmla="*/ 175123 w 215813"/>
                  <a:gd name="connsiteY2" fmla="*/ 210531 h 223515"/>
                  <a:gd name="connsiteX3" fmla="*/ 195846 w 215813"/>
                  <a:gd name="connsiteY3" fmla="*/ 176087 h 223515"/>
                  <a:gd name="connsiteX4" fmla="*/ 200674 w 215813"/>
                  <a:gd name="connsiteY4" fmla="*/ 143688 h 223515"/>
                  <a:gd name="connsiteX5" fmla="*/ 199723 w 215813"/>
                  <a:gd name="connsiteY5" fmla="*/ 140400 h 223515"/>
                  <a:gd name="connsiteX6" fmla="*/ 196611 w 215813"/>
                  <a:gd name="connsiteY6" fmla="*/ 138973 h 223515"/>
                  <a:gd name="connsiteX7" fmla="*/ 146707 w 215813"/>
                  <a:gd name="connsiteY7" fmla="*/ 138973 h 223515"/>
                  <a:gd name="connsiteX8" fmla="*/ 142645 w 215813"/>
                  <a:gd name="connsiteY8" fmla="*/ 142471 h 223515"/>
                  <a:gd name="connsiteX9" fmla="*/ 140676 w 215813"/>
                  <a:gd name="connsiteY9" fmla="*/ 153587 h 223515"/>
                  <a:gd name="connsiteX10" fmla="*/ 132643 w 215813"/>
                  <a:gd name="connsiteY10" fmla="*/ 170277 h 223515"/>
                  <a:gd name="connsiteX11" fmla="*/ 113141 w 215813"/>
                  <a:gd name="connsiteY11" fmla="*/ 175235 h 223515"/>
                  <a:gd name="connsiteX12" fmla="*/ 84341 w 215813"/>
                  <a:gd name="connsiteY12" fmla="*/ 175235 h 223515"/>
                  <a:gd name="connsiteX13" fmla="*/ 66008 w 215813"/>
                  <a:gd name="connsiteY13" fmla="*/ 170113 h 223515"/>
                  <a:gd name="connsiteX14" fmla="*/ 62367 w 215813"/>
                  <a:gd name="connsiteY14" fmla="*/ 152980 h 223515"/>
                  <a:gd name="connsiteX15" fmla="*/ 74801 w 215813"/>
                  <a:gd name="connsiteY15" fmla="*/ 69878 h 223515"/>
                  <a:gd name="connsiteX16" fmla="*/ 83233 w 215813"/>
                  <a:gd name="connsiteY16" fmla="*/ 53183 h 223515"/>
                  <a:gd name="connsiteX17" fmla="*/ 102721 w 215813"/>
                  <a:gd name="connsiteY17" fmla="*/ 48281 h 223515"/>
                  <a:gd name="connsiteX18" fmla="*/ 131521 w 215813"/>
                  <a:gd name="connsiteY18" fmla="*/ 48281 h 223515"/>
                  <a:gd name="connsiteX19" fmla="*/ 149866 w 215813"/>
                  <a:gd name="connsiteY19" fmla="*/ 53358 h 223515"/>
                  <a:gd name="connsiteX20" fmla="*/ 153449 w 215813"/>
                  <a:gd name="connsiteY20" fmla="*/ 70485 h 223515"/>
                  <a:gd name="connsiteX21" fmla="*/ 152022 w 215813"/>
                  <a:gd name="connsiteY21" fmla="*/ 79777 h 223515"/>
                  <a:gd name="connsiteX22" fmla="*/ 152971 w 215813"/>
                  <a:gd name="connsiteY22" fmla="*/ 83065 h 223515"/>
                  <a:gd name="connsiteX23" fmla="*/ 156084 w 215813"/>
                  <a:gd name="connsiteY23" fmla="*/ 84492 h 223515"/>
                  <a:gd name="connsiteX24" fmla="*/ 205992 w 215813"/>
                  <a:gd name="connsiteY24" fmla="*/ 84492 h 223515"/>
                  <a:gd name="connsiteX25" fmla="*/ 210051 w 215813"/>
                  <a:gd name="connsiteY25" fmla="*/ 80991 h 223515"/>
                  <a:gd name="connsiteX26" fmla="*/ 215191 w 215813"/>
                  <a:gd name="connsiteY26" fmla="*/ 46773 h 223515"/>
                  <a:gd name="connsiteX27" fmla="*/ 204983 w 215813"/>
                  <a:gd name="connsiteY27" fmla="*/ 12822 h 223515"/>
                  <a:gd name="connsiteX28" fmla="*/ 166594 w 215813"/>
                  <a:gd name="connsiteY28" fmla="*/ 0 h 223515"/>
                  <a:gd name="connsiteX29" fmla="*/ 83321 w 215813"/>
                  <a:gd name="connsiteY29" fmla="*/ 0 h 223515"/>
                  <a:gd name="connsiteX30" fmla="*/ 40683 w 215813"/>
                  <a:gd name="connsiteY30" fmla="*/ 12982 h 223515"/>
                  <a:gd name="connsiteX31" fmla="*/ 19970 w 215813"/>
                  <a:gd name="connsiteY31" fmla="*/ 47378 h 223515"/>
                  <a:gd name="connsiteX32" fmla="*/ 623 w 215813"/>
                  <a:gd name="connsiteY32" fmla="*/ 176694 h 223515"/>
                  <a:gd name="connsiteX33" fmla="*/ 10824 w 215813"/>
                  <a:gd name="connsiteY33" fmla="*/ 210693 h 223515"/>
                  <a:gd name="connsiteX34" fmla="*/ 49266 w 215813"/>
                  <a:gd name="connsiteY34" fmla="*/ 223515 h 223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15813" h="223515">
                    <a:moveTo>
                      <a:pt x="49266" y="223515"/>
                    </a:moveTo>
                    <a:lnTo>
                      <a:pt x="132539" y="223515"/>
                    </a:lnTo>
                    <a:cubicBezTo>
                      <a:pt x="148009" y="223515"/>
                      <a:pt x="162576" y="219758"/>
                      <a:pt x="175123" y="210531"/>
                    </a:cubicBezTo>
                    <a:cubicBezTo>
                      <a:pt x="186844" y="201916"/>
                      <a:pt x="193701" y="190470"/>
                      <a:pt x="195846" y="176087"/>
                    </a:cubicBezTo>
                    <a:lnTo>
                      <a:pt x="200674" y="143688"/>
                    </a:lnTo>
                    <a:cubicBezTo>
                      <a:pt x="200859" y="142443"/>
                      <a:pt x="200543" y="141351"/>
                      <a:pt x="199723" y="140400"/>
                    </a:cubicBezTo>
                    <a:cubicBezTo>
                      <a:pt x="198903" y="139446"/>
                      <a:pt x="197869" y="138973"/>
                      <a:pt x="196611" y="138973"/>
                    </a:cubicBezTo>
                    <a:lnTo>
                      <a:pt x="146707" y="138973"/>
                    </a:lnTo>
                    <a:cubicBezTo>
                      <a:pt x="144654" y="138973"/>
                      <a:pt x="143003" y="140450"/>
                      <a:pt x="142645" y="142471"/>
                    </a:cubicBezTo>
                    <a:lnTo>
                      <a:pt x="140676" y="153587"/>
                    </a:lnTo>
                    <a:cubicBezTo>
                      <a:pt x="139577" y="159777"/>
                      <a:pt x="137843" y="166345"/>
                      <a:pt x="132643" y="170277"/>
                    </a:cubicBezTo>
                    <a:cubicBezTo>
                      <a:pt x="127305" y="174313"/>
                      <a:pt x="119636" y="175235"/>
                      <a:pt x="113141" y="175235"/>
                    </a:cubicBezTo>
                    <a:lnTo>
                      <a:pt x="84341" y="175235"/>
                    </a:lnTo>
                    <a:cubicBezTo>
                      <a:pt x="78398" y="175235"/>
                      <a:pt x="70513" y="174475"/>
                      <a:pt x="66008" y="170113"/>
                    </a:cubicBezTo>
                    <a:cubicBezTo>
                      <a:pt x="61522" y="165767"/>
                      <a:pt x="61508" y="158720"/>
                      <a:pt x="62367" y="152980"/>
                    </a:cubicBezTo>
                    <a:lnTo>
                      <a:pt x="74801" y="69878"/>
                    </a:lnTo>
                    <a:cubicBezTo>
                      <a:pt x="75736" y="63625"/>
                      <a:pt x="77989" y="57120"/>
                      <a:pt x="83233" y="53183"/>
                    </a:cubicBezTo>
                    <a:cubicBezTo>
                      <a:pt x="88576" y="49172"/>
                      <a:pt x="96240" y="48281"/>
                      <a:pt x="102721" y="48281"/>
                    </a:cubicBezTo>
                    <a:lnTo>
                      <a:pt x="131521" y="48281"/>
                    </a:lnTo>
                    <a:cubicBezTo>
                      <a:pt x="137436" y="48281"/>
                      <a:pt x="145393" y="48992"/>
                      <a:pt x="149866" y="53358"/>
                    </a:cubicBezTo>
                    <a:cubicBezTo>
                      <a:pt x="154306" y="57700"/>
                      <a:pt x="154324" y="64786"/>
                      <a:pt x="153449" y="70485"/>
                    </a:cubicBezTo>
                    <a:lnTo>
                      <a:pt x="152022" y="79777"/>
                    </a:lnTo>
                    <a:cubicBezTo>
                      <a:pt x="151833" y="81019"/>
                      <a:pt x="152154" y="82113"/>
                      <a:pt x="152971" y="83065"/>
                    </a:cubicBezTo>
                    <a:cubicBezTo>
                      <a:pt x="153793" y="84018"/>
                      <a:pt x="154825" y="84492"/>
                      <a:pt x="156084" y="84492"/>
                    </a:cubicBezTo>
                    <a:lnTo>
                      <a:pt x="205992" y="84492"/>
                    </a:lnTo>
                    <a:cubicBezTo>
                      <a:pt x="208049" y="84492"/>
                      <a:pt x="209749" y="83023"/>
                      <a:pt x="210051" y="80991"/>
                    </a:cubicBezTo>
                    <a:lnTo>
                      <a:pt x="215191" y="46773"/>
                    </a:lnTo>
                    <a:cubicBezTo>
                      <a:pt x="217140" y="33803"/>
                      <a:pt x="214720" y="22001"/>
                      <a:pt x="204983" y="12822"/>
                    </a:cubicBezTo>
                    <a:cubicBezTo>
                      <a:pt x="194570" y="3004"/>
                      <a:pt x="180519" y="0"/>
                      <a:pt x="166594" y="0"/>
                    </a:cubicBezTo>
                    <a:lnTo>
                      <a:pt x="83321" y="0"/>
                    </a:lnTo>
                    <a:cubicBezTo>
                      <a:pt x="67837" y="0"/>
                      <a:pt x="53246" y="3745"/>
                      <a:pt x="40683" y="12982"/>
                    </a:cubicBezTo>
                    <a:cubicBezTo>
                      <a:pt x="28979" y="21588"/>
                      <a:pt x="22119" y="33008"/>
                      <a:pt x="19970" y="47378"/>
                    </a:cubicBezTo>
                    <a:lnTo>
                      <a:pt x="623" y="176694"/>
                    </a:lnTo>
                    <a:cubicBezTo>
                      <a:pt x="-1321" y="189680"/>
                      <a:pt x="1075" y="201500"/>
                      <a:pt x="10824" y="210693"/>
                    </a:cubicBezTo>
                    <a:cubicBezTo>
                      <a:pt x="21226" y="220500"/>
                      <a:pt x="35363" y="223515"/>
                      <a:pt x="49266" y="223515"/>
                    </a:cubicBez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:a16="http://schemas.microsoft.com/office/drawing/2014/main" id="{F801A0DB-310C-9DCD-464A-CBEA6A6EB3DA}"/>
                  </a:ext>
                </a:extLst>
              </p:cNvPr>
              <p:cNvSpPr/>
              <p:nvPr/>
            </p:nvSpPr>
            <p:spPr>
              <a:xfrm>
                <a:off x="5380809" y="3255266"/>
                <a:ext cx="1623252" cy="124030"/>
              </a:xfrm>
              <a:custGeom>
                <a:avLst/>
                <a:gdLst>
                  <a:gd name="connsiteX0" fmla="*/ 19950 w 1623252"/>
                  <a:gd name="connsiteY0" fmla="*/ 72933 h 124030"/>
                  <a:gd name="connsiteX1" fmla="*/ 46895 w 1623252"/>
                  <a:gd name="connsiteY1" fmla="*/ 26836 h 124030"/>
                  <a:gd name="connsiteX2" fmla="*/ 65753 w 1623252"/>
                  <a:gd name="connsiteY2" fmla="*/ 26836 h 124030"/>
                  <a:gd name="connsiteX3" fmla="*/ 54730 w 1623252"/>
                  <a:gd name="connsiteY3" fmla="*/ 98095 h 124030"/>
                  <a:gd name="connsiteX4" fmla="*/ 38890 w 1623252"/>
                  <a:gd name="connsiteY4" fmla="*/ 98095 h 124030"/>
                  <a:gd name="connsiteX5" fmla="*/ 45914 w 1623252"/>
                  <a:gd name="connsiteY5" fmla="*/ 51823 h 124030"/>
                  <a:gd name="connsiteX6" fmla="*/ 19058 w 1623252"/>
                  <a:gd name="connsiteY6" fmla="*/ 98095 h 124030"/>
                  <a:gd name="connsiteX7" fmla="*/ 0 w 1623252"/>
                  <a:gd name="connsiteY7" fmla="*/ 98095 h 124030"/>
                  <a:gd name="connsiteX8" fmla="*/ 11159 w 1623252"/>
                  <a:gd name="connsiteY8" fmla="*/ 26836 h 124030"/>
                  <a:gd name="connsiteX9" fmla="*/ 27022 w 1623252"/>
                  <a:gd name="connsiteY9" fmla="*/ 26836 h 124030"/>
                  <a:gd name="connsiteX10" fmla="*/ 19950 w 1623252"/>
                  <a:gd name="connsiteY10" fmla="*/ 72933 h 124030"/>
                  <a:gd name="connsiteX11" fmla="*/ 88274 w 1623252"/>
                  <a:gd name="connsiteY11" fmla="*/ 67975 h 124030"/>
                  <a:gd name="connsiteX12" fmla="*/ 83416 w 1623252"/>
                  <a:gd name="connsiteY12" fmla="*/ 98095 h 124030"/>
                  <a:gd name="connsiteX13" fmla="*/ 67420 w 1623252"/>
                  <a:gd name="connsiteY13" fmla="*/ 98095 h 124030"/>
                  <a:gd name="connsiteX14" fmla="*/ 78579 w 1623252"/>
                  <a:gd name="connsiteY14" fmla="*/ 26836 h 124030"/>
                  <a:gd name="connsiteX15" fmla="*/ 94442 w 1623252"/>
                  <a:gd name="connsiteY15" fmla="*/ 26836 h 124030"/>
                  <a:gd name="connsiteX16" fmla="*/ 90253 w 1623252"/>
                  <a:gd name="connsiteY16" fmla="*/ 53652 h 124030"/>
                  <a:gd name="connsiteX17" fmla="*/ 109533 w 1623252"/>
                  <a:gd name="connsiteY17" fmla="*/ 53652 h 124030"/>
                  <a:gd name="connsiteX18" fmla="*/ 113742 w 1623252"/>
                  <a:gd name="connsiteY18" fmla="*/ 26836 h 124030"/>
                  <a:gd name="connsiteX19" fmla="*/ 129739 w 1623252"/>
                  <a:gd name="connsiteY19" fmla="*/ 26836 h 124030"/>
                  <a:gd name="connsiteX20" fmla="*/ 118582 w 1623252"/>
                  <a:gd name="connsiteY20" fmla="*/ 98095 h 124030"/>
                  <a:gd name="connsiteX21" fmla="*/ 102717 w 1623252"/>
                  <a:gd name="connsiteY21" fmla="*/ 98095 h 124030"/>
                  <a:gd name="connsiteX22" fmla="*/ 107420 w 1623252"/>
                  <a:gd name="connsiteY22" fmla="*/ 67975 h 124030"/>
                  <a:gd name="connsiteX23" fmla="*/ 88274 w 1623252"/>
                  <a:gd name="connsiteY23" fmla="*/ 67975 h 124030"/>
                  <a:gd name="connsiteX24" fmla="*/ 157705 w 1623252"/>
                  <a:gd name="connsiteY24" fmla="*/ 124007 h 124030"/>
                  <a:gd name="connsiteX25" fmla="*/ 161557 w 1623252"/>
                  <a:gd name="connsiteY25" fmla="*/ 100078 h 124030"/>
                  <a:gd name="connsiteX26" fmla="*/ 140760 w 1623252"/>
                  <a:gd name="connsiteY26" fmla="*/ 91948 h 124030"/>
                  <a:gd name="connsiteX27" fmla="*/ 133907 w 1623252"/>
                  <a:gd name="connsiteY27" fmla="*/ 68481 h 124030"/>
                  <a:gd name="connsiteX28" fmla="*/ 142755 w 1623252"/>
                  <a:gd name="connsiteY28" fmla="*/ 39132 h 124030"/>
                  <a:gd name="connsiteX29" fmla="*/ 173095 w 1623252"/>
                  <a:gd name="connsiteY29" fmla="*/ 25250 h 124030"/>
                  <a:gd name="connsiteX30" fmla="*/ 176939 w 1623252"/>
                  <a:gd name="connsiteY30" fmla="*/ 0 h 124030"/>
                  <a:gd name="connsiteX31" fmla="*/ 192933 w 1623252"/>
                  <a:gd name="connsiteY31" fmla="*/ 0 h 124030"/>
                  <a:gd name="connsiteX32" fmla="*/ 188957 w 1623252"/>
                  <a:gd name="connsiteY32" fmla="*/ 25250 h 124030"/>
                  <a:gd name="connsiteX33" fmla="*/ 211082 w 1623252"/>
                  <a:gd name="connsiteY33" fmla="*/ 34902 h 124030"/>
                  <a:gd name="connsiteX34" fmla="*/ 217004 w 1623252"/>
                  <a:gd name="connsiteY34" fmla="*/ 56847 h 124030"/>
                  <a:gd name="connsiteX35" fmla="*/ 209205 w 1623252"/>
                  <a:gd name="connsiteY35" fmla="*/ 84478 h 124030"/>
                  <a:gd name="connsiteX36" fmla="*/ 177419 w 1623252"/>
                  <a:gd name="connsiteY36" fmla="*/ 100078 h 124030"/>
                  <a:gd name="connsiteX37" fmla="*/ 173702 w 1623252"/>
                  <a:gd name="connsiteY37" fmla="*/ 124007 h 124030"/>
                  <a:gd name="connsiteX38" fmla="*/ 157705 w 1623252"/>
                  <a:gd name="connsiteY38" fmla="*/ 124007 h 124030"/>
                  <a:gd name="connsiteX39" fmla="*/ 164925 w 1623252"/>
                  <a:gd name="connsiteY39" fmla="*/ 85801 h 124030"/>
                  <a:gd name="connsiteX40" fmla="*/ 171972 w 1623252"/>
                  <a:gd name="connsiteY40" fmla="*/ 39527 h 124030"/>
                  <a:gd name="connsiteX41" fmla="*/ 169195 w 1623252"/>
                  <a:gd name="connsiteY41" fmla="*/ 39527 h 124030"/>
                  <a:gd name="connsiteX42" fmla="*/ 155747 w 1623252"/>
                  <a:gd name="connsiteY42" fmla="*/ 47329 h 124030"/>
                  <a:gd name="connsiteX43" fmla="*/ 149901 w 1623252"/>
                  <a:gd name="connsiteY43" fmla="*/ 68481 h 124030"/>
                  <a:gd name="connsiteX44" fmla="*/ 152203 w 1623252"/>
                  <a:gd name="connsiteY44" fmla="*/ 79322 h 124030"/>
                  <a:gd name="connsiteX45" fmla="*/ 164925 w 1623252"/>
                  <a:gd name="connsiteY45" fmla="*/ 85801 h 124030"/>
                  <a:gd name="connsiteX46" fmla="*/ 185611 w 1623252"/>
                  <a:gd name="connsiteY46" fmla="*/ 39527 h 124030"/>
                  <a:gd name="connsiteX47" fmla="*/ 178562 w 1623252"/>
                  <a:gd name="connsiteY47" fmla="*/ 85801 h 124030"/>
                  <a:gd name="connsiteX48" fmla="*/ 195681 w 1623252"/>
                  <a:gd name="connsiteY48" fmla="*/ 76018 h 124030"/>
                  <a:gd name="connsiteX49" fmla="*/ 200740 w 1623252"/>
                  <a:gd name="connsiteY49" fmla="*/ 56319 h 124030"/>
                  <a:gd name="connsiteX50" fmla="*/ 195385 w 1623252"/>
                  <a:gd name="connsiteY50" fmla="*/ 42305 h 124030"/>
                  <a:gd name="connsiteX51" fmla="*/ 185611 w 1623252"/>
                  <a:gd name="connsiteY51" fmla="*/ 39527 h 124030"/>
                  <a:gd name="connsiteX52" fmla="*/ 249205 w 1623252"/>
                  <a:gd name="connsiteY52" fmla="*/ 100739 h 124030"/>
                  <a:gd name="connsiteX53" fmla="*/ 228404 w 1623252"/>
                  <a:gd name="connsiteY53" fmla="*/ 90560 h 124030"/>
                  <a:gd name="connsiteX54" fmla="*/ 223144 w 1623252"/>
                  <a:gd name="connsiteY54" fmla="*/ 68878 h 124030"/>
                  <a:gd name="connsiteX55" fmla="*/ 231325 w 1623252"/>
                  <a:gd name="connsiteY55" fmla="*/ 38338 h 124030"/>
                  <a:gd name="connsiteX56" fmla="*/ 256903 w 1623252"/>
                  <a:gd name="connsiteY56" fmla="*/ 24192 h 124030"/>
                  <a:gd name="connsiteX57" fmla="*/ 273322 w 1623252"/>
                  <a:gd name="connsiteY57" fmla="*/ 29480 h 124030"/>
                  <a:gd name="connsiteX58" fmla="*/ 282967 w 1623252"/>
                  <a:gd name="connsiteY58" fmla="*/ 56187 h 124030"/>
                  <a:gd name="connsiteX59" fmla="*/ 274786 w 1623252"/>
                  <a:gd name="connsiteY59" fmla="*/ 86593 h 124030"/>
                  <a:gd name="connsiteX60" fmla="*/ 249205 w 1623252"/>
                  <a:gd name="connsiteY60" fmla="*/ 100739 h 124030"/>
                  <a:gd name="connsiteX61" fmla="*/ 250724 w 1623252"/>
                  <a:gd name="connsiteY61" fmla="*/ 86461 h 124030"/>
                  <a:gd name="connsiteX62" fmla="*/ 262967 w 1623252"/>
                  <a:gd name="connsiteY62" fmla="*/ 75754 h 124030"/>
                  <a:gd name="connsiteX63" fmla="*/ 266569 w 1623252"/>
                  <a:gd name="connsiteY63" fmla="*/ 54732 h 124030"/>
                  <a:gd name="connsiteX64" fmla="*/ 264001 w 1623252"/>
                  <a:gd name="connsiteY64" fmla="*/ 43231 h 124030"/>
                  <a:gd name="connsiteX65" fmla="*/ 255386 w 1623252"/>
                  <a:gd name="connsiteY65" fmla="*/ 38469 h 124030"/>
                  <a:gd name="connsiteX66" fmla="*/ 244188 w 1623252"/>
                  <a:gd name="connsiteY66" fmla="*/ 46667 h 124030"/>
                  <a:gd name="connsiteX67" fmla="*/ 239676 w 1623252"/>
                  <a:gd name="connsiteY67" fmla="*/ 70596 h 124030"/>
                  <a:gd name="connsiteX68" fmla="*/ 243172 w 1623252"/>
                  <a:gd name="connsiteY68" fmla="*/ 83420 h 124030"/>
                  <a:gd name="connsiteX69" fmla="*/ 250724 w 1623252"/>
                  <a:gd name="connsiteY69" fmla="*/ 86461 h 124030"/>
                  <a:gd name="connsiteX70" fmla="*/ 298031 w 1623252"/>
                  <a:gd name="connsiteY70" fmla="*/ 26836 h 124030"/>
                  <a:gd name="connsiteX71" fmla="*/ 312307 w 1623252"/>
                  <a:gd name="connsiteY71" fmla="*/ 26836 h 124030"/>
                  <a:gd name="connsiteX72" fmla="*/ 311021 w 1623252"/>
                  <a:gd name="connsiteY72" fmla="*/ 34239 h 124030"/>
                  <a:gd name="connsiteX73" fmla="*/ 321820 w 1623252"/>
                  <a:gd name="connsiteY73" fmla="*/ 25779 h 124030"/>
                  <a:gd name="connsiteX74" fmla="*/ 330142 w 1623252"/>
                  <a:gd name="connsiteY74" fmla="*/ 24192 h 124030"/>
                  <a:gd name="connsiteX75" fmla="*/ 345120 w 1623252"/>
                  <a:gd name="connsiteY75" fmla="*/ 32653 h 124030"/>
                  <a:gd name="connsiteX76" fmla="*/ 350107 w 1623252"/>
                  <a:gd name="connsiteY76" fmla="*/ 52617 h 124030"/>
                  <a:gd name="connsiteX77" fmla="*/ 343384 w 1623252"/>
                  <a:gd name="connsiteY77" fmla="*/ 83157 h 124030"/>
                  <a:gd name="connsiteX78" fmla="*/ 320065 w 1623252"/>
                  <a:gd name="connsiteY78" fmla="*/ 100344 h 124030"/>
                  <a:gd name="connsiteX79" fmla="*/ 310668 w 1623252"/>
                  <a:gd name="connsiteY79" fmla="*/ 97963 h 124030"/>
                  <a:gd name="connsiteX80" fmla="*/ 304022 w 1623252"/>
                  <a:gd name="connsiteY80" fmla="*/ 90823 h 124030"/>
                  <a:gd name="connsiteX81" fmla="*/ 298982 w 1623252"/>
                  <a:gd name="connsiteY81" fmla="*/ 124030 h 124030"/>
                  <a:gd name="connsiteX82" fmla="*/ 282898 w 1623252"/>
                  <a:gd name="connsiteY82" fmla="*/ 124007 h 124030"/>
                  <a:gd name="connsiteX83" fmla="*/ 298031 w 1623252"/>
                  <a:gd name="connsiteY83" fmla="*/ 26836 h 124030"/>
                  <a:gd name="connsiteX84" fmla="*/ 307583 w 1623252"/>
                  <a:gd name="connsiteY84" fmla="*/ 61607 h 124030"/>
                  <a:gd name="connsiteX85" fmla="*/ 307015 w 1623252"/>
                  <a:gd name="connsiteY85" fmla="*/ 67093 h 124030"/>
                  <a:gd name="connsiteX86" fmla="*/ 306962 w 1623252"/>
                  <a:gd name="connsiteY86" fmla="*/ 69672 h 124030"/>
                  <a:gd name="connsiteX87" fmla="*/ 309463 w 1623252"/>
                  <a:gd name="connsiteY87" fmla="*/ 81040 h 124030"/>
                  <a:gd name="connsiteX88" fmla="*/ 317216 w 1623252"/>
                  <a:gd name="connsiteY88" fmla="*/ 85272 h 124030"/>
                  <a:gd name="connsiteX89" fmla="*/ 329460 w 1623252"/>
                  <a:gd name="connsiteY89" fmla="*/ 75091 h 124030"/>
                  <a:gd name="connsiteX90" fmla="*/ 333330 w 1623252"/>
                  <a:gd name="connsiteY90" fmla="*/ 55130 h 124030"/>
                  <a:gd name="connsiteX91" fmla="*/ 329832 w 1623252"/>
                  <a:gd name="connsiteY91" fmla="*/ 42702 h 124030"/>
                  <a:gd name="connsiteX92" fmla="*/ 322942 w 1623252"/>
                  <a:gd name="connsiteY92" fmla="*/ 39527 h 124030"/>
                  <a:gd name="connsiteX93" fmla="*/ 314764 w 1623252"/>
                  <a:gd name="connsiteY93" fmla="*/ 43362 h 124030"/>
                  <a:gd name="connsiteX94" fmla="*/ 307583 w 1623252"/>
                  <a:gd name="connsiteY94" fmla="*/ 61607 h 124030"/>
                  <a:gd name="connsiteX95" fmla="*/ 383641 w 1623252"/>
                  <a:gd name="connsiteY95" fmla="*/ 98095 h 124030"/>
                  <a:gd name="connsiteX96" fmla="*/ 376926 w 1623252"/>
                  <a:gd name="connsiteY96" fmla="*/ 49047 h 124030"/>
                  <a:gd name="connsiteX97" fmla="*/ 376351 w 1623252"/>
                  <a:gd name="connsiteY97" fmla="*/ 52749 h 124030"/>
                  <a:gd name="connsiteX98" fmla="*/ 369343 w 1623252"/>
                  <a:gd name="connsiteY98" fmla="*/ 98095 h 124030"/>
                  <a:gd name="connsiteX99" fmla="*/ 353762 w 1623252"/>
                  <a:gd name="connsiteY99" fmla="*/ 98095 h 124030"/>
                  <a:gd name="connsiteX100" fmla="*/ 364790 w 1623252"/>
                  <a:gd name="connsiteY100" fmla="*/ 26836 h 124030"/>
                  <a:gd name="connsiteX101" fmla="*/ 386074 w 1623252"/>
                  <a:gd name="connsiteY101" fmla="*/ 26836 h 124030"/>
                  <a:gd name="connsiteX102" fmla="*/ 392519 w 1623252"/>
                  <a:gd name="connsiteY102" fmla="*/ 75048 h 124030"/>
                  <a:gd name="connsiteX103" fmla="*/ 412514 w 1623252"/>
                  <a:gd name="connsiteY103" fmla="*/ 26836 h 124030"/>
                  <a:gd name="connsiteX104" fmla="*/ 435119 w 1623252"/>
                  <a:gd name="connsiteY104" fmla="*/ 26836 h 124030"/>
                  <a:gd name="connsiteX105" fmla="*/ 423962 w 1623252"/>
                  <a:gd name="connsiteY105" fmla="*/ 98095 h 124030"/>
                  <a:gd name="connsiteX106" fmla="*/ 408515 w 1623252"/>
                  <a:gd name="connsiteY106" fmla="*/ 98095 h 124030"/>
                  <a:gd name="connsiteX107" fmla="*/ 415347 w 1623252"/>
                  <a:gd name="connsiteY107" fmla="*/ 52749 h 124030"/>
                  <a:gd name="connsiteX108" fmla="*/ 416322 w 1623252"/>
                  <a:gd name="connsiteY108" fmla="*/ 49047 h 124030"/>
                  <a:gd name="connsiteX109" fmla="*/ 395539 w 1623252"/>
                  <a:gd name="connsiteY109" fmla="*/ 98095 h 124030"/>
                  <a:gd name="connsiteX110" fmla="*/ 383641 w 1623252"/>
                  <a:gd name="connsiteY110" fmla="*/ 98095 h 124030"/>
                  <a:gd name="connsiteX111" fmla="*/ 460744 w 1623252"/>
                  <a:gd name="connsiteY111" fmla="*/ 49839 h 124030"/>
                  <a:gd name="connsiteX112" fmla="*/ 444089 w 1623252"/>
                  <a:gd name="connsiteY112" fmla="*/ 49839 h 124030"/>
                  <a:gd name="connsiteX113" fmla="*/ 451282 w 1623252"/>
                  <a:gd name="connsiteY113" fmla="*/ 33844 h 124030"/>
                  <a:gd name="connsiteX114" fmla="*/ 474111 w 1623252"/>
                  <a:gd name="connsiteY114" fmla="*/ 24987 h 124030"/>
                  <a:gd name="connsiteX115" fmla="*/ 491456 w 1623252"/>
                  <a:gd name="connsiteY115" fmla="*/ 30803 h 124030"/>
                  <a:gd name="connsiteX116" fmla="*/ 495480 w 1623252"/>
                  <a:gd name="connsiteY116" fmla="*/ 43231 h 124030"/>
                  <a:gd name="connsiteX117" fmla="*/ 495235 w 1623252"/>
                  <a:gd name="connsiteY117" fmla="*/ 47131 h 124030"/>
                  <a:gd name="connsiteX118" fmla="*/ 494725 w 1623252"/>
                  <a:gd name="connsiteY118" fmla="*/ 50897 h 124030"/>
                  <a:gd name="connsiteX119" fmla="*/ 489463 w 1623252"/>
                  <a:gd name="connsiteY119" fmla="*/ 83420 h 124030"/>
                  <a:gd name="connsiteX120" fmla="*/ 488884 w 1623252"/>
                  <a:gd name="connsiteY120" fmla="*/ 87055 h 124030"/>
                  <a:gd name="connsiteX121" fmla="*/ 488574 w 1623252"/>
                  <a:gd name="connsiteY121" fmla="*/ 90955 h 124030"/>
                  <a:gd name="connsiteX122" fmla="*/ 488588 w 1623252"/>
                  <a:gd name="connsiteY122" fmla="*/ 94262 h 124030"/>
                  <a:gd name="connsiteX123" fmla="*/ 490322 w 1623252"/>
                  <a:gd name="connsiteY123" fmla="*/ 97566 h 124030"/>
                  <a:gd name="connsiteX124" fmla="*/ 490324 w 1623252"/>
                  <a:gd name="connsiteY124" fmla="*/ 98095 h 124030"/>
                  <a:gd name="connsiteX125" fmla="*/ 473668 w 1623252"/>
                  <a:gd name="connsiteY125" fmla="*/ 98095 h 124030"/>
                  <a:gd name="connsiteX126" fmla="*/ 473238 w 1623252"/>
                  <a:gd name="connsiteY126" fmla="*/ 91089 h 124030"/>
                  <a:gd name="connsiteX127" fmla="*/ 464612 w 1623252"/>
                  <a:gd name="connsiteY127" fmla="*/ 97963 h 124030"/>
                  <a:gd name="connsiteX128" fmla="*/ 454641 w 1623252"/>
                  <a:gd name="connsiteY128" fmla="*/ 100344 h 124030"/>
                  <a:gd name="connsiteX129" fmla="*/ 444318 w 1623252"/>
                  <a:gd name="connsiteY129" fmla="*/ 97831 h 124030"/>
                  <a:gd name="connsiteX130" fmla="*/ 437899 w 1623252"/>
                  <a:gd name="connsiteY130" fmla="*/ 82758 h 124030"/>
                  <a:gd name="connsiteX131" fmla="*/ 441337 w 1623252"/>
                  <a:gd name="connsiteY131" fmla="*/ 68679 h 124030"/>
                  <a:gd name="connsiteX132" fmla="*/ 451277 w 1623252"/>
                  <a:gd name="connsiteY132" fmla="*/ 60152 h 124030"/>
                  <a:gd name="connsiteX133" fmla="*/ 470954 w 1623252"/>
                  <a:gd name="connsiteY133" fmla="*/ 56187 h 124030"/>
                  <a:gd name="connsiteX134" fmla="*/ 479495 w 1623252"/>
                  <a:gd name="connsiteY134" fmla="*/ 45212 h 124030"/>
                  <a:gd name="connsiteX135" fmla="*/ 477553 w 1623252"/>
                  <a:gd name="connsiteY135" fmla="*/ 40190 h 124030"/>
                  <a:gd name="connsiteX136" fmla="*/ 472192 w 1623252"/>
                  <a:gd name="connsiteY136" fmla="*/ 38469 h 124030"/>
                  <a:gd name="connsiteX137" fmla="*/ 464210 w 1623252"/>
                  <a:gd name="connsiteY137" fmla="*/ 41776 h 124030"/>
                  <a:gd name="connsiteX138" fmla="*/ 460744 w 1623252"/>
                  <a:gd name="connsiteY138" fmla="*/ 49839 h 124030"/>
                  <a:gd name="connsiteX139" fmla="*/ 476170 w 1623252"/>
                  <a:gd name="connsiteY139" fmla="*/ 68615 h 124030"/>
                  <a:gd name="connsiteX140" fmla="*/ 476944 w 1623252"/>
                  <a:gd name="connsiteY140" fmla="*/ 64119 h 124030"/>
                  <a:gd name="connsiteX141" fmla="*/ 472855 w 1623252"/>
                  <a:gd name="connsiteY141" fmla="*/ 66234 h 124030"/>
                  <a:gd name="connsiteX142" fmla="*/ 466715 w 1623252"/>
                  <a:gd name="connsiteY142" fmla="*/ 67753 h 124030"/>
                  <a:gd name="connsiteX143" fmla="*/ 459389 w 1623252"/>
                  <a:gd name="connsiteY143" fmla="*/ 70596 h 124030"/>
                  <a:gd name="connsiteX144" fmla="*/ 454812 w 1623252"/>
                  <a:gd name="connsiteY144" fmla="*/ 80379 h 124030"/>
                  <a:gd name="connsiteX145" fmla="*/ 456687 w 1623252"/>
                  <a:gd name="connsiteY145" fmla="*/ 85536 h 124030"/>
                  <a:gd name="connsiteX146" fmla="*/ 461719 w 1623252"/>
                  <a:gd name="connsiteY146" fmla="*/ 87256 h 124030"/>
                  <a:gd name="connsiteX147" fmla="*/ 468842 w 1623252"/>
                  <a:gd name="connsiteY147" fmla="*/ 84346 h 124030"/>
                  <a:gd name="connsiteX148" fmla="*/ 476170 w 1623252"/>
                  <a:gd name="connsiteY148" fmla="*/ 68615 h 124030"/>
                  <a:gd name="connsiteX149" fmla="*/ 518745 w 1623252"/>
                  <a:gd name="connsiteY149" fmla="*/ 83818 h 124030"/>
                  <a:gd name="connsiteX150" fmla="*/ 538642 w 1623252"/>
                  <a:gd name="connsiteY150" fmla="*/ 83818 h 124030"/>
                  <a:gd name="connsiteX151" fmla="*/ 547356 w 1623252"/>
                  <a:gd name="connsiteY151" fmla="*/ 26836 h 124030"/>
                  <a:gd name="connsiteX152" fmla="*/ 563353 w 1623252"/>
                  <a:gd name="connsiteY152" fmla="*/ 26836 h 124030"/>
                  <a:gd name="connsiteX153" fmla="*/ 554373 w 1623252"/>
                  <a:gd name="connsiteY153" fmla="*/ 83818 h 124030"/>
                  <a:gd name="connsiteX154" fmla="*/ 563362 w 1623252"/>
                  <a:gd name="connsiteY154" fmla="*/ 83818 h 124030"/>
                  <a:gd name="connsiteX155" fmla="*/ 557527 w 1623252"/>
                  <a:gd name="connsiteY155" fmla="*/ 116625 h 124030"/>
                  <a:gd name="connsiteX156" fmla="*/ 543932 w 1623252"/>
                  <a:gd name="connsiteY156" fmla="*/ 116625 h 124030"/>
                  <a:gd name="connsiteX157" fmla="*/ 546684 w 1623252"/>
                  <a:gd name="connsiteY157" fmla="*/ 98095 h 124030"/>
                  <a:gd name="connsiteX158" fmla="*/ 500505 w 1623252"/>
                  <a:gd name="connsiteY158" fmla="*/ 98095 h 124030"/>
                  <a:gd name="connsiteX159" fmla="*/ 511662 w 1623252"/>
                  <a:gd name="connsiteY159" fmla="*/ 26836 h 124030"/>
                  <a:gd name="connsiteX160" fmla="*/ 527527 w 1623252"/>
                  <a:gd name="connsiteY160" fmla="*/ 26836 h 124030"/>
                  <a:gd name="connsiteX161" fmla="*/ 518745 w 1623252"/>
                  <a:gd name="connsiteY161" fmla="*/ 83818 h 124030"/>
                  <a:gd name="connsiteX162" fmla="*/ 588405 w 1623252"/>
                  <a:gd name="connsiteY162" fmla="*/ 72933 h 124030"/>
                  <a:gd name="connsiteX163" fmla="*/ 615351 w 1623252"/>
                  <a:gd name="connsiteY163" fmla="*/ 26836 h 124030"/>
                  <a:gd name="connsiteX164" fmla="*/ 634210 w 1623252"/>
                  <a:gd name="connsiteY164" fmla="*/ 26836 h 124030"/>
                  <a:gd name="connsiteX165" fmla="*/ 623185 w 1623252"/>
                  <a:gd name="connsiteY165" fmla="*/ 98095 h 124030"/>
                  <a:gd name="connsiteX166" fmla="*/ 607343 w 1623252"/>
                  <a:gd name="connsiteY166" fmla="*/ 98095 h 124030"/>
                  <a:gd name="connsiteX167" fmla="*/ 614372 w 1623252"/>
                  <a:gd name="connsiteY167" fmla="*/ 51823 h 124030"/>
                  <a:gd name="connsiteX168" fmla="*/ 587516 w 1623252"/>
                  <a:gd name="connsiteY168" fmla="*/ 98095 h 124030"/>
                  <a:gd name="connsiteX169" fmla="*/ 568455 w 1623252"/>
                  <a:gd name="connsiteY169" fmla="*/ 98095 h 124030"/>
                  <a:gd name="connsiteX170" fmla="*/ 579612 w 1623252"/>
                  <a:gd name="connsiteY170" fmla="*/ 26836 h 124030"/>
                  <a:gd name="connsiteX171" fmla="*/ 595477 w 1623252"/>
                  <a:gd name="connsiteY171" fmla="*/ 26836 h 124030"/>
                  <a:gd name="connsiteX172" fmla="*/ 588405 w 1623252"/>
                  <a:gd name="connsiteY172" fmla="*/ 72933 h 124030"/>
                  <a:gd name="connsiteX173" fmla="*/ 664179 w 1623252"/>
                  <a:gd name="connsiteY173" fmla="*/ 100739 h 124030"/>
                  <a:gd name="connsiteX174" fmla="*/ 643375 w 1623252"/>
                  <a:gd name="connsiteY174" fmla="*/ 90560 h 124030"/>
                  <a:gd name="connsiteX175" fmla="*/ 638115 w 1623252"/>
                  <a:gd name="connsiteY175" fmla="*/ 68878 h 124030"/>
                  <a:gd name="connsiteX176" fmla="*/ 646296 w 1623252"/>
                  <a:gd name="connsiteY176" fmla="*/ 38338 h 124030"/>
                  <a:gd name="connsiteX177" fmla="*/ 671874 w 1623252"/>
                  <a:gd name="connsiteY177" fmla="*/ 24192 h 124030"/>
                  <a:gd name="connsiteX178" fmla="*/ 688293 w 1623252"/>
                  <a:gd name="connsiteY178" fmla="*/ 29480 h 124030"/>
                  <a:gd name="connsiteX179" fmla="*/ 697940 w 1623252"/>
                  <a:gd name="connsiteY179" fmla="*/ 56187 h 124030"/>
                  <a:gd name="connsiteX180" fmla="*/ 689757 w 1623252"/>
                  <a:gd name="connsiteY180" fmla="*/ 86593 h 124030"/>
                  <a:gd name="connsiteX181" fmla="*/ 664179 w 1623252"/>
                  <a:gd name="connsiteY181" fmla="*/ 100739 h 124030"/>
                  <a:gd name="connsiteX182" fmla="*/ 665698 w 1623252"/>
                  <a:gd name="connsiteY182" fmla="*/ 86461 h 124030"/>
                  <a:gd name="connsiteX183" fmla="*/ 677940 w 1623252"/>
                  <a:gd name="connsiteY183" fmla="*/ 75754 h 124030"/>
                  <a:gd name="connsiteX184" fmla="*/ 681540 w 1623252"/>
                  <a:gd name="connsiteY184" fmla="*/ 54732 h 124030"/>
                  <a:gd name="connsiteX185" fmla="*/ 678972 w 1623252"/>
                  <a:gd name="connsiteY185" fmla="*/ 43231 h 124030"/>
                  <a:gd name="connsiteX186" fmla="*/ 670355 w 1623252"/>
                  <a:gd name="connsiteY186" fmla="*/ 38469 h 124030"/>
                  <a:gd name="connsiteX187" fmla="*/ 659159 w 1623252"/>
                  <a:gd name="connsiteY187" fmla="*/ 46667 h 124030"/>
                  <a:gd name="connsiteX188" fmla="*/ 654647 w 1623252"/>
                  <a:gd name="connsiteY188" fmla="*/ 70596 h 124030"/>
                  <a:gd name="connsiteX189" fmla="*/ 658145 w 1623252"/>
                  <a:gd name="connsiteY189" fmla="*/ 83420 h 124030"/>
                  <a:gd name="connsiteX190" fmla="*/ 665698 w 1623252"/>
                  <a:gd name="connsiteY190" fmla="*/ 86461 h 124030"/>
                  <a:gd name="connsiteX191" fmla="*/ 722697 w 1623252"/>
                  <a:gd name="connsiteY191" fmla="*/ 67975 h 124030"/>
                  <a:gd name="connsiteX192" fmla="*/ 717837 w 1623252"/>
                  <a:gd name="connsiteY192" fmla="*/ 98095 h 124030"/>
                  <a:gd name="connsiteX193" fmla="*/ 701843 w 1623252"/>
                  <a:gd name="connsiteY193" fmla="*/ 98095 h 124030"/>
                  <a:gd name="connsiteX194" fmla="*/ 713002 w 1623252"/>
                  <a:gd name="connsiteY194" fmla="*/ 26836 h 124030"/>
                  <a:gd name="connsiteX195" fmla="*/ 728867 w 1623252"/>
                  <a:gd name="connsiteY195" fmla="*/ 26836 h 124030"/>
                  <a:gd name="connsiteX196" fmla="*/ 724676 w 1623252"/>
                  <a:gd name="connsiteY196" fmla="*/ 53652 h 124030"/>
                  <a:gd name="connsiteX197" fmla="*/ 743956 w 1623252"/>
                  <a:gd name="connsiteY197" fmla="*/ 53652 h 124030"/>
                  <a:gd name="connsiteX198" fmla="*/ 748165 w 1623252"/>
                  <a:gd name="connsiteY198" fmla="*/ 26836 h 124030"/>
                  <a:gd name="connsiteX199" fmla="*/ 764162 w 1623252"/>
                  <a:gd name="connsiteY199" fmla="*/ 26836 h 124030"/>
                  <a:gd name="connsiteX200" fmla="*/ 753002 w 1623252"/>
                  <a:gd name="connsiteY200" fmla="*/ 98095 h 124030"/>
                  <a:gd name="connsiteX201" fmla="*/ 737140 w 1623252"/>
                  <a:gd name="connsiteY201" fmla="*/ 98095 h 124030"/>
                  <a:gd name="connsiteX202" fmla="*/ 741843 w 1623252"/>
                  <a:gd name="connsiteY202" fmla="*/ 67975 h 124030"/>
                  <a:gd name="connsiteX203" fmla="*/ 722697 w 1623252"/>
                  <a:gd name="connsiteY203" fmla="*/ 67975 h 124030"/>
                  <a:gd name="connsiteX204" fmla="*/ 786681 w 1623252"/>
                  <a:gd name="connsiteY204" fmla="*/ 67975 h 124030"/>
                  <a:gd name="connsiteX205" fmla="*/ 781823 w 1623252"/>
                  <a:gd name="connsiteY205" fmla="*/ 98095 h 124030"/>
                  <a:gd name="connsiteX206" fmla="*/ 765829 w 1623252"/>
                  <a:gd name="connsiteY206" fmla="*/ 98095 h 124030"/>
                  <a:gd name="connsiteX207" fmla="*/ 776986 w 1623252"/>
                  <a:gd name="connsiteY207" fmla="*/ 26836 h 124030"/>
                  <a:gd name="connsiteX208" fmla="*/ 792851 w 1623252"/>
                  <a:gd name="connsiteY208" fmla="*/ 26836 h 124030"/>
                  <a:gd name="connsiteX209" fmla="*/ 788660 w 1623252"/>
                  <a:gd name="connsiteY209" fmla="*/ 53652 h 124030"/>
                  <a:gd name="connsiteX210" fmla="*/ 807940 w 1623252"/>
                  <a:gd name="connsiteY210" fmla="*/ 53652 h 124030"/>
                  <a:gd name="connsiteX211" fmla="*/ 812151 w 1623252"/>
                  <a:gd name="connsiteY211" fmla="*/ 26836 h 124030"/>
                  <a:gd name="connsiteX212" fmla="*/ 828146 w 1623252"/>
                  <a:gd name="connsiteY212" fmla="*/ 26836 h 124030"/>
                  <a:gd name="connsiteX213" fmla="*/ 816989 w 1623252"/>
                  <a:gd name="connsiteY213" fmla="*/ 98095 h 124030"/>
                  <a:gd name="connsiteX214" fmla="*/ 801124 w 1623252"/>
                  <a:gd name="connsiteY214" fmla="*/ 98095 h 124030"/>
                  <a:gd name="connsiteX215" fmla="*/ 805827 w 1623252"/>
                  <a:gd name="connsiteY215" fmla="*/ 67975 h 124030"/>
                  <a:gd name="connsiteX216" fmla="*/ 786681 w 1623252"/>
                  <a:gd name="connsiteY216" fmla="*/ 67975 h 124030"/>
                  <a:gd name="connsiteX217" fmla="*/ 840970 w 1623252"/>
                  <a:gd name="connsiteY217" fmla="*/ 26836 h 124030"/>
                  <a:gd name="connsiteX218" fmla="*/ 856835 w 1623252"/>
                  <a:gd name="connsiteY218" fmla="*/ 26836 h 124030"/>
                  <a:gd name="connsiteX219" fmla="*/ 852884 w 1623252"/>
                  <a:gd name="connsiteY219" fmla="*/ 53014 h 124030"/>
                  <a:gd name="connsiteX220" fmla="*/ 862909 w 1623252"/>
                  <a:gd name="connsiteY220" fmla="*/ 52880 h 124030"/>
                  <a:gd name="connsiteX221" fmla="*/ 875745 w 1623252"/>
                  <a:gd name="connsiteY221" fmla="*/ 55393 h 124030"/>
                  <a:gd name="connsiteX222" fmla="*/ 882827 w 1623252"/>
                  <a:gd name="connsiteY222" fmla="*/ 71390 h 124030"/>
                  <a:gd name="connsiteX223" fmla="*/ 878677 w 1623252"/>
                  <a:gd name="connsiteY223" fmla="*/ 87916 h 124030"/>
                  <a:gd name="connsiteX224" fmla="*/ 859557 w 1623252"/>
                  <a:gd name="connsiteY224" fmla="*/ 98095 h 124030"/>
                  <a:gd name="connsiteX225" fmla="*/ 829810 w 1623252"/>
                  <a:gd name="connsiteY225" fmla="*/ 98095 h 124030"/>
                  <a:gd name="connsiteX226" fmla="*/ 840970 w 1623252"/>
                  <a:gd name="connsiteY226" fmla="*/ 26836 h 124030"/>
                  <a:gd name="connsiteX227" fmla="*/ 850700 w 1623252"/>
                  <a:gd name="connsiteY227" fmla="*/ 66365 h 124030"/>
                  <a:gd name="connsiteX228" fmla="*/ 847968 w 1623252"/>
                  <a:gd name="connsiteY228" fmla="*/ 84610 h 124030"/>
                  <a:gd name="connsiteX229" fmla="*/ 855105 w 1623252"/>
                  <a:gd name="connsiteY229" fmla="*/ 84610 h 124030"/>
                  <a:gd name="connsiteX230" fmla="*/ 864101 w 1623252"/>
                  <a:gd name="connsiteY230" fmla="*/ 81174 h 124030"/>
                  <a:gd name="connsiteX231" fmla="*/ 866186 w 1623252"/>
                  <a:gd name="connsiteY231" fmla="*/ 74563 h 124030"/>
                  <a:gd name="connsiteX232" fmla="*/ 864041 w 1623252"/>
                  <a:gd name="connsiteY232" fmla="*/ 68615 h 124030"/>
                  <a:gd name="connsiteX233" fmla="*/ 857553 w 1623252"/>
                  <a:gd name="connsiteY233" fmla="*/ 66365 h 124030"/>
                  <a:gd name="connsiteX234" fmla="*/ 850700 w 1623252"/>
                  <a:gd name="connsiteY234" fmla="*/ 66365 h 124030"/>
                  <a:gd name="connsiteX235" fmla="*/ 895702 w 1623252"/>
                  <a:gd name="connsiteY235" fmla="*/ 26836 h 124030"/>
                  <a:gd name="connsiteX236" fmla="*/ 912624 w 1623252"/>
                  <a:gd name="connsiteY236" fmla="*/ 26836 h 124030"/>
                  <a:gd name="connsiteX237" fmla="*/ 901594 w 1623252"/>
                  <a:gd name="connsiteY237" fmla="*/ 98095 h 124030"/>
                  <a:gd name="connsiteX238" fmla="*/ 884674 w 1623252"/>
                  <a:gd name="connsiteY238" fmla="*/ 98095 h 124030"/>
                  <a:gd name="connsiteX239" fmla="*/ 895702 w 1623252"/>
                  <a:gd name="connsiteY239" fmla="*/ 26836 h 124030"/>
                  <a:gd name="connsiteX240" fmla="*/ 955169 w 1623252"/>
                  <a:gd name="connsiteY240" fmla="*/ 77470 h 124030"/>
                  <a:gd name="connsiteX241" fmla="*/ 971300 w 1623252"/>
                  <a:gd name="connsiteY241" fmla="*/ 77470 h 124030"/>
                  <a:gd name="connsiteX242" fmla="*/ 961329 w 1623252"/>
                  <a:gd name="connsiteY242" fmla="*/ 93998 h 124030"/>
                  <a:gd name="connsiteX243" fmla="*/ 942327 w 1623252"/>
                  <a:gd name="connsiteY243" fmla="*/ 100475 h 124030"/>
                  <a:gd name="connsiteX244" fmla="*/ 922054 w 1623252"/>
                  <a:gd name="connsiteY244" fmla="*/ 90955 h 124030"/>
                  <a:gd name="connsiteX245" fmla="*/ 916662 w 1623252"/>
                  <a:gd name="connsiteY245" fmla="*/ 69802 h 124030"/>
                  <a:gd name="connsiteX246" fmla="*/ 923926 w 1623252"/>
                  <a:gd name="connsiteY246" fmla="*/ 40585 h 124030"/>
                  <a:gd name="connsiteX247" fmla="*/ 950288 w 1623252"/>
                  <a:gd name="connsiteY247" fmla="*/ 24589 h 124030"/>
                  <a:gd name="connsiteX248" fmla="*/ 968563 w 1623252"/>
                  <a:gd name="connsiteY248" fmla="*/ 31466 h 124030"/>
                  <a:gd name="connsiteX249" fmla="*/ 975412 w 1623252"/>
                  <a:gd name="connsiteY249" fmla="*/ 53543 h 124030"/>
                  <a:gd name="connsiteX250" fmla="*/ 974022 w 1623252"/>
                  <a:gd name="connsiteY250" fmla="*/ 66894 h 124030"/>
                  <a:gd name="connsiteX251" fmla="*/ 933174 w 1623252"/>
                  <a:gd name="connsiteY251" fmla="*/ 66894 h 124030"/>
                  <a:gd name="connsiteX252" fmla="*/ 932855 w 1623252"/>
                  <a:gd name="connsiteY252" fmla="*/ 69672 h 124030"/>
                  <a:gd name="connsiteX253" fmla="*/ 932804 w 1623252"/>
                  <a:gd name="connsiteY253" fmla="*/ 72579 h 124030"/>
                  <a:gd name="connsiteX254" fmla="*/ 934836 w 1623252"/>
                  <a:gd name="connsiteY254" fmla="*/ 82231 h 124030"/>
                  <a:gd name="connsiteX255" fmla="*/ 943580 w 1623252"/>
                  <a:gd name="connsiteY255" fmla="*/ 86990 h 124030"/>
                  <a:gd name="connsiteX256" fmla="*/ 950445 w 1623252"/>
                  <a:gd name="connsiteY256" fmla="*/ 84744 h 124030"/>
                  <a:gd name="connsiteX257" fmla="*/ 955169 w 1623252"/>
                  <a:gd name="connsiteY257" fmla="*/ 77470 h 124030"/>
                  <a:gd name="connsiteX258" fmla="*/ 934970 w 1623252"/>
                  <a:gd name="connsiteY258" fmla="*/ 55790 h 124030"/>
                  <a:gd name="connsiteX259" fmla="*/ 959295 w 1623252"/>
                  <a:gd name="connsiteY259" fmla="*/ 55790 h 124030"/>
                  <a:gd name="connsiteX260" fmla="*/ 959662 w 1623252"/>
                  <a:gd name="connsiteY260" fmla="*/ 49576 h 124030"/>
                  <a:gd name="connsiteX261" fmla="*/ 956915 w 1623252"/>
                  <a:gd name="connsiteY261" fmla="*/ 41049 h 124030"/>
                  <a:gd name="connsiteX262" fmla="*/ 949295 w 1623252"/>
                  <a:gd name="connsiteY262" fmla="*/ 38075 h 124030"/>
                  <a:gd name="connsiteX263" fmla="*/ 941906 w 1623252"/>
                  <a:gd name="connsiteY263" fmla="*/ 40984 h 124030"/>
                  <a:gd name="connsiteX264" fmla="*/ 934970 w 1623252"/>
                  <a:gd name="connsiteY264" fmla="*/ 55790 h 124030"/>
                  <a:gd name="connsiteX265" fmla="*/ 1024593 w 1623252"/>
                  <a:gd name="connsiteY265" fmla="*/ 41113 h 124030"/>
                  <a:gd name="connsiteX266" fmla="*/ 1006879 w 1623252"/>
                  <a:gd name="connsiteY266" fmla="*/ 41113 h 124030"/>
                  <a:gd name="connsiteX267" fmla="*/ 1009058 w 1623252"/>
                  <a:gd name="connsiteY267" fmla="*/ 26836 h 124030"/>
                  <a:gd name="connsiteX268" fmla="*/ 1060350 w 1623252"/>
                  <a:gd name="connsiteY268" fmla="*/ 26836 h 124030"/>
                  <a:gd name="connsiteX269" fmla="*/ 1058041 w 1623252"/>
                  <a:gd name="connsiteY269" fmla="*/ 41113 h 124030"/>
                  <a:gd name="connsiteX270" fmla="*/ 1040479 w 1623252"/>
                  <a:gd name="connsiteY270" fmla="*/ 41113 h 124030"/>
                  <a:gd name="connsiteX271" fmla="*/ 1031631 w 1623252"/>
                  <a:gd name="connsiteY271" fmla="*/ 98095 h 124030"/>
                  <a:gd name="connsiteX272" fmla="*/ 1015745 w 1623252"/>
                  <a:gd name="connsiteY272" fmla="*/ 98095 h 124030"/>
                  <a:gd name="connsiteX273" fmla="*/ 1024593 w 1623252"/>
                  <a:gd name="connsiteY273" fmla="*/ 41113 h 124030"/>
                  <a:gd name="connsiteX274" fmla="*/ 1098005 w 1623252"/>
                  <a:gd name="connsiteY274" fmla="*/ 77470 h 124030"/>
                  <a:gd name="connsiteX275" fmla="*/ 1114133 w 1623252"/>
                  <a:gd name="connsiteY275" fmla="*/ 77470 h 124030"/>
                  <a:gd name="connsiteX276" fmla="*/ 1104165 w 1623252"/>
                  <a:gd name="connsiteY276" fmla="*/ 93998 h 124030"/>
                  <a:gd name="connsiteX277" fmla="*/ 1085160 w 1623252"/>
                  <a:gd name="connsiteY277" fmla="*/ 100475 h 124030"/>
                  <a:gd name="connsiteX278" fmla="*/ 1064889 w 1623252"/>
                  <a:gd name="connsiteY278" fmla="*/ 90955 h 124030"/>
                  <a:gd name="connsiteX279" fmla="*/ 1059498 w 1623252"/>
                  <a:gd name="connsiteY279" fmla="*/ 69802 h 124030"/>
                  <a:gd name="connsiteX280" fmla="*/ 1066760 w 1623252"/>
                  <a:gd name="connsiteY280" fmla="*/ 40585 h 124030"/>
                  <a:gd name="connsiteX281" fmla="*/ 1093123 w 1623252"/>
                  <a:gd name="connsiteY281" fmla="*/ 24589 h 124030"/>
                  <a:gd name="connsiteX282" fmla="*/ 1111401 w 1623252"/>
                  <a:gd name="connsiteY282" fmla="*/ 31466 h 124030"/>
                  <a:gd name="connsiteX283" fmla="*/ 1118250 w 1623252"/>
                  <a:gd name="connsiteY283" fmla="*/ 53543 h 124030"/>
                  <a:gd name="connsiteX284" fmla="*/ 1116860 w 1623252"/>
                  <a:gd name="connsiteY284" fmla="*/ 66894 h 124030"/>
                  <a:gd name="connsiteX285" fmla="*/ 1076009 w 1623252"/>
                  <a:gd name="connsiteY285" fmla="*/ 66894 h 124030"/>
                  <a:gd name="connsiteX286" fmla="*/ 1075693 w 1623252"/>
                  <a:gd name="connsiteY286" fmla="*/ 69672 h 124030"/>
                  <a:gd name="connsiteX287" fmla="*/ 1075640 w 1623252"/>
                  <a:gd name="connsiteY287" fmla="*/ 72579 h 124030"/>
                  <a:gd name="connsiteX288" fmla="*/ 1077670 w 1623252"/>
                  <a:gd name="connsiteY288" fmla="*/ 82231 h 124030"/>
                  <a:gd name="connsiteX289" fmla="*/ 1086418 w 1623252"/>
                  <a:gd name="connsiteY289" fmla="*/ 86990 h 124030"/>
                  <a:gd name="connsiteX290" fmla="*/ 1093283 w 1623252"/>
                  <a:gd name="connsiteY290" fmla="*/ 84744 h 124030"/>
                  <a:gd name="connsiteX291" fmla="*/ 1098005 w 1623252"/>
                  <a:gd name="connsiteY291" fmla="*/ 77470 h 124030"/>
                  <a:gd name="connsiteX292" fmla="*/ 1077808 w 1623252"/>
                  <a:gd name="connsiteY292" fmla="*/ 55790 h 124030"/>
                  <a:gd name="connsiteX293" fmla="*/ 1102133 w 1623252"/>
                  <a:gd name="connsiteY293" fmla="*/ 55790 h 124030"/>
                  <a:gd name="connsiteX294" fmla="*/ 1102498 w 1623252"/>
                  <a:gd name="connsiteY294" fmla="*/ 49576 h 124030"/>
                  <a:gd name="connsiteX295" fmla="*/ 1099748 w 1623252"/>
                  <a:gd name="connsiteY295" fmla="*/ 41049 h 124030"/>
                  <a:gd name="connsiteX296" fmla="*/ 1092131 w 1623252"/>
                  <a:gd name="connsiteY296" fmla="*/ 38075 h 124030"/>
                  <a:gd name="connsiteX297" fmla="*/ 1084742 w 1623252"/>
                  <a:gd name="connsiteY297" fmla="*/ 40984 h 124030"/>
                  <a:gd name="connsiteX298" fmla="*/ 1077808 w 1623252"/>
                  <a:gd name="connsiteY298" fmla="*/ 55790 h 124030"/>
                  <a:gd name="connsiteX299" fmla="*/ 1152349 w 1623252"/>
                  <a:gd name="connsiteY299" fmla="*/ 47218 h 124030"/>
                  <a:gd name="connsiteX300" fmla="*/ 1164127 w 1623252"/>
                  <a:gd name="connsiteY300" fmla="*/ 26836 h 124030"/>
                  <a:gd name="connsiteX301" fmla="*/ 1183296 w 1623252"/>
                  <a:gd name="connsiteY301" fmla="*/ 26836 h 124030"/>
                  <a:gd name="connsiteX302" fmla="*/ 1159008 w 1623252"/>
                  <a:gd name="connsiteY302" fmla="*/ 62135 h 124030"/>
                  <a:gd name="connsiteX303" fmla="*/ 1172402 w 1623252"/>
                  <a:gd name="connsiteY303" fmla="*/ 98095 h 124030"/>
                  <a:gd name="connsiteX304" fmla="*/ 1155500 w 1623252"/>
                  <a:gd name="connsiteY304" fmla="*/ 98095 h 124030"/>
                  <a:gd name="connsiteX305" fmla="*/ 1148239 w 1623252"/>
                  <a:gd name="connsiteY305" fmla="*/ 76678 h 124030"/>
                  <a:gd name="connsiteX306" fmla="*/ 1135209 w 1623252"/>
                  <a:gd name="connsiteY306" fmla="*/ 98051 h 124030"/>
                  <a:gd name="connsiteX307" fmla="*/ 1116084 w 1623252"/>
                  <a:gd name="connsiteY307" fmla="*/ 98095 h 124030"/>
                  <a:gd name="connsiteX308" fmla="*/ 1141681 w 1623252"/>
                  <a:gd name="connsiteY308" fmla="*/ 60283 h 124030"/>
                  <a:gd name="connsiteX309" fmla="*/ 1128432 w 1623252"/>
                  <a:gd name="connsiteY309" fmla="*/ 26836 h 124030"/>
                  <a:gd name="connsiteX310" fmla="*/ 1145904 w 1623252"/>
                  <a:gd name="connsiteY310" fmla="*/ 26836 h 124030"/>
                  <a:gd name="connsiteX311" fmla="*/ 1152349 w 1623252"/>
                  <a:gd name="connsiteY311" fmla="*/ 47218 h 124030"/>
                  <a:gd name="connsiteX312" fmla="*/ 1200394 w 1623252"/>
                  <a:gd name="connsiteY312" fmla="*/ 67975 h 124030"/>
                  <a:gd name="connsiteX313" fmla="*/ 1195536 w 1623252"/>
                  <a:gd name="connsiteY313" fmla="*/ 98095 h 124030"/>
                  <a:gd name="connsiteX314" fmla="*/ 1179539 w 1623252"/>
                  <a:gd name="connsiteY314" fmla="*/ 98095 h 124030"/>
                  <a:gd name="connsiteX315" fmla="*/ 1190698 w 1623252"/>
                  <a:gd name="connsiteY315" fmla="*/ 26836 h 124030"/>
                  <a:gd name="connsiteX316" fmla="*/ 1206563 w 1623252"/>
                  <a:gd name="connsiteY316" fmla="*/ 26836 h 124030"/>
                  <a:gd name="connsiteX317" fmla="*/ 1202373 w 1623252"/>
                  <a:gd name="connsiteY317" fmla="*/ 53652 h 124030"/>
                  <a:gd name="connsiteX318" fmla="*/ 1221652 w 1623252"/>
                  <a:gd name="connsiteY318" fmla="*/ 53652 h 124030"/>
                  <a:gd name="connsiteX319" fmla="*/ 1225862 w 1623252"/>
                  <a:gd name="connsiteY319" fmla="*/ 26836 h 124030"/>
                  <a:gd name="connsiteX320" fmla="*/ 1241861 w 1623252"/>
                  <a:gd name="connsiteY320" fmla="*/ 26836 h 124030"/>
                  <a:gd name="connsiteX321" fmla="*/ 1230701 w 1623252"/>
                  <a:gd name="connsiteY321" fmla="*/ 98095 h 124030"/>
                  <a:gd name="connsiteX322" fmla="*/ 1214836 w 1623252"/>
                  <a:gd name="connsiteY322" fmla="*/ 98095 h 124030"/>
                  <a:gd name="connsiteX323" fmla="*/ 1219540 w 1623252"/>
                  <a:gd name="connsiteY323" fmla="*/ 67975 h 124030"/>
                  <a:gd name="connsiteX324" fmla="*/ 1200394 w 1623252"/>
                  <a:gd name="connsiteY324" fmla="*/ 67975 h 124030"/>
                  <a:gd name="connsiteX325" fmla="*/ 1271829 w 1623252"/>
                  <a:gd name="connsiteY325" fmla="*/ 100739 h 124030"/>
                  <a:gd name="connsiteX326" fmla="*/ 1251025 w 1623252"/>
                  <a:gd name="connsiteY326" fmla="*/ 90560 h 124030"/>
                  <a:gd name="connsiteX327" fmla="*/ 1245765 w 1623252"/>
                  <a:gd name="connsiteY327" fmla="*/ 68878 h 124030"/>
                  <a:gd name="connsiteX328" fmla="*/ 1253946 w 1623252"/>
                  <a:gd name="connsiteY328" fmla="*/ 38338 h 124030"/>
                  <a:gd name="connsiteX329" fmla="*/ 1279522 w 1623252"/>
                  <a:gd name="connsiteY329" fmla="*/ 24192 h 124030"/>
                  <a:gd name="connsiteX330" fmla="*/ 1295941 w 1623252"/>
                  <a:gd name="connsiteY330" fmla="*/ 29480 h 124030"/>
                  <a:gd name="connsiteX331" fmla="*/ 1305588 w 1623252"/>
                  <a:gd name="connsiteY331" fmla="*/ 56187 h 124030"/>
                  <a:gd name="connsiteX332" fmla="*/ 1297405 w 1623252"/>
                  <a:gd name="connsiteY332" fmla="*/ 86593 h 124030"/>
                  <a:gd name="connsiteX333" fmla="*/ 1271829 w 1623252"/>
                  <a:gd name="connsiteY333" fmla="*/ 100739 h 124030"/>
                  <a:gd name="connsiteX334" fmla="*/ 1273346 w 1623252"/>
                  <a:gd name="connsiteY334" fmla="*/ 86461 h 124030"/>
                  <a:gd name="connsiteX335" fmla="*/ 1285588 w 1623252"/>
                  <a:gd name="connsiteY335" fmla="*/ 75754 h 124030"/>
                  <a:gd name="connsiteX336" fmla="*/ 1289190 w 1623252"/>
                  <a:gd name="connsiteY336" fmla="*/ 54732 h 124030"/>
                  <a:gd name="connsiteX337" fmla="*/ 1286622 w 1623252"/>
                  <a:gd name="connsiteY337" fmla="*/ 43231 h 124030"/>
                  <a:gd name="connsiteX338" fmla="*/ 1278005 w 1623252"/>
                  <a:gd name="connsiteY338" fmla="*/ 38469 h 124030"/>
                  <a:gd name="connsiteX339" fmla="*/ 1266809 w 1623252"/>
                  <a:gd name="connsiteY339" fmla="*/ 46667 h 124030"/>
                  <a:gd name="connsiteX340" fmla="*/ 1262297 w 1623252"/>
                  <a:gd name="connsiteY340" fmla="*/ 70596 h 124030"/>
                  <a:gd name="connsiteX341" fmla="*/ 1265795 w 1623252"/>
                  <a:gd name="connsiteY341" fmla="*/ 83420 h 124030"/>
                  <a:gd name="connsiteX342" fmla="*/ 1273346 w 1623252"/>
                  <a:gd name="connsiteY342" fmla="*/ 86461 h 124030"/>
                  <a:gd name="connsiteX343" fmla="*/ 1304471 w 1623252"/>
                  <a:gd name="connsiteY343" fmla="*/ 98360 h 124030"/>
                  <a:gd name="connsiteX344" fmla="*/ 1306780 w 1623252"/>
                  <a:gd name="connsiteY344" fmla="*/ 83949 h 124030"/>
                  <a:gd name="connsiteX345" fmla="*/ 1309292 w 1623252"/>
                  <a:gd name="connsiteY345" fmla="*/ 83949 h 124030"/>
                  <a:gd name="connsiteX346" fmla="*/ 1318246 w 1623252"/>
                  <a:gd name="connsiteY346" fmla="*/ 76678 h 124030"/>
                  <a:gd name="connsiteX347" fmla="*/ 1323046 w 1623252"/>
                  <a:gd name="connsiteY347" fmla="*/ 57376 h 124030"/>
                  <a:gd name="connsiteX348" fmla="*/ 1328186 w 1623252"/>
                  <a:gd name="connsiteY348" fmla="*/ 26836 h 124030"/>
                  <a:gd name="connsiteX349" fmla="*/ 1373664 w 1623252"/>
                  <a:gd name="connsiteY349" fmla="*/ 26836 h 124030"/>
                  <a:gd name="connsiteX350" fmla="*/ 1362636 w 1623252"/>
                  <a:gd name="connsiteY350" fmla="*/ 98360 h 124030"/>
                  <a:gd name="connsiteX351" fmla="*/ 1346797 w 1623252"/>
                  <a:gd name="connsiteY351" fmla="*/ 98360 h 124030"/>
                  <a:gd name="connsiteX352" fmla="*/ 1355487 w 1623252"/>
                  <a:gd name="connsiteY352" fmla="*/ 41113 h 124030"/>
                  <a:gd name="connsiteX353" fmla="*/ 1341209 w 1623252"/>
                  <a:gd name="connsiteY353" fmla="*/ 41113 h 124030"/>
                  <a:gd name="connsiteX354" fmla="*/ 1338643 w 1623252"/>
                  <a:gd name="connsiteY354" fmla="*/ 57113 h 124030"/>
                  <a:gd name="connsiteX355" fmla="*/ 1334901 w 1623252"/>
                  <a:gd name="connsiteY355" fmla="*/ 76018 h 124030"/>
                  <a:gd name="connsiteX356" fmla="*/ 1327313 w 1623252"/>
                  <a:gd name="connsiteY356" fmla="*/ 92544 h 124030"/>
                  <a:gd name="connsiteX357" fmla="*/ 1312141 w 1623252"/>
                  <a:gd name="connsiteY357" fmla="*/ 99418 h 124030"/>
                  <a:gd name="connsiteX358" fmla="*/ 1304471 w 1623252"/>
                  <a:gd name="connsiteY358" fmla="*/ 98360 h 124030"/>
                  <a:gd name="connsiteX359" fmla="*/ 1403632 w 1623252"/>
                  <a:gd name="connsiteY359" fmla="*/ 100739 h 124030"/>
                  <a:gd name="connsiteX360" fmla="*/ 1382828 w 1623252"/>
                  <a:gd name="connsiteY360" fmla="*/ 90560 h 124030"/>
                  <a:gd name="connsiteX361" fmla="*/ 1377568 w 1623252"/>
                  <a:gd name="connsiteY361" fmla="*/ 68878 h 124030"/>
                  <a:gd name="connsiteX362" fmla="*/ 1385749 w 1623252"/>
                  <a:gd name="connsiteY362" fmla="*/ 38338 h 124030"/>
                  <a:gd name="connsiteX363" fmla="*/ 1411328 w 1623252"/>
                  <a:gd name="connsiteY363" fmla="*/ 24192 h 124030"/>
                  <a:gd name="connsiteX364" fmla="*/ 1427747 w 1623252"/>
                  <a:gd name="connsiteY364" fmla="*/ 29480 h 124030"/>
                  <a:gd name="connsiteX365" fmla="*/ 1437391 w 1623252"/>
                  <a:gd name="connsiteY365" fmla="*/ 56187 h 124030"/>
                  <a:gd name="connsiteX366" fmla="*/ 1429211 w 1623252"/>
                  <a:gd name="connsiteY366" fmla="*/ 86593 h 124030"/>
                  <a:gd name="connsiteX367" fmla="*/ 1403632 w 1623252"/>
                  <a:gd name="connsiteY367" fmla="*/ 100739 h 124030"/>
                  <a:gd name="connsiteX368" fmla="*/ 1405149 w 1623252"/>
                  <a:gd name="connsiteY368" fmla="*/ 86461 h 124030"/>
                  <a:gd name="connsiteX369" fmla="*/ 1417391 w 1623252"/>
                  <a:gd name="connsiteY369" fmla="*/ 75754 h 124030"/>
                  <a:gd name="connsiteX370" fmla="*/ 1420993 w 1623252"/>
                  <a:gd name="connsiteY370" fmla="*/ 54732 h 124030"/>
                  <a:gd name="connsiteX371" fmla="*/ 1418425 w 1623252"/>
                  <a:gd name="connsiteY371" fmla="*/ 43231 h 124030"/>
                  <a:gd name="connsiteX372" fmla="*/ 1409808 w 1623252"/>
                  <a:gd name="connsiteY372" fmla="*/ 38469 h 124030"/>
                  <a:gd name="connsiteX373" fmla="*/ 1398612 w 1623252"/>
                  <a:gd name="connsiteY373" fmla="*/ 46667 h 124030"/>
                  <a:gd name="connsiteX374" fmla="*/ 1394100 w 1623252"/>
                  <a:gd name="connsiteY374" fmla="*/ 70596 h 124030"/>
                  <a:gd name="connsiteX375" fmla="*/ 1397599 w 1623252"/>
                  <a:gd name="connsiteY375" fmla="*/ 83420 h 124030"/>
                  <a:gd name="connsiteX376" fmla="*/ 1405149 w 1623252"/>
                  <a:gd name="connsiteY376" fmla="*/ 86461 h 124030"/>
                  <a:gd name="connsiteX377" fmla="*/ 1466406 w 1623252"/>
                  <a:gd name="connsiteY377" fmla="*/ 41642 h 124030"/>
                  <a:gd name="connsiteX378" fmla="*/ 1457556 w 1623252"/>
                  <a:gd name="connsiteY378" fmla="*/ 98095 h 124030"/>
                  <a:gd name="connsiteX379" fmla="*/ 1441296 w 1623252"/>
                  <a:gd name="connsiteY379" fmla="*/ 98095 h 124030"/>
                  <a:gd name="connsiteX380" fmla="*/ 1452455 w 1623252"/>
                  <a:gd name="connsiteY380" fmla="*/ 26836 h 124030"/>
                  <a:gd name="connsiteX381" fmla="*/ 1493305 w 1623252"/>
                  <a:gd name="connsiteY381" fmla="*/ 26836 h 124030"/>
                  <a:gd name="connsiteX382" fmla="*/ 1490994 w 1623252"/>
                  <a:gd name="connsiteY382" fmla="*/ 41642 h 124030"/>
                  <a:gd name="connsiteX383" fmla="*/ 1466406 w 1623252"/>
                  <a:gd name="connsiteY383" fmla="*/ 41642 h 124030"/>
                  <a:gd name="connsiteX384" fmla="*/ 1510029 w 1623252"/>
                  <a:gd name="connsiteY384" fmla="*/ 72933 h 124030"/>
                  <a:gd name="connsiteX385" fmla="*/ 1536973 w 1623252"/>
                  <a:gd name="connsiteY385" fmla="*/ 26836 h 124030"/>
                  <a:gd name="connsiteX386" fmla="*/ 1555832 w 1623252"/>
                  <a:gd name="connsiteY386" fmla="*/ 26836 h 124030"/>
                  <a:gd name="connsiteX387" fmla="*/ 1544807 w 1623252"/>
                  <a:gd name="connsiteY387" fmla="*/ 98095 h 124030"/>
                  <a:gd name="connsiteX388" fmla="*/ 1528965 w 1623252"/>
                  <a:gd name="connsiteY388" fmla="*/ 98095 h 124030"/>
                  <a:gd name="connsiteX389" fmla="*/ 1535991 w 1623252"/>
                  <a:gd name="connsiteY389" fmla="*/ 51823 h 124030"/>
                  <a:gd name="connsiteX390" fmla="*/ 1509136 w 1623252"/>
                  <a:gd name="connsiteY390" fmla="*/ 98095 h 124030"/>
                  <a:gd name="connsiteX391" fmla="*/ 1490078 w 1623252"/>
                  <a:gd name="connsiteY391" fmla="*/ 98095 h 124030"/>
                  <a:gd name="connsiteX392" fmla="*/ 1501234 w 1623252"/>
                  <a:gd name="connsiteY392" fmla="*/ 26836 h 124030"/>
                  <a:gd name="connsiteX393" fmla="*/ 1517099 w 1623252"/>
                  <a:gd name="connsiteY393" fmla="*/ 26836 h 124030"/>
                  <a:gd name="connsiteX394" fmla="*/ 1510029 w 1623252"/>
                  <a:gd name="connsiteY394" fmla="*/ 72933 h 124030"/>
                  <a:gd name="connsiteX395" fmla="*/ 1577449 w 1623252"/>
                  <a:gd name="connsiteY395" fmla="*/ 72933 h 124030"/>
                  <a:gd name="connsiteX396" fmla="*/ 1604395 w 1623252"/>
                  <a:gd name="connsiteY396" fmla="*/ 26836 h 124030"/>
                  <a:gd name="connsiteX397" fmla="*/ 1623252 w 1623252"/>
                  <a:gd name="connsiteY397" fmla="*/ 26836 h 124030"/>
                  <a:gd name="connsiteX398" fmla="*/ 1612229 w 1623252"/>
                  <a:gd name="connsiteY398" fmla="*/ 98095 h 124030"/>
                  <a:gd name="connsiteX399" fmla="*/ 1596387 w 1623252"/>
                  <a:gd name="connsiteY399" fmla="*/ 98095 h 124030"/>
                  <a:gd name="connsiteX400" fmla="*/ 1603413 w 1623252"/>
                  <a:gd name="connsiteY400" fmla="*/ 51823 h 124030"/>
                  <a:gd name="connsiteX401" fmla="*/ 1576555 w 1623252"/>
                  <a:gd name="connsiteY401" fmla="*/ 98095 h 124030"/>
                  <a:gd name="connsiteX402" fmla="*/ 1557497 w 1623252"/>
                  <a:gd name="connsiteY402" fmla="*/ 98095 h 124030"/>
                  <a:gd name="connsiteX403" fmla="*/ 1568656 w 1623252"/>
                  <a:gd name="connsiteY403" fmla="*/ 26836 h 124030"/>
                  <a:gd name="connsiteX404" fmla="*/ 1584519 w 1623252"/>
                  <a:gd name="connsiteY404" fmla="*/ 26836 h 124030"/>
                  <a:gd name="connsiteX405" fmla="*/ 1577449 w 1623252"/>
                  <a:gd name="connsiteY405" fmla="*/ 72933 h 124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</a:cxnLst>
                <a:rect l="l" t="t" r="r" b="b"/>
                <a:pathLst>
                  <a:path w="1623252" h="124030">
                    <a:moveTo>
                      <a:pt x="19950" y="72933"/>
                    </a:moveTo>
                    <a:lnTo>
                      <a:pt x="46895" y="26836"/>
                    </a:lnTo>
                    <a:lnTo>
                      <a:pt x="65753" y="26836"/>
                    </a:lnTo>
                    <a:lnTo>
                      <a:pt x="54730" y="98095"/>
                    </a:lnTo>
                    <a:lnTo>
                      <a:pt x="38890" y="98095"/>
                    </a:lnTo>
                    <a:lnTo>
                      <a:pt x="45914" y="51823"/>
                    </a:lnTo>
                    <a:lnTo>
                      <a:pt x="19058" y="98095"/>
                    </a:lnTo>
                    <a:lnTo>
                      <a:pt x="0" y="98095"/>
                    </a:lnTo>
                    <a:lnTo>
                      <a:pt x="11159" y="26836"/>
                    </a:lnTo>
                    <a:lnTo>
                      <a:pt x="27022" y="26836"/>
                    </a:lnTo>
                    <a:lnTo>
                      <a:pt x="19950" y="72933"/>
                    </a:lnTo>
                    <a:close/>
                    <a:moveTo>
                      <a:pt x="88274" y="67975"/>
                    </a:moveTo>
                    <a:lnTo>
                      <a:pt x="83416" y="98095"/>
                    </a:lnTo>
                    <a:lnTo>
                      <a:pt x="67420" y="98095"/>
                    </a:lnTo>
                    <a:lnTo>
                      <a:pt x="78579" y="26836"/>
                    </a:lnTo>
                    <a:lnTo>
                      <a:pt x="94442" y="26836"/>
                    </a:lnTo>
                    <a:lnTo>
                      <a:pt x="90253" y="53652"/>
                    </a:lnTo>
                    <a:lnTo>
                      <a:pt x="109533" y="53652"/>
                    </a:lnTo>
                    <a:lnTo>
                      <a:pt x="113742" y="26836"/>
                    </a:lnTo>
                    <a:lnTo>
                      <a:pt x="129739" y="26836"/>
                    </a:lnTo>
                    <a:lnTo>
                      <a:pt x="118582" y="98095"/>
                    </a:lnTo>
                    <a:lnTo>
                      <a:pt x="102717" y="98095"/>
                    </a:lnTo>
                    <a:lnTo>
                      <a:pt x="107420" y="67975"/>
                    </a:lnTo>
                    <a:lnTo>
                      <a:pt x="88274" y="67975"/>
                    </a:lnTo>
                    <a:close/>
                    <a:moveTo>
                      <a:pt x="157705" y="124007"/>
                    </a:moveTo>
                    <a:lnTo>
                      <a:pt x="161557" y="100078"/>
                    </a:lnTo>
                    <a:cubicBezTo>
                      <a:pt x="152212" y="100078"/>
                      <a:pt x="145281" y="97370"/>
                      <a:pt x="140760" y="91948"/>
                    </a:cubicBezTo>
                    <a:cubicBezTo>
                      <a:pt x="136241" y="86531"/>
                      <a:pt x="133955" y="78703"/>
                      <a:pt x="133907" y="68481"/>
                    </a:cubicBezTo>
                    <a:cubicBezTo>
                      <a:pt x="133851" y="56760"/>
                      <a:pt x="136797" y="46976"/>
                      <a:pt x="142755" y="39132"/>
                    </a:cubicBezTo>
                    <a:cubicBezTo>
                      <a:pt x="149760" y="29877"/>
                      <a:pt x="159873" y="25250"/>
                      <a:pt x="173095" y="25250"/>
                    </a:cubicBezTo>
                    <a:lnTo>
                      <a:pt x="176939" y="0"/>
                    </a:lnTo>
                    <a:lnTo>
                      <a:pt x="192933" y="0"/>
                    </a:lnTo>
                    <a:lnTo>
                      <a:pt x="188957" y="25250"/>
                    </a:lnTo>
                    <a:cubicBezTo>
                      <a:pt x="199003" y="25250"/>
                      <a:pt x="206378" y="28469"/>
                      <a:pt x="211082" y="34902"/>
                    </a:cubicBezTo>
                    <a:cubicBezTo>
                      <a:pt x="214984" y="40277"/>
                      <a:pt x="216960" y="47595"/>
                      <a:pt x="217004" y="56847"/>
                    </a:cubicBezTo>
                    <a:cubicBezTo>
                      <a:pt x="217053" y="67508"/>
                      <a:pt x="214455" y="76722"/>
                      <a:pt x="209205" y="84478"/>
                    </a:cubicBezTo>
                    <a:cubicBezTo>
                      <a:pt x="202204" y="94878"/>
                      <a:pt x="191608" y="100078"/>
                      <a:pt x="177419" y="100078"/>
                    </a:cubicBezTo>
                    <a:lnTo>
                      <a:pt x="173702" y="124007"/>
                    </a:lnTo>
                    <a:lnTo>
                      <a:pt x="157705" y="124007"/>
                    </a:lnTo>
                    <a:close/>
                    <a:moveTo>
                      <a:pt x="164925" y="85801"/>
                    </a:moveTo>
                    <a:lnTo>
                      <a:pt x="171972" y="39527"/>
                    </a:lnTo>
                    <a:lnTo>
                      <a:pt x="169195" y="39527"/>
                    </a:lnTo>
                    <a:cubicBezTo>
                      <a:pt x="163909" y="39527"/>
                      <a:pt x="159425" y="42127"/>
                      <a:pt x="155747" y="47329"/>
                    </a:cubicBezTo>
                    <a:cubicBezTo>
                      <a:pt x="151810" y="52880"/>
                      <a:pt x="149862" y="59935"/>
                      <a:pt x="149901" y="68481"/>
                    </a:cubicBezTo>
                    <a:cubicBezTo>
                      <a:pt x="149922" y="73062"/>
                      <a:pt x="150688" y="76678"/>
                      <a:pt x="152203" y="79322"/>
                    </a:cubicBezTo>
                    <a:cubicBezTo>
                      <a:pt x="154692" y="83642"/>
                      <a:pt x="158931" y="85801"/>
                      <a:pt x="164925" y="85801"/>
                    </a:cubicBezTo>
                    <a:close/>
                    <a:moveTo>
                      <a:pt x="185611" y="39527"/>
                    </a:moveTo>
                    <a:lnTo>
                      <a:pt x="178562" y="85801"/>
                    </a:lnTo>
                    <a:cubicBezTo>
                      <a:pt x="185944" y="85801"/>
                      <a:pt x="191656" y="82538"/>
                      <a:pt x="195681" y="76018"/>
                    </a:cubicBezTo>
                    <a:cubicBezTo>
                      <a:pt x="199089" y="70552"/>
                      <a:pt x="200777" y="63985"/>
                      <a:pt x="200740" y="56319"/>
                    </a:cubicBezTo>
                    <a:cubicBezTo>
                      <a:pt x="200712" y="49710"/>
                      <a:pt x="198923" y="45039"/>
                      <a:pt x="195385" y="42305"/>
                    </a:cubicBezTo>
                    <a:cubicBezTo>
                      <a:pt x="192996" y="40453"/>
                      <a:pt x="189731" y="39527"/>
                      <a:pt x="185611" y="39527"/>
                    </a:cubicBezTo>
                    <a:close/>
                    <a:moveTo>
                      <a:pt x="249205" y="100739"/>
                    </a:moveTo>
                    <a:cubicBezTo>
                      <a:pt x="239690" y="100739"/>
                      <a:pt x="232751" y="97347"/>
                      <a:pt x="228404" y="90560"/>
                    </a:cubicBezTo>
                    <a:cubicBezTo>
                      <a:pt x="224940" y="85184"/>
                      <a:pt x="223188" y="77953"/>
                      <a:pt x="223144" y="68878"/>
                    </a:cubicBezTo>
                    <a:cubicBezTo>
                      <a:pt x="223086" y="56891"/>
                      <a:pt x="225811" y="46711"/>
                      <a:pt x="231325" y="38338"/>
                    </a:cubicBezTo>
                    <a:cubicBezTo>
                      <a:pt x="237536" y="28907"/>
                      <a:pt x="246063" y="24192"/>
                      <a:pt x="256903" y="24192"/>
                    </a:cubicBezTo>
                    <a:cubicBezTo>
                      <a:pt x="263599" y="24192"/>
                      <a:pt x="269074" y="25956"/>
                      <a:pt x="273322" y="29480"/>
                    </a:cubicBezTo>
                    <a:cubicBezTo>
                      <a:pt x="279691" y="34768"/>
                      <a:pt x="282909" y="43670"/>
                      <a:pt x="282967" y="56187"/>
                    </a:cubicBezTo>
                    <a:cubicBezTo>
                      <a:pt x="283025" y="68083"/>
                      <a:pt x="280298" y="78220"/>
                      <a:pt x="274786" y="86593"/>
                    </a:cubicBezTo>
                    <a:cubicBezTo>
                      <a:pt x="268573" y="96023"/>
                      <a:pt x="260048" y="100739"/>
                      <a:pt x="249205" y="100739"/>
                    </a:cubicBezTo>
                    <a:close/>
                    <a:moveTo>
                      <a:pt x="250724" y="86461"/>
                    </a:moveTo>
                    <a:cubicBezTo>
                      <a:pt x="256012" y="86461"/>
                      <a:pt x="260094" y="82892"/>
                      <a:pt x="262967" y="75754"/>
                    </a:cubicBezTo>
                    <a:cubicBezTo>
                      <a:pt x="265405" y="69760"/>
                      <a:pt x="266606" y="62752"/>
                      <a:pt x="266569" y="54732"/>
                    </a:cubicBezTo>
                    <a:cubicBezTo>
                      <a:pt x="266546" y="49886"/>
                      <a:pt x="265689" y="46050"/>
                      <a:pt x="264001" y="43231"/>
                    </a:cubicBezTo>
                    <a:cubicBezTo>
                      <a:pt x="262048" y="40056"/>
                      <a:pt x="259173" y="38469"/>
                      <a:pt x="255386" y="38469"/>
                    </a:cubicBezTo>
                    <a:cubicBezTo>
                      <a:pt x="250625" y="38469"/>
                      <a:pt x="246892" y="41203"/>
                      <a:pt x="244188" y="46667"/>
                    </a:cubicBezTo>
                    <a:cubicBezTo>
                      <a:pt x="241133" y="52836"/>
                      <a:pt x="239630" y="60812"/>
                      <a:pt x="239676" y="70596"/>
                    </a:cubicBezTo>
                    <a:cubicBezTo>
                      <a:pt x="239704" y="76588"/>
                      <a:pt x="240870" y="80864"/>
                      <a:pt x="243172" y="83420"/>
                    </a:cubicBezTo>
                    <a:cubicBezTo>
                      <a:pt x="244950" y="85448"/>
                      <a:pt x="247464" y="86461"/>
                      <a:pt x="250724" y="86461"/>
                    </a:cubicBezTo>
                    <a:close/>
                    <a:moveTo>
                      <a:pt x="298031" y="26836"/>
                    </a:moveTo>
                    <a:lnTo>
                      <a:pt x="312307" y="26836"/>
                    </a:lnTo>
                    <a:lnTo>
                      <a:pt x="311021" y="34239"/>
                    </a:lnTo>
                    <a:cubicBezTo>
                      <a:pt x="314526" y="30187"/>
                      <a:pt x="318126" y="27365"/>
                      <a:pt x="321820" y="25779"/>
                    </a:cubicBezTo>
                    <a:cubicBezTo>
                      <a:pt x="324371" y="24721"/>
                      <a:pt x="327145" y="24192"/>
                      <a:pt x="330142" y="24192"/>
                    </a:cubicBezTo>
                    <a:cubicBezTo>
                      <a:pt x="336487" y="24192"/>
                      <a:pt x="341479" y="27012"/>
                      <a:pt x="345120" y="32653"/>
                    </a:cubicBezTo>
                    <a:cubicBezTo>
                      <a:pt x="348406" y="37765"/>
                      <a:pt x="350070" y="44422"/>
                      <a:pt x="350107" y="52617"/>
                    </a:cubicBezTo>
                    <a:cubicBezTo>
                      <a:pt x="350160" y="63809"/>
                      <a:pt x="347921" y="73990"/>
                      <a:pt x="343384" y="83157"/>
                    </a:cubicBezTo>
                    <a:cubicBezTo>
                      <a:pt x="337710" y="94613"/>
                      <a:pt x="329934" y="100344"/>
                      <a:pt x="320065" y="100344"/>
                    </a:cubicBezTo>
                    <a:cubicBezTo>
                      <a:pt x="316715" y="100344"/>
                      <a:pt x="313582" y="99550"/>
                      <a:pt x="310668" y="97963"/>
                    </a:cubicBezTo>
                    <a:cubicBezTo>
                      <a:pt x="307752" y="96377"/>
                      <a:pt x="305537" y="93998"/>
                      <a:pt x="304022" y="90823"/>
                    </a:cubicBezTo>
                    <a:lnTo>
                      <a:pt x="298982" y="124030"/>
                    </a:lnTo>
                    <a:lnTo>
                      <a:pt x="282898" y="124007"/>
                    </a:lnTo>
                    <a:lnTo>
                      <a:pt x="298031" y="26836"/>
                    </a:lnTo>
                    <a:close/>
                    <a:moveTo>
                      <a:pt x="307583" y="61607"/>
                    </a:moveTo>
                    <a:cubicBezTo>
                      <a:pt x="307244" y="64163"/>
                      <a:pt x="307054" y="65992"/>
                      <a:pt x="307015" y="67093"/>
                    </a:cubicBezTo>
                    <a:cubicBezTo>
                      <a:pt x="306976" y="68194"/>
                      <a:pt x="306960" y="69053"/>
                      <a:pt x="306962" y="69672"/>
                    </a:cubicBezTo>
                    <a:cubicBezTo>
                      <a:pt x="306985" y="74431"/>
                      <a:pt x="307819" y="78220"/>
                      <a:pt x="309463" y="81040"/>
                    </a:cubicBezTo>
                    <a:cubicBezTo>
                      <a:pt x="311104" y="83859"/>
                      <a:pt x="313690" y="85272"/>
                      <a:pt x="317216" y="85272"/>
                    </a:cubicBezTo>
                    <a:cubicBezTo>
                      <a:pt x="322328" y="85272"/>
                      <a:pt x="326410" y="81878"/>
                      <a:pt x="329460" y="75091"/>
                    </a:cubicBezTo>
                    <a:cubicBezTo>
                      <a:pt x="332076" y="69275"/>
                      <a:pt x="333365" y="62618"/>
                      <a:pt x="333330" y="55130"/>
                    </a:cubicBezTo>
                    <a:cubicBezTo>
                      <a:pt x="333305" y="49488"/>
                      <a:pt x="332136" y="45346"/>
                      <a:pt x="329832" y="42702"/>
                    </a:cubicBezTo>
                    <a:cubicBezTo>
                      <a:pt x="327971" y="40585"/>
                      <a:pt x="325676" y="39527"/>
                      <a:pt x="322942" y="39527"/>
                    </a:cubicBezTo>
                    <a:cubicBezTo>
                      <a:pt x="319860" y="39527"/>
                      <a:pt x="317133" y="40806"/>
                      <a:pt x="314764" y="43362"/>
                    </a:cubicBezTo>
                    <a:cubicBezTo>
                      <a:pt x="311259" y="47151"/>
                      <a:pt x="308867" y="53234"/>
                      <a:pt x="307583" y="61607"/>
                    </a:cubicBezTo>
                    <a:close/>
                    <a:moveTo>
                      <a:pt x="383641" y="98095"/>
                    </a:moveTo>
                    <a:lnTo>
                      <a:pt x="376926" y="49047"/>
                    </a:lnTo>
                    <a:lnTo>
                      <a:pt x="376351" y="52749"/>
                    </a:lnTo>
                    <a:lnTo>
                      <a:pt x="369343" y="98095"/>
                    </a:lnTo>
                    <a:lnTo>
                      <a:pt x="353762" y="98095"/>
                    </a:lnTo>
                    <a:lnTo>
                      <a:pt x="364790" y="26836"/>
                    </a:lnTo>
                    <a:lnTo>
                      <a:pt x="386074" y="26836"/>
                    </a:lnTo>
                    <a:lnTo>
                      <a:pt x="392519" y="75048"/>
                    </a:lnTo>
                    <a:lnTo>
                      <a:pt x="412514" y="26836"/>
                    </a:lnTo>
                    <a:lnTo>
                      <a:pt x="435119" y="26836"/>
                    </a:lnTo>
                    <a:lnTo>
                      <a:pt x="423962" y="98095"/>
                    </a:lnTo>
                    <a:lnTo>
                      <a:pt x="408515" y="98095"/>
                    </a:lnTo>
                    <a:lnTo>
                      <a:pt x="415347" y="52749"/>
                    </a:lnTo>
                    <a:lnTo>
                      <a:pt x="416322" y="49047"/>
                    </a:lnTo>
                    <a:lnTo>
                      <a:pt x="395539" y="98095"/>
                    </a:lnTo>
                    <a:lnTo>
                      <a:pt x="383641" y="98095"/>
                    </a:lnTo>
                    <a:close/>
                    <a:moveTo>
                      <a:pt x="460744" y="49839"/>
                    </a:moveTo>
                    <a:lnTo>
                      <a:pt x="444089" y="49839"/>
                    </a:lnTo>
                    <a:cubicBezTo>
                      <a:pt x="445202" y="43231"/>
                      <a:pt x="447599" y="37899"/>
                      <a:pt x="451282" y="33844"/>
                    </a:cubicBezTo>
                    <a:cubicBezTo>
                      <a:pt x="456630" y="27940"/>
                      <a:pt x="464237" y="24987"/>
                      <a:pt x="474111" y="24987"/>
                    </a:cubicBezTo>
                    <a:cubicBezTo>
                      <a:pt x="482130" y="24987"/>
                      <a:pt x="487914" y="26926"/>
                      <a:pt x="491456" y="30803"/>
                    </a:cubicBezTo>
                    <a:cubicBezTo>
                      <a:pt x="494111" y="33708"/>
                      <a:pt x="495457" y="37855"/>
                      <a:pt x="495480" y="43231"/>
                    </a:cubicBezTo>
                    <a:cubicBezTo>
                      <a:pt x="495487" y="44374"/>
                      <a:pt x="495406" y="45676"/>
                      <a:pt x="495235" y="47131"/>
                    </a:cubicBezTo>
                    <a:cubicBezTo>
                      <a:pt x="495067" y="48583"/>
                      <a:pt x="494896" y="49839"/>
                      <a:pt x="494725" y="50897"/>
                    </a:cubicBezTo>
                    <a:lnTo>
                      <a:pt x="489463" y="83420"/>
                    </a:lnTo>
                    <a:cubicBezTo>
                      <a:pt x="489292" y="84566"/>
                      <a:pt x="489096" y="85780"/>
                      <a:pt x="488884" y="87055"/>
                    </a:cubicBezTo>
                    <a:cubicBezTo>
                      <a:pt x="488673" y="88334"/>
                      <a:pt x="488567" y="89634"/>
                      <a:pt x="488574" y="90955"/>
                    </a:cubicBezTo>
                    <a:cubicBezTo>
                      <a:pt x="488579" y="92103"/>
                      <a:pt x="488583" y="93204"/>
                      <a:pt x="488588" y="94262"/>
                    </a:cubicBezTo>
                    <a:cubicBezTo>
                      <a:pt x="488770" y="95495"/>
                      <a:pt x="489348" y="96598"/>
                      <a:pt x="490322" y="97566"/>
                    </a:cubicBezTo>
                    <a:lnTo>
                      <a:pt x="490324" y="98095"/>
                    </a:lnTo>
                    <a:lnTo>
                      <a:pt x="473668" y="98095"/>
                    </a:lnTo>
                    <a:lnTo>
                      <a:pt x="473238" y="91089"/>
                    </a:lnTo>
                    <a:cubicBezTo>
                      <a:pt x="470610" y="94084"/>
                      <a:pt x="467731" y="96377"/>
                      <a:pt x="464612" y="97963"/>
                    </a:cubicBezTo>
                    <a:cubicBezTo>
                      <a:pt x="461492" y="99550"/>
                      <a:pt x="458170" y="100344"/>
                      <a:pt x="454641" y="100344"/>
                    </a:cubicBezTo>
                    <a:cubicBezTo>
                      <a:pt x="450236" y="100344"/>
                      <a:pt x="446795" y="99506"/>
                      <a:pt x="444318" y="97831"/>
                    </a:cubicBezTo>
                    <a:cubicBezTo>
                      <a:pt x="440074" y="95012"/>
                      <a:pt x="437934" y="89988"/>
                      <a:pt x="437899" y="82758"/>
                    </a:cubicBezTo>
                    <a:cubicBezTo>
                      <a:pt x="437874" y="77209"/>
                      <a:pt x="439021" y="72515"/>
                      <a:pt x="441337" y="68679"/>
                    </a:cubicBezTo>
                    <a:cubicBezTo>
                      <a:pt x="443653" y="64846"/>
                      <a:pt x="446969" y="62004"/>
                      <a:pt x="451277" y="60152"/>
                    </a:cubicBezTo>
                    <a:cubicBezTo>
                      <a:pt x="452155" y="59801"/>
                      <a:pt x="458714" y="58478"/>
                      <a:pt x="470954" y="56187"/>
                    </a:cubicBezTo>
                    <a:cubicBezTo>
                      <a:pt x="476678" y="55130"/>
                      <a:pt x="479523" y="51470"/>
                      <a:pt x="479495" y="45212"/>
                    </a:cubicBezTo>
                    <a:cubicBezTo>
                      <a:pt x="479486" y="43011"/>
                      <a:pt x="478837" y="41335"/>
                      <a:pt x="477553" y="40190"/>
                    </a:cubicBezTo>
                    <a:cubicBezTo>
                      <a:pt x="476272" y="39044"/>
                      <a:pt x="474482" y="38469"/>
                      <a:pt x="472192" y="38469"/>
                    </a:cubicBezTo>
                    <a:cubicBezTo>
                      <a:pt x="468756" y="38469"/>
                      <a:pt x="466092" y="39573"/>
                      <a:pt x="464210" y="41776"/>
                    </a:cubicBezTo>
                    <a:cubicBezTo>
                      <a:pt x="462328" y="43976"/>
                      <a:pt x="461171" y="46667"/>
                      <a:pt x="460744" y="49839"/>
                    </a:cubicBezTo>
                    <a:close/>
                    <a:moveTo>
                      <a:pt x="476170" y="68615"/>
                    </a:moveTo>
                    <a:lnTo>
                      <a:pt x="476944" y="64119"/>
                    </a:lnTo>
                    <a:cubicBezTo>
                      <a:pt x="475184" y="65176"/>
                      <a:pt x="473822" y="65881"/>
                      <a:pt x="472855" y="66234"/>
                    </a:cubicBezTo>
                    <a:cubicBezTo>
                      <a:pt x="471887" y="66587"/>
                      <a:pt x="469839" y="67095"/>
                      <a:pt x="466715" y="67753"/>
                    </a:cubicBezTo>
                    <a:cubicBezTo>
                      <a:pt x="463589" y="68414"/>
                      <a:pt x="461148" y="69363"/>
                      <a:pt x="459389" y="70596"/>
                    </a:cubicBezTo>
                    <a:cubicBezTo>
                      <a:pt x="456315" y="72713"/>
                      <a:pt x="454792" y="75974"/>
                      <a:pt x="454812" y="80379"/>
                    </a:cubicBezTo>
                    <a:cubicBezTo>
                      <a:pt x="454822" y="82670"/>
                      <a:pt x="455450" y="84390"/>
                      <a:pt x="456687" y="85536"/>
                    </a:cubicBezTo>
                    <a:cubicBezTo>
                      <a:pt x="457925" y="86681"/>
                      <a:pt x="459604" y="87256"/>
                      <a:pt x="461719" y="87256"/>
                    </a:cubicBezTo>
                    <a:cubicBezTo>
                      <a:pt x="464272" y="87256"/>
                      <a:pt x="466650" y="86286"/>
                      <a:pt x="468842" y="84346"/>
                    </a:cubicBezTo>
                    <a:cubicBezTo>
                      <a:pt x="472441" y="81174"/>
                      <a:pt x="474884" y="75927"/>
                      <a:pt x="476170" y="68615"/>
                    </a:cubicBezTo>
                    <a:close/>
                    <a:moveTo>
                      <a:pt x="518745" y="83818"/>
                    </a:moveTo>
                    <a:lnTo>
                      <a:pt x="538642" y="83818"/>
                    </a:lnTo>
                    <a:lnTo>
                      <a:pt x="547356" y="26836"/>
                    </a:lnTo>
                    <a:lnTo>
                      <a:pt x="563353" y="26836"/>
                    </a:lnTo>
                    <a:lnTo>
                      <a:pt x="554373" y="83818"/>
                    </a:lnTo>
                    <a:lnTo>
                      <a:pt x="563362" y="83818"/>
                    </a:lnTo>
                    <a:lnTo>
                      <a:pt x="557527" y="116625"/>
                    </a:lnTo>
                    <a:lnTo>
                      <a:pt x="543932" y="116625"/>
                    </a:lnTo>
                    <a:lnTo>
                      <a:pt x="546684" y="98095"/>
                    </a:lnTo>
                    <a:lnTo>
                      <a:pt x="500505" y="98095"/>
                    </a:lnTo>
                    <a:lnTo>
                      <a:pt x="511662" y="26836"/>
                    </a:lnTo>
                    <a:lnTo>
                      <a:pt x="527527" y="26836"/>
                    </a:lnTo>
                    <a:lnTo>
                      <a:pt x="518745" y="83818"/>
                    </a:lnTo>
                    <a:close/>
                    <a:moveTo>
                      <a:pt x="588405" y="72933"/>
                    </a:moveTo>
                    <a:lnTo>
                      <a:pt x="615351" y="26836"/>
                    </a:lnTo>
                    <a:lnTo>
                      <a:pt x="634210" y="26836"/>
                    </a:lnTo>
                    <a:lnTo>
                      <a:pt x="623185" y="98095"/>
                    </a:lnTo>
                    <a:lnTo>
                      <a:pt x="607343" y="98095"/>
                    </a:lnTo>
                    <a:lnTo>
                      <a:pt x="614372" y="51823"/>
                    </a:lnTo>
                    <a:lnTo>
                      <a:pt x="587516" y="98095"/>
                    </a:lnTo>
                    <a:lnTo>
                      <a:pt x="568455" y="98095"/>
                    </a:lnTo>
                    <a:lnTo>
                      <a:pt x="579612" y="26836"/>
                    </a:lnTo>
                    <a:lnTo>
                      <a:pt x="595477" y="26836"/>
                    </a:lnTo>
                    <a:lnTo>
                      <a:pt x="588405" y="72933"/>
                    </a:lnTo>
                    <a:close/>
                    <a:moveTo>
                      <a:pt x="664179" y="100739"/>
                    </a:moveTo>
                    <a:cubicBezTo>
                      <a:pt x="654661" y="100739"/>
                      <a:pt x="647725" y="97347"/>
                      <a:pt x="643375" y="90560"/>
                    </a:cubicBezTo>
                    <a:cubicBezTo>
                      <a:pt x="639911" y="85184"/>
                      <a:pt x="638159" y="77955"/>
                      <a:pt x="638115" y="68878"/>
                    </a:cubicBezTo>
                    <a:cubicBezTo>
                      <a:pt x="638059" y="56894"/>
                      <a:pt x="640784" y="46711"/>
                      <a:pt x="646296" y="38338"/>
                    </a:cubicBezTo>
                    <a:cubicBezTo>
                      <a:pt x="652509" y="28907"/>
                      <a:pt x="661034" y="24192"/>
                      <a:pt x="671874" y="24192"/>
                    </a:cubicBezTo>
                    <a:cubicBezTo>
                      <a:pt x="678573" y="24192"/>
                      <a:pt x="684047" y="25956"/>
                      <a:pt x="688293" y="29480"/>
                    </a:cubicBezTo>
                    <a:cubicBezTo>
                      <a:pt x="694662" y="34768"/>
                      <a:pt x="697883" y="43670"/>
                      <a:pt x="697940" y="56187"/>
                    </a:cubicBezTo>
                    <a:cubicBezTo>
                      <a:pt x="697996" y="68083"/>
                      <a:pt x="695269" y="78220"/>
                      <a:pt x="689757" y="86593"/>
                    </a:cubicBezTo>
                    <a:cubicBezTo>
                      <a:pt x="683546" y="96023"/>
                      <a:pt x="675019" y="100739"/>
                      <a:pt x="664179" y="100739"/>
                    </a:cubicBezTo>
                    <a:close/>
                    <a:moveTo>
                      <a:pt x="665698" y="86461"/>
                    </a:moveTo>
                    <a:cubicBezTo>
                      <a:pt x="670983" y="86461"/>
                      <a:pt x="675065" y="82892"/>
                      <a:pt x="677940" y="75754"/>
                    </a:cubicBezTo>
                    <a:cubicBezTo>
                      <a:pt x="680378" y="69760"/>
                      <a:pt x="681577" y="62752"/>
                      <a:pt x="681540" y="54732"/>
                    </a:cubicBezTo>
                    <a:cubicBezTo>
                      <a:pt x="681517" y="49886"/>
                      <a:pt x="680660" y="46050"/>
                      <a:pt x="678972" y="43231"/>
                    </a:cubicBezTo>
                    <a:cubicBezTo>
                      <a:pt x="677019" y="40056"/>
                      <a:pt x="674146" y="38469"/>
                      <a:pt x="670355" y="38469"/>
                    </a:cubicBezTo>
                    <a:cubicBezTo>
                      <a:pt x="665598" y="38469"/>
                      <a:pt x="661865" y="41203"/>
                      <a:pt x="659159" y="46667"/>
                    </a:cubicBezTo>
                    <a:cubicBezTo>
                      <a:pt x="656104" y="52836"/>
                      <a:pt x="654601" y="60812"/>
                      <a:pt x="654647" y="70596"/>
                    </a:cubicBezTo>
                    <a:cubicBezTo>
                      <a:pt x="654675" y="76588"/>
                      <a:pt x="655843" y="80864"/>
                      <a:pt x="658145" y="83420"/>
                    </a:cubicBezTo>
                    <a:cubicBezTo>
                      <a:pt x="659918" y="85448"/>
                      <a:pt x="662435" y="86461"/>
                      <a:pt x="665698" y="86461"/>
                    </a:cubicBezTo>
                    <a:close/>
                    <a:moveTo>
                      <a:pt x="722697" y="67975"/>
                    </a:moveTo>
                    <a:lnTo>
                      <a:pt x="717837" y="98095"/>
                    </a:lnTo>
                    <a:lnTo>
                      <a:pt x="701843" y="98095"/>
                    </a:lnTo>
                    <a:lnTo>
                      <a:pt x="713002" y="26836"/>
                    </a:lnTo>
                    <a:lnTo>
                      <a:pt x="728867" y="26836"/>
                    </a:lnTo>
                    <a:lnTo>
                      <a:pt x="724676" y="53652"/>
                    </a:lnTo>
                    <a:lnTo>
                      <a:pt x="743956" y="53652"/>
                    </a:lnTo>
                    <a:lnTo>
                      <a:pt x="748165" y="26836"/>
                    </a:lnTo>
                    <a:lnTo>
                      <a:pt x="764162" y="26836"/>
                    </a:lnTo>
                    <a:lnTo>
                      <a:pt x="753002" y="98095"/>
                    </a:lnTo>
                    <a:lnTo>
                      <a:pt x="737140" y="98095"/>
                    </a:lnTo>
                    <a:lnTo>
                      <a:pt x="741843" y="67975"/>
                    </a:lnTo>
                    <a:lnTo>
                      <a:pt x="722697" y="67975"/>
                    </a:lnTo>
                    <a:close/>
                    <a:moveTo>
                      <a:pt x="786681" y="67975"/>
                    </a:moveTo>
                    <a:lnTo>
                      <a:pt x="781823" y="98095"/>
                    </a:lnTo>
                    <a:lnTo>
                      <a:pt x="765829" y="98095"/>
                    </a:lnTo>
                    <a:lnTo>
                      <a:pt x="776986" y="26836"/>
                    </a:lnTo>
                    <a:lnTo>
                      <a:pt x="792851" y="26836"/>
                    </a:lnTo>
                    <a:lnTo>
                      <a:pt x="788660" y="53652"/>
                    </a:lnTo>
                    <a:lnTo>
                      <a:pt x="807940" y="53652"/>
                    </a:lnTo>
                    <a:lnTo>
                      <a:pt x="812151" y="26836"/>
                    </a:lnTo>
                    <a:lnTo>
                      <a:pt x="828146" y="26836"/>
                    </a:lnTo>
                    <a:lnTo>
                      <a:pt x="816989" y="98095"/>
                    </a:lnTo>
                    <a:lnTo>
                      <a:pt x="801124" y="98095"/>
                    </a:lnTo>
                    <a:lnTo>
                      <a:pt x="805827" y="67975"/>
                    </a:lnTo>
                    <a:lnTo>
                      <a:pt x="786681" y="67975"/>
                    </a:lnTo>
                    <a:close/>
                    <a:moveTo>
                      <a:pt x="840970" y="26836"/>
                    </a:moveTo>
                    <a:lnTo>
                      <a:pt x="856835" y="26836"/>
                    </a:lnTo>
                    <a:lnTo>
                      <a:pt x="852884" y="53014"/>
                    </a:lnTo>
                    <a:lnTo>
                      <a:pt x="862909" y="52880"/>
                    </a:lnTo>
                    <a:cubicBezTo>
                      <a:pt x="868726" y="52880"/>
                      <a:pt x="873004" y="53719"/>
                      <a:pt x="875745" y="55393"/>
                    </a:cubicBezTo>
                    <a:cubicBezTo>
                      <a:pt x="880428" y="58212"/>
                      <a:pt x="882790" y="63548"/>
                      <a:pt x="882827" y="71390"/>
                    </a:cubicBezTo>
                    <a:cubicBezTo>
                      <a:pt x="882854" y="77733"/>
                      <a:pt x="881474" y="83245"/>
                      <a:pt x="878677" y="87916"/>
                    </a:cubicBezTo>
                    <a:cubicBezTo>
                      <a:pt x="874568" y="94703"/>
                      <a:pt x="868192" y="98095"/>
                      <a:pt x="859557" y="98095"/>
                    </a:cubicBezTo>
                    <a:lnTo>
                      <a:pt x="829810" y="98095"/>
                    </a:lnTo>
                    <a:lnTo>
                      <a:pt x="840970" y="26836"/>
                    </a:lnTo>
                    <a:close/>
                    <a:moveTo>
                      <a:pt x="850700" y="66365"/>
                    </a:moveTo>
                    <a:lnTo>
                      <a:pt x="847968" y="84610"/>
                    </a:lnTo>
                    <a:lnTo>
                      <a:pt x="855105" y="84610"/>
                    </a:lnTo>
                    <a:cubicBezTo>
                      <a:pt x="859273" y="84610"/>
                      <a:pt x="862263" y="83464"/>
                      <a:pt x="864101" y="81174"/>
                    </a:cubicBezTo>
                    <a:cubicBezTo>
                      <a:pt x="865507" y="79500"/>
                      <a:pt x="866198" y="77297"/>
                      <a:pt x="866186" y="74563"/>
                    </a:cubicBezTo>
                    <a:cubicBezTo>
                      <a:pt x="866175" y="72094"/>
                      <a:pt x="865461" y="70113"/>
                      <a:pt x="864041" y="68615"/>
                    </a:cubicBezTo>
                    <a:cubicBezTo>
                      <a:pt x="862626" y="67116"/>
                      <a:pt x="860460" y="66365"/>
                      <a:pt x="857553" y="66365"/>
                    </a:cubicBezTo>
                    <a:lnTo>
                      <a:pt x="850700" y="66365"/>
                    </a:lnTo>
                    <a:close/>
                    <a:moveTo>
                      <a:pt x="895702" y="26836"/>
                    </a:moveTo>
                    <a:lnTo>
                      <a:pt x="912624" y="26836"/>
                    </a:lnTo>
                    <a:lnTo>
                      <a:pt x="901594" y="98095"/>
                    </a:lnTo>
                    <a:lnTo>
                      <a:pt x="884674" y="98095"/>
                    </a:lnTo>
                    <a:lnTo>
                      <a:pt x="895702" y="26836"/>
                    </a:lnTo>
                    <a:close/>
                    <a:moveTo>
                      <a:pt x="955169" y="77470"/>
                    </a:moveTo>
                    <a:lnTo>
                      <a:pt x="971300" y="77470"/>
                    </a:lnTo>
                    <a:cubicBezTo>
                      <a:pt x="969395" y="84522"/>
                      <a:pt x="966072" y="90029"/>
                      <a:pt x="961329" y="93998"/>
                    </a:cubicBezTo>
                    <a:cubicBezTo>
                      <a:pt x="956151" y="98316"/>
                      <a:pt x="949817" y="100475"/>
                      <a:pt x="942327" y="100475"/>
                    </a:cubicBezTo>
                    <a:cubicBezTo>
                      <a:pt x="933158" y="100475"/>
                      <a:pt x="926402" y="97303"/>
                      <a:pt x="922054" y="90955"/>
                    </a:cubicBezTo>
                    <a:cubicBezTo>
                      <a:pt x="918503" y="85757"/>
                      <a:pt x="916702" y="78703"/>
                      <a:pt x="916662" y="69802"/>
                    </a:cubicBezTo>
                    <a:cubicBezTo>
                      <a:pt x="916614" y="58787"/>
                      <a:pt x="919029" y="49047"/>
                      <a:pt x="923926" y="40585"/>
                    </a:cubicBezTo>
                    <a:cubicBezTo>
                      <a:pt x="930043" y="29921"/>
                      <a:pt x="938833" y="24589"/>
                      <a:pt x="950288" y="24589"/>
                    </a:cubicBezTo>
                    <a:cubicBezTo>
                      <a:pt x="958309" y="24589"/>
                      <a:pt x="964400" y="26882"/>
                      <a:pt x="968563" y="31466"/>
                    </a:cubicBezTo>
                    <a:cubicBezTo>
                      <a:pt x="973084" y="36488"/>
                      <a:pt x="975368" y="43847"/>
                      <a:pt x="975412" y="53543"/>
                    </a:cubicBezTo>
                    <a:cubicBezTo>
                      <a:pt x="975433" y="57769"/>
                      <a:pt x="974971" y="62223"/>
                      <a:pt x="974022" y="66894"/>
                    </a:cubicBezTo>
                    <a:lnTo>
                      <a:pt x="933174" y="66894"/>
                    </a:lnTo>
                    <a:cubicBezTo>
                      <a:pt x="933003" y="67952"/>
                      <a:pt x="932895" y="68880"/>
                      <a:pt x="932855" y="69672"/>
                    </a:cubicBezTo>
                    <a:cubicBezTo>
                      <a:pt x="932818" y="70462"/>
                      <a:pt x="932800" y="71434"/>
                      <a:pt x="932804" y="72579"/>
                    </a:cubicBezTo>
                    <a:cubicBezTo>
                      <a:pt x="932825" y="76634"/>
                      <a:pt x="933502" y="79853"/>
                      <a:pt x="934836" y="82231"/>
                    </a:cubicBezTo>
                    <a:cubicBezTo>
                      <a:pt x="936612" y="85402"/>
                      <a:pt x="939530" y="86990"/>
                      <a:pt x="943580" y="86990"/>
                    </a:cubicBezTo>
                    <a:cubicBezTo>
                      <a:pt x="946136" y="86990"/>
                      <a:pt x="948427" y="86240"/>
                      <a:pt x="950445" y="84744"/>
                    </a:cubicBezTo>
                    <a:cubicBezTo>
                      <a:pt x="952816" y="82982"/>
                      <a:pt x="954391" y="80555"/>
                      <a:pt x="955169" y="77470"/>
                    </a:cubicBezTo>
                    <a:close/>
                    <a:moveTo>
                      <a:pt x="934970" y="55790"/>
                    </a:moveTo>
                    <a:lnTo>
                      <a:pt x="959295" y="55790"/>
                    </a:lnTo>
                    <a:lnTo>
                      <a:pt x="959662" y="49576"/>
                    </a:lnTo>
                    <a:cubicBezTo>
                      <a:pt x="959644" y="45875"/>
                      <a:pt x="958727" y="43032"/>
                      <a:pt x="956915" y="41049"/>
                    </a:cubicBezTo>
                    <a:cubicBezTo>
                      <a:pt x="955097" y="39067"/>
                      <a:pt x="952555" y="38075"/>
                      <a:pt x="949295" y="38075"/>
                    </a:cubicBezTo>
                    <a:cubicBezTo>
                      <a:pt x="946476" y="38075"/>
                      <a:pt x="944012" y="39044"/>
                      <a:pt x="941906" y="40984"/>
                    </a:cubicBezTo>
                    <a:cubicBezTo>
                      <a:pt x="938660" y="43891"/>
                      <a:pt x="936346" y="48826"/>
                      <a:pt x="934970" y="55790"/>
                    </a:cubicBezTo>
                    <a:close/>
                    <a:moveTo>
                      <a:pt x="1024593" y="41113"/>
                    </a:moveTo>
                    <a:lnTo>
                      <a:pt x="1006879" y="41113"/>
                    </a:lnTo>
                    <a:lnTo>
                      <a:pt x="1009058" y="26836"/>
                    </a:lnTo>
                    <a:lnTo>
                      <a:pt x="1060350" y="26836"/>
                    </a:lnTo>
                    <a:lnTo>
                      <a:pt x="1058041" y="41113"/>
                    </a:lnTo>
                    <a:lnTo>
                      <a:pt x="1040479" y="41113"/>
                    </a:lnTo>
                    <a:lnTo>
                      <a:pt x="1031631" y="98095"/>
                    </a:lnTo>
                    <a:lnTo>
                      <a:pt x="1015745" y="98095"/>
                    </a:lnTo>
                    <a:lnTo>
                      <a:pt x="1024593" y="41113"/>
                    </a:lnTo>
                    <a:close/>
                    <a:moveTo>
                      <a:pt x="1098005" y="77470"/>
                    </a:moveTo>
                    <a:lnTo>
                      <a:pt x="1114133" y="77470"/>
                    </a:lnTo>
                    <a:cubicBezTo>
                      <a:pt x="1112230" y="84522"/>
                      <a:pt x="1108908" y="90029"/>
                      <a:pt x="1104165" y="93998"/>
                    </a:cubicBezTo>
                    <a:cubicBezTo>
                      <a:pt x="1098988" y="98316"/>
                      <a:pt x="1092652" y="100475"/>
                      <a:pt x="1085160" y="100475"/>
                    </a:cubicBezTo>
                    <a:cubicBezTo>
                      <a:pt x="1075996" y="100475"/>
                      <a:pt x="1069237" y="97303"/>
                      <a:pt x="1064889" y="90955"/>
                    </a:cubicBezTo>
                    <a:cubicBezTo>
                      <a:pt x="1061338" y="85757"/>
                      <a:pt x="1059542" y="78705"/>
                      <a:pt x="1059498" y="69802"/>
                    </a:cubicBezTo>
                    <a:cubicBezTo>
                      <a:pt x="1059445" y="58787"/>
                      <a:pt x="1061867" y="49047"/>
                      <a:pt x="1066760" y="40585"/>
                    </a:cubicBezTo>
                    <a:cubicBezTo>
                      <a:pt x="1072881" y="29921"/>
                      <a:pt x="1081666" y="24589"/>
                      <a:pt x="1093123" y="24589"/>
                    </a:cubicBezTo>
                    <a:cubicBezTo>
                      <a:pt x="1101143" y="24589"/>
                      <a:pt x="1107236" y="26882"/>
                      <a:pt x="1111401" y="31466"/>
                    </a:cubicBezTo>
                    <a:cubicBezTo>
                      <a:pt x="1115920" y="36488"/>
                      <a:pt x="1118203" y="43847"/>
                      <a:pt x="1118250" y="53543"/>
                    </a:cubicBezTo>
                    <a:cubicBezTo>
                      <a:pt x="1118270" y="57771"/>
                      <a:pt x="1117806" y="62223"/>
                      <a:pt x="1116860" y="66894"/>
                    </a:cubicBezTo>
                    <a:lnTo>
                      <a:pt x="1076009" y="66894"/>
                    </a:lnTo>
                    <a:cubicBezTo>
                      <a:pt x="1075839" y="67952"/>
                      <a:pt x="1075732" y="68878"/>
                      <a:pt x="1075693" y="69672"/>
                    </a:cubicBezTo>
                    <a:cubicBezTo>
                      <a:pt x="1075651" y="70464"/>
                      <a:pt x="1075635" y="71434"/>
                      <a:pt x="1075640" y="72579"/>
                    </a:cubicBezTo>
                    <a:cubicBezTo>
                      <a:pt x="1075661" y="76634"/>
                      <a:pt x="1076337" y="79851"/>
                      <a:pt x="1077670" y="82231"/>
                    </a:cubicBezTo>
                    <a:cubicBezTo>
                      <a:pt x="1079447" y="85404"/>
                      <a:pt x="1082364" y="86990"/>
                      <a:pt x="1086418" y="86990"/>
                    </a:cubicBezTo>
                    <a:cubicBezTo>
                      <a:pt x="1088974" y="86990"/>
                      <a:pt x="1091262" y="86242"/>
                      <a:pt x="1093283" y="84744"/>
                    </a:cubicBezTo>
                    <a:cubicBezTo>
                      <a:pt x="1095654" y="82979"/>
                      <a:pt x="1097229" y="80555"/>
                      <a:pt x="1098005" y="77470"/>
                    </a:cubicBezTo>
                    <a:close/>
                    <a:moveTo>
                      <a:pt x="1077808" y="55790"/>
                    </a:moveTo>
                    <a:lnTo>
                      <a:pt x="1102133" y="55790"/>
                    </a:lnTo>
                    <a:lnTo>
                      <a:pt x="1102498" y="49576"/>
                    </a:lnTo>
                    <a:cubicBezTo>
                      <a:pt x="1102482" y="45875"/>
                      <a:pt x="1101565" y="43032"/>
                      <a:pt x="1099748" y="41049"/>
                    </a:cubicBezTo>
                    <a:cubicBezTo>
                      <a:pt x="1097931" y="39065"/>
                      <a:pt x="1095393" y="38075"/>
                      <a:pt x="1092131" y="38075"/>
                    </a:cubicBezTo>
                    <a:cubicBezTo>
                      <a:pt x="1089311" y="38075"/>
                      <a:pt x="1086848" y="39044"/>
                      <a:pt x="1084742" y="40984"/>
                    </a:cubicBezTo>
                    <a:cubicBezTo>
                      <a:pt x="1081496" y="43891"/>
                      <a:pt x="1079184" y="48826"/>
                      <a:pt x="1077808" y="55790"/>
                    </a:cubicBezTo>
                    <a:close/>
                    <a:moveTo>
                      <a:pt x="1152349" y="47218"/>
                    </a:moveTo>
                    <a:lnTo>
                      <a:pt x="1164127" y="26836"/>
                    </a:lnTo>
                    <a:lnTo>
                      <a:pt x="1183296" y="26836"/>
                    </a:lnTo>
                    <a:lnTo>
                      <a:pt x="1159008" y="62135"/>
                    </a:lnTo>
                    <a:lnTo>
                      <a:pt x="1172402" y="98095"/>
                    </a:lnTo>
                    <a:lnTo>
                      <a:pt x="1155500" y="98095"/>
                    </a:lnTo>
                    <a:lnTo>
                      <a:pt x="1148239" y="76678"/>
                    </a:lnTo>
                    <a:lnTo>
                      <a:pt x="1135209" y="98051"/>
                    </a:lnTo>
                    <a:lnTo>
                      <a:pt x="1116084" y="98095"/>
                    </a:lnTo>
                    <a:lnTo>
                      <a:pt x="1141681" y="60283"/>
                    </a:lnTo>
                    <a:lnTo>
                      <a:pt x="1128432" y="26836"/>
                    </a:lnTo>
                    <a:lnTo>
                      <a:pt x="1145904" y="26836"/>
                    </a:lnTo>
                    <a:lnTo>
                      <a:pt x="1152349" y="47218"/>
                    </a:lnTo>
                    <a:close/>
                    <a:moveTo>
                      <a:pt x="1200394" y="67975"/>
                    </a:moveTo>
                    <a:lnTo>
                      <a:pt x="1195536" y="98095"/>
                    </a:lnTo>
                    <a:lnTo>
                      <a:pt x="1179539" y="98095"/>
                    </a:lnTo>
                    <a:lnTo>
                      <a:pt x="1190698" y="26836"/>
                    </a:lnTo>
                    <a:lnTo>
                      <a:pt x="1206563" y="26836"/>
                    </a:lnTo>
                    <a:lnTo>
                      <a:pt x="1202373" y="53652"/>
                    </a:lnTo>
                    <a:lnTo>
                      <a:pt x="1221652" y="53652"/>
                    </a:lnTo>
                    <a:lnTo>
                      <a:pt x="1225862" y="26836"/>
                    </a:lnTo>
                    <a:lnTo>
                      <a:pt x="1241861" y="26836"/>
                    </a:lnTo>
                    <a:lnTo>
                      <a:pt x="1230701" y="98095"/>
                    </a:lnTo>
                    <a:lnTo>
                      <a:pt x="1214836" y="98095"/>
                    </a:lnTo>
                    <a:lnTo>
                      <a:pt x="1219540" y="67975"/>
                    </a:lnTo>
                    <a:lnTo>
                      <a:pt x="1200394" y="67975"/>
                    </a:lnTo>
                    <a:close/>
                    <a:moveTo>
                      <a:pt x="1271829" y="100739"/>
                    </a:moveTo>
                    <a:cubicBezTo>
                      <a:pt x="1262311" y="100739"/>
                      <a:pt x="1255375" y="97347"/>
                      <a:pt x="1251025" y="90560"/>
                    </a:cubicBezTo>
                    <a:cubicBezTo>
                      <a:pt x="1247561" y="85184"/>
                      <a:pt x="1245809" y="77957"/>
                      <a:pt x="1245765" y="68878"/>
                    </a:cubicBezTo>
                    <a:cubicBezTo>
                      <a:pt x="1245707" y="56891"/>
                      <a:pt x="1248432" y="46711"/>
                      <a:pt x="1253946" y="38338"/>
                    </a:cubicBezTo>
                    <a:cubicBezTo>
                      <a:pt x="1260157" y="28907"/>
                      <a:pt x="1268684" y="24192"/>
                      <a:pt x="1279522" y="24192"/>
                    </a:cubicBezTo>
                    <a:cubicBezTo>
                      <a:pt x="1286221" y="24192"/>
                      <a:pt x="1291693" y="25954"/>
                      <a:pt x="1295941" y="29480"/>
                    </a:cubicBezTo>
                    <a:cubicBezTo>
                      <a:pt x="1302312" y="34768"/>
                      <a:pt x="1305528" y="43670"/>
                      <a:pt x="1305588" y="56187"/>
                    </a:cubicBezTo>
                    <a:cubicBezTo>
                      <a:pt x="1305646" y="68086"/>
                      <a:pt x="1302917" y="78220"/>
                      <a:pt x="1297405" y="86593"/>
                    </a:cubicBezTo>
                    <a:cubicBezTo>
                      <a:pt x="1291196" y="96023"/>
                      <a:pt x="1282669" y="100739"/>
                      <a:pt x="1271829" y="100739"/>
                    </a:cubicBezTo>
                    <a:close/>
                    <a:moveTo>
                      <a:pt x="1273346" y="86461"/>
                    </a:moveTo>
                    <a:cubicBezTo>
                      <a:pt x="1278633" y="86461"/>
                      <a:pt x="1282713" y="82892"/>
                      <a:pt x="1285588" y="75754"/>
                    </a:cubicBezTo>
                    <a:cubicBezTo>
                      <a:pt x="1288026" y="69760"/>
                      <a:pt x="1289227" y="62752"/>
                      <a:pt x="1289190" y="54732"/>
                    </a:cubicBezTo>
                    <a:cubicBezTo>
                      <a:pt x="1289167" y="49886"/>
                      <a:pt x="1288310" y="46050"/>
                      <a:pt x="1286622" y="43231"/>
                    </a:cubicBezTo>
                    <a:cubicBezTo>
                      <a:pt x="1284667" y="40056"/>
                      <a:pt x="1281797" y="38469"/>
                      <a:pt x="1278005" y="38469"/>
                    </a:cubicBezTo>
                    <a:cubicBezTo>
                      <a:pt x="1273247" y="38469"/>
                      <a:pt x="1269515" y="41203"/>
                      <a:pt x="1266809" y="46667"/>
                    </a:cubicBezTo>
                    <a:cubicBezTo>
                      <a:pt x="1263754" y="52836"/>
                      <a:pt x="1262249" y="60812"/>
                      <a:pt x="1262297" y="70596"/>
                    </a:cubicBezTo>
                    <a:cubicBezTo>
                      <a:pt x="1262325" y="76590"/>
                      <a:pt x="1263491" y="80864"/>
                      <a:pt x="1265795" y="83420"/>
                    </a:cubicBezTo>
                    <a:cubicBezTo>
                      <a:pt x="1267569" y="85448"/>
                      <a:pt x="1270083" y="86461"/>
                      <a:pt x="1273346" y="86461"/>
                    </a:cubicBezTo>
                    <a:close/>
                    <a:moveTo>
                      <a:pt x="1304471" y="98360"/>
                    </a:moveTo>
                    <a:lnTo>
                      <a:pt x="1306780" y="83949"/>
                    </a:lnTo>
                    <a:cubicBezTo>
                      <a:pt x="1307398" y="83949"/>
                      <a:pt x="1308234" y="83949"/>
                      <a:pt x="1309292" y="83949"/>
                    </a:cubicBezTo>
                    <a:cubicBezTo>
                      <a:pt x="1313083" y="83949"/>
                      <a:pt x="1316069" y="81525"/>
                      <a:pt x="1318246" y="76678"/>
                    </a:cubicBezTo>
                    <a:cubicBezTo>
                      <a:pt x="1319904" y="72977"/>
                      <a:pt x="1321502" y="66543"/>
                      <a:pt x="1323046" y="57376"/>
                    </a:cubicBezTo>
                    <a:lnTo>
                      <a:pt x="1328186" y="26836"/>
                    </a:lnTo>
                    <a:lnTo>
                      <a:pt x="1373664" y="26836"/>
                    </a:lnTo>
                    <a:lnTo>
                      <a:pt x="1362636" y="98360"/>
                    </a:lnTo>
                    <a:lnTo>
                      <a:pt x="1346797" y="98360"/>
                    </a:lnTo>
                    <a:lnTo>
                      <a:pt x="1355487" y="41113"/>
                    </a:lnTo>
                    <a:lnTo>
                      <a:pt x="1341209" y="41113"/>
                    </a:lnTo>
                    <a:lnTo>
                      <a:pt x="1338643" y="57113"/>
                    </a:lnTo>
                    <a:cubicBezTo>
                      <a:pt x="1337274" y="65659"/>
                      <a:pt x="1336027" y="71963"/>
                      <a:pt x="1334901" y="76018"/>
                    </a:cubicBezTo>
                    <a:cubicBezTo>
                      <a:pt x="1332908" y="83420"/>
                      <a:pt x="1330380" y="88930"/>
                      <a:pt x="1327313" y="92544"/>
                    </a:cubicBezTo>
                    <a:cubicBezTo>
                      <a:pt x="1323455" y="97125"/>
                      <a:pt x="1318401" y="99418"/>
                      <a:pt x="1312141" y="99418"/>
                    </a:cubicBezTo>
                    <a:cubicBezTo>
                      <a:pt x="1310028" y="99418"/>
                      <a:pt x="1307470" y="99067"/>
                      <a:pt x="1304471" y="98360"/>
                    </a:cubicBezTo>
                    <a:close/>
                    <a:moveTo>
                      <a:pt x="1403632" y="100739"/>
                    </a:moveTo>
                    <a:cubicBezTo>
                      <a:pt x="1394114" y="100739"/>
                      <a:pt x="1387178" y="97347"/>
                      <a:pt x="1382828" y="90560"/>
                    </a:cubicBezTo>
                    <a:cubicBezTo>
                      <a:pt x="1379365" y="85184"/>
                      <a:pt x="1377612" y="77957"/>
                      <a:pt x="1377568" y="68878"/>
                    </a:cubicBezTo>
                    <a:cubicBezTo>
                      <a:pt x="1377510" y="56891"/>
                      <a:pt x="1380237" y="46711"/>
                      <a:pt x="1385749" y="38338"/>
                    </a:cubicBezTo>
                    <a:cubicBezTo>
                      <a:pt x="1391960" y="28907"/>
                      <a:pt x="1400487" y="24192"/>
                      <a:pt x="1411328" y="24192"/>
                    </a:cubicBezTo>
                    <a:cubicBezTo>
                      <a:pt x="1418024" y="24192"/>
                      <a:pt x="1423496" y="25954"/>
                      <a:pt x="1427747" y="29480"/>
                    </a:cubicBezTo>
                    <a:cubicBezTo>
                      <a:pt x="1434117" y="34768"/>
                      <a:pt x="1437331" y="43670"/>
                      <a:pt x="1437391" y="56187"/>
                    </a:cubicBezTo>
                    <a:cubicBezTo>
                      <a:pt x="1437449" y="68086"/>
                      <a:pt x="1434720" y="78220"/>
                      <a:pt x="1429211" y="86593"/>
                    </a:cubicBezTo>
                    <a:cubicBezTo>
                      <a:pt x="1422999" y="96023"/>
                      <a:pt x="1414473" y="100739"/>
                      <a:pt x="1403632" y="100739"/>
                    </a:cubicBezTo>
                    <a:close/>
                    <a:moveTo>
                      <a:pt x="1405149" y="86461"/>
                    </a:moveTo>
                    <a:cubicBezTo>
                      <a:pt x="1410436" y="86461"/>
                      <a:pt x="1414519" y="82892"/>
                      <a:pt x="1417391" y="75754"/>
                    </a:cubicBezTo>
                    <a:cubicBezTo>
                      <a:pt x="1419829" y="69760"/>
                      <a:pt x="1421030" y="62752"/>
                      <a:pt x="1420993" y="54732"/>
                    </a:cubicBezTo>
                    <a:cubicBezTo>
                      <a:pt x="1420970" y="49886"/>
                      <a:pt x="1420113" y="46050"/>
                      <a:pt x="1418425" y="43231"/>
                    </a:cubicBezTo>
                    <a:cubicBezTo>
                      <a:pt x="1416472" y="40056"/>
                      <a:pt x="1413600" y="38469"/>
                      <a:pt x="1409808" y="38469"/>
                    </a:cubicBezTo>
                    <a:cubicBezTo>
                      <a:pt x="1405050" y="38469"/>
                      <a:pt x="1401318" y="41203"/>
                      <a:pt x="1398612" y="46667"/>
                    </a:cubicBezTo>
                    <a:cubicBezTo>
                      <a:pt x="1395557" y="52836"/>
                      <a:pt x="1394054" y="60812"/>
                      <a:pt x="1394100" y="70596"/>
                    </a:cubicBezTo>
                    <a:cubicBezTo>
                      <a:pt x="1394131" y="76590"/>
                      <a:pt x="1395297" y="80864"/>
                      <a:pt x="1397599" y="83420"/>
                    </a:cubicBezTo>
                    <a:cubicBezTo>
                      <a:pt x="1399372" y="85448"/>
                      <a:pt x="1401889" y="86461"/>
                      <a:pt x="1405149" y="86461"/>
                    </a:cubicBezTo>
                    <a:close/>
                    <a:moveTo>
                      <a:pt x="1466406" y="41642"/>
                    </a:moveTo>
                    <a:lnTo>
                      <a:pt x="1457556" y="98095"/>
                    </a:lnTo>
                    <a:lnTo>
                      <a:pt x="1441296" y="98095"/>
                    </a:lnTo>
                    <a:lnTo>
                      <a:pt x="1452455" y="26836"/>
                    </a:lnTo>
                    <a:lnTo>
                      <a:pt x="1493305" y="26836"/>
                    </a:lnTo>
                    <a:lnTo>
                      <a:pt x="1490994" y="41642"/>
                    </a:lnTo>
                    <a:lnTo>
                      <a:pt x="1466406" y="41642"/>
                    </a:lnTo>
                    <a:close/>
                    <a:moveTo>
                      <a:pt x="1510029" y="72933"/>
                    </a:moveTo>
                    <a:lnTo>
                      <a:pt x="1536973" y="26836"/>
                    </a:lnTo>
                    <a:lnTo>
                      <a:pt x="1555832" y="26836"/>
                    </a:lnTo>
                    <a:lnTo>
                      <a:pt x="1544807" y="98095"/>
                    </a:lnTo>
                    <a:lnTo>
                      <a:pt x="1528965" y="98095"/>
                    </a:lnTo>
                    <a:lnTo>
                      <a:pt x="1535991" y="51823"/>
                    </a:lnTo>
                    <a:lnTo>
                      <a:pt x="1509136" y="98095"/>
                    </a:lnTo>
                    <a:lnTo>
                      <a:pt x="1490078" y="98095"/>
                    </a:lnTo>
                    <a:lnTo>
                      <a:pt x="1501234" y="26836"/>
                    </a:lnTo>
                    <a:lnTo>
                      <a:pt x="1517099" y="26836"/>
                    </a:lnTo>
                    <a:lnTo>
                      <a:pt x="1510029" y="72933"/>
                    </a:lnTo>
                    <a:close/>
                    <a:moveTo>
                      <a:pt x="1577449" y="72933"/>
                    </a:moveTo>
                    <a:lnTo>
                      <a:pt x="1604395" y="26836"/>
                    </a:lnTo>
                    <a:lnTo>
                      <a:pt x="1623252" y="26836"/>
                    </a:lnTo>
                    <a:lnTo>
                      <a:pt x="1612229" y="98095"/>
                    </a:lnTo>
                    <a:lnTo>
                      <a:pt x="1596387" y="98095"/>
                    </a:lnTo>
                    <a:lnTo>
                      <a:pt x="1603413" y="51823"/>
                    </a:lnTo>
                    <a:lnTo>
                      <a:pt x="1576555" y="98095"/>
                    </a:lnTo>
                    <a:lnTo>
                      <a:pt x="1557497" y="98095"/>
                    </a:lnTo>
                    <a:lnTo>
                      <a:pt x="1568656" y="26836"/>
                    </a:lnTo>
                    <a:lnTo>
                      <a:pt x="1584519" y="26836"/>
                    </a:lnTo>
                    <a:lnTo>
                      <a:pt x="1577449" y="72933"/>
                    </a:lnTo>
                    <a:close/>
                  </a:path>
                </a:pathLst>
              </a:custGeom>
              <a:grpFill/>
              <a:ln w="2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D4572D"/>
                  </a:solidFill>
                </a:endParaRPr>
              </a:p>
            </p:txBody>
          </p:sp>
        </p:grpSp>
        <p:sp>
          <p:nvSpPr>
            <p:cNvPr id="44" name="Полилиния: фигура 43">
              <a:extLst>
                <a:ext uri="{FF2B5EF4-FFF2-40B4-BE49-F238E27FC236}">
                  <a16:creationId xmlns:a16="http://schemas.microsoft.com/office/drawing/2014/main" id="{FB6DF5B3-C05D-EFCA-E473-56585B413D47}"/>
                </a:ext>
              </a:extLst>
            </p:cNvPr>
            <p:cNvSpPr/>
            <p:nvPr/>
          </p:nvSpPr>
          <p:spPr>
            <a:xfrm>
              <a:off x="7329583" y="1984581"/>
              <a:ext cx="788246" cy="788298"/>
            </a:xfrm>
            <a:custGeom>
              <a:avLst/>
              <a:gdLst>
                <a:gd name="connsiteX0" fmla="*/ 290077 w 788246"/>
                <a:gd name="connsiteY0" fmla="*/ 31064 h 788298"/>
                <a:gd name="connsiteX1" fmla="*/ 339036 w 788246"/>
                <a:gd name="connsiteY1" fmla="*/ 21334 h 788298"/>
                <a:gd name="connsiteX2" fmla="*/ 388776 w 788246"/>
                <a:gd name="connsiteY2" fmla="*/ 18050 h 788298"/>
                <a:gd name="connsiteX3" fmla="*/ 388776 w 788246"/>
                <a:gd name="connsiteY3" fmla="*/ 0 h 788298"/>
                <a:gd name="connsiteX4" fmla="*/ 671237 w 788246"/>
                <a:gd name="connsiteY4" fmla="*/ 117016 h 788298"/>
                <a:gd name="connsiteX5" fmla="*/ 788247 w 788246"/>
                <a:gd name="connsiteY5" fmla="*/ 399494 h 788298"/>
                <a:gd name="connsiteX6" fmla="*/ 770200 w 788246"/>
                <a:gd name="connsiteY6" fmla="*/ 399494 h 788298"/>
                <a:gd name="connsiteX7" fmla="*/ 757198 w 788246"/>
                <a:gd name="connsiteY7" fmla="*/ 498196 h 788298"/>
                <a:gd name="connsiteX8" fmla="*/ 719100 w 788246"/>
                <a:gd name="connsiteY8" fmla="*/ 590176 h 788298"/>
                <a:gd name="connsiteX9" fmla="*/ 713362 w 788246"/>
                <a:gd name="connsiteY9" fmla="*/ 586879 h 788298"/>
                <a:gd name="connsiteX10" fmla="*/ 750779 w 788246"/>
                <a:gd name="connsiteY10" fmla="*/ 496482 h 788298"/>
                <a:gd name="connsiteX11" fmla="*/ 763529 w 788246"/>
                <a:gd name="connsiteY11" fmla="*/ 399494 h 788298"/>
                <a:gd name="connsiteX12" fmla="*/ 745480 w 788246"/>
                <a:gd name="connsiteY12" fmla="*/ 399494 h 788298"/>
                <a:gd name="connsiteX13" fmla="*/ 641006 w 788246"/>
                <a:gd name="connsiteY13" fmla="*/ 147249 h 788298"/>
                <a:gd name="connsiteX14" fmla="*/ 388776 w 788246"/>
                <a:gd name="connsiteY14" fmla="*/ 42769 h 788298"/>
                <a:gd name="connsiteX15" fmla="*/ 388776 w 788246"/>
                <a:gd name="connsiteY15" fmla="*/ 24721 h 788298"/>
                <a:gd name="connsiteX16" fmla="*/ 339893 w 788246"/>
                <a:gd name="connsiteY16" fmla="*/ 27905 h 788298"/>
                <a:gd name="connsiteX17" fmla="*/ 291790 w 788246"/>
                <a:gd name="connsiteY17" fmla="*/ 37483 h 788298"/>
                <a:gd name="connsiteX18" fmla="*/ 290077 w 788246"/>
                <a:gd name="connsiteY18" fmla="*/ 31064 h 788298"/>
                <a:gd name="connsiteX19" fmla="*/ 388776 w 788246"/>
                <a:gd name="connsiteY19" fmla="*/ 788298 h 788298"/>
                <a:gd name="connsiteX20" fmla="*/ 113876 w 788246"/>
                <a:gd name="connsiteY20" fmla="*/ 674416 h 788298"/>
                <a:gd name="connsiteX21" fmla="*/ 0 w 788246"/>
                <a:gd name="connsiteY21" fmla="*/ 399494 h 788298"/>
                <a:gd name="connsiteX22" fmla="*/ 7363 w 788246"/>
                <a:gd name="connsiteY22" fmla="*/ 399494 h 788298"/>
                <a:gd name="connsiteX23" fmla="*/ 10649 w 788246"/>
                <a:gd name="connsiteY23" fmla="*/ 349689 h 788298"/>
                <a:gd name="connsiteX24" fmla="*/ 20390 w 788246"/>
                <a:gd name="connsiteY24" fmla="*/ 300778 h 788298"/>
                <a:gd name="connsiteX25" fmla="*/ 26807 w 788246"/>
                <a:gd name="connsiteY25" fmla="*/ 302489 h 788298"/>
                <a:gd name="connsiteX26" fmla="*/ 17218 w 788246"/>
                <a:gd name="connsiteY26" fmla="*/ 350543 h 788298"/>
                <a:gd name="connsiteX27" fmla="*/ 14034 w 788246"/>
                <a:gd name="connsiteY27" fmla="*/ 399494 h 788298"/>
                <a:gd name="connsiteX28" fmla="*/ 21397 w 788246"/>
                <a:gd name="connsiteY28" fmla="*/ 399494 h 788298"/>
                <a:gd name="connsiteX29" fmla="*/ 129005 w 788246"/>
                <a:gd name="connsiteY29" fmla="*/ 659289 h 788298"/>
                <a:gd name="connsiteX30" fmla="*/ 388776 w 788246"/>
                <a:gd name="connsiteY30" fmla="*/ 766902 h 788298"/>
                <a:gd name="connsiteX31" fmla="*/ 388776 w 788246"/>
                <a:gd name="connsiteY31" fmla="*/ 774266 h 788298"/>
                <a:gd name="connsiteX32" fmla="*/ 437682 w 788246"/>
                <a:gd name="connsiteY32" fmla="*/ 771082 h 788298"/>
                <a:gd name="connsiteX33" fmla="*/ 485785 w 788246"/>
                <a:gd name="connsiteY33" fmla="*/ 761503 h 788298"/>
                <a:gd name="connsiteX34" fmla="*/ 487498 w 788246"/>
                <a:gd name="connsiteY34" fmla="*/ 767921 h 788298"/>
                <a:gd name="connsiteX35" fmla="*/ 438539 w 788246"/>
                <a:gd name="connsiteY35" fmla="*/ 777651 h 788298"/>
                <a:gd name="connsiteX36" fmla="*/ 388776 w 788246"/>
                <a:gd name="connsiteY36" fmla="*/ 780937 h 788298"/>
                <a:gd name="connsiteX37" fmla="*/ 388776 w 788246"/>
                <a:gd name="connsiteY37" fmla="*/ 788298 h 788298"/>
                <a:gd name="connsiteX38" fmla="*/ 554807 w 788246"/>
                <a:gd name="connsiteY38" fmla="*/ 419518 h 788298"/>
                <a:gd name="connsiteX39" fmla="*/ 554807 w 788246"/>
                <a:gd name="connsiteY39" fmla="*/ 385773 h 788298"/>
                <a:gd name="connsiteX40" fmla="*/ 540307 w 788246"/>
                <a:gd name="connsiteY40" fmla="*/ 385773 h 788298"/>
                <a:gd name="connsiteX41" fmla="*/ 540307 w 788246"/>
                <a:gd name="connsiteY41" fmla="*/ 377241 h 788298"/>
                <a:gd name="connsiteX42" fmla="*/ 578026 w 788246"/>
                <a:gd name="connsiteY42" fmla="*/ 377241 h 788298"/>
                <a:gd name="connsiteX43" fmla="*/ 578026 w 788246"/>
                <a:gd name="connsiteY43" fmla="*/ 385773 h 788298"/>
                <a:gd name="connsiteX44" fmla="*/ 563528 w 788246"/>
                <a:gd name="connsiteY44" fmla="*/ 385773 h 788298"/>
                <a:gd name="connsiteX45" fmla="*/ 563528 w 788246"/>
                <a:gd name="connsiteY45" fmla="*/ 421746 h 788298"/>
                <a:gd name="connsiteX46" fmla="*/ 554807 w 788246"/>
                <a:gd name="connsiteY46" fmla="*/ 421746 h 788298"/>
                <a:gd name="connsiteX47" fmla="*/ 554807 w 788246"/>
                <a:gd name="connsiteY47" fmla="*/ 419518 h 788298"/>
                <a:gd name="connsiteX48" fmla="*/ 450118 w 788246"/>
                <a:gd name="connsiteY48" fmla="*/ 419518 h 788298"/>
                <a:gd name="connsiteX49" fmla="*/ 450118 w 788246"/>
                <a:gd name="connsiteY49" fmla="*/ 413048 h 788298"/>
                <a:gd name="connsiteX50" fmla="*/ 454649 w 788246"/>
                <a:gd name="connsiteY50" fmla="*/ 413489 h 788298"/>
                <a:gd name="connsiteX51" fmla="*/ 455302 w 788246"/>
                <a:gd name="connsiteY51" fmla="*/ 412658 h 788298"/>
                <a:gd name="connsiteX52" fmla="*/ 459054 w 788246"/>
                <a:gd name="connsiteY52" fmla="*/ 377241 h 788298"/>
                <a:gd name="connsiteX53" fmla="*/ 489863 w 788246"/>
                <a:gd name="connsiteY53" fmla="*/ 377241 h 788298"/>
                <a:gd name="connsiteX54" fmla="*/ 489863 w 788246"/>
                <a:gd name="connsiteY54" fmla="*/ 421746 h 788298"/>
                <a:gd name="connsiteX55" fmla="*/ 481105 w 788246"/>
                <a:gd name="connsiteY55" fmla="*/ 421746 h 788298"/>
                <a:gd name="connsiteX56" fmla="*/ 481105 w 788246"/>
                <a:gd name="connsiteY56" fmla="*/ 385849 h 788298"/>
                <a:gd name="connsiteX57" fmla="*/ 467348 w 788246"/>
                <a:gd name="connsiteY57" fmla="*/ 385849 h 788298"/>
                <a:gd name="connsiteX58" fmla="*/ 463635 w 788246"/>
                <a:gd name="connsiteY58" fmla="*/ 415743 h 788298"/>
                <a:gd name="connsiteX59" fmla="*/ 462640 w 788246"/>
                <a:gd name="connsiteY59" fmla="*/ 418209 h 788298"/>
                <a:gd name="connsiteX60" fmla="*/ 460878 w 788246"/>
                <a:gd name="connsiteY60" fmla="*/ 420412 h 788298"/>
                <a:gd name="connsiteX61" fmla="*/ 458437 w 788246"/>
                <a:gd name="connsiteY61" fmla="*/ 421707 h 788298"/>
                <a:gd name="connsiteX62" fmla="*/ 451942 w 788246"/>
                <a:gd name="connsiteY62" fmla="*/ 421695 h 788298"/>
                <a:gd name="connsiteX63" fmla="*/ 450118 w 788246"/>
                <a:gd name="connsiteY63" fmla="*/ 421356 h 788298"/>
                <a:gd name="connsiteX64" fmla="*/ 450118 w 788246"/>
                <a:gd name="connsiteY64" fmla="*/ 419518 h 788298"/>
                <a:gd name="connsiteX65" fmla="*/ 505443 w 788246"/>
                <a:gd name="connsiteY65" fmla="*/ 394635 h 788298"/>
                <a:gd name="connsiteX66" fmla="*/ 528124 w 788246"/>
                <a:gd name="connsiteY66" fmla="*/ 394635 h 788298"/>
                <a:gd name="connsiteX67" fmla="*/ 527381 w 788246"/>
                <a:gd name="connsiteY67" fmla="*/ 391816 h 788298"/>
                <a:gd name="connsiteX68" fmla="*/ 525356 w 788246"/>
                <a:gd name="connsiteY68" fmla="*/ 388114 h 788298"/>
                <a:gd name="connsiteX69" fmla="*/ 516986 w 788246"/>
                <a:gd name="connsiteY69" fmla="*/ 384628 h 788298"/>
                <a:gd name="connsiteX70" fmla="*/ 511851 w 788246"/>
                <a:gd name="connsiteY70" fmla="*/ 385560 h 788298"/>
                <a:gd name="connsiteX71" fmla="*/ 508226 w 788246"/>
                <a:gd name="connsiteY71" fmla="*/ 388278 h 788298"/>
                <a:gd name="connsiteX72" fmla="*/ 506175 w 788246"/>
                <a:gd name="connsiteY72" fmla="*/ 391966 h 788298"/>
                <a:gd name="connsiteX73" fmla="*/ 505443 w 788246"/>
                <a:gd name="connsiteY73" fmla="*/ 394635 h 788298"/>
                <a:gd name="connsiteX74" fmla="*/ 532807 w 788246"/>
                <a:gd name="connsiteY74" fmla="*/ 402941 h 788298"/>
                <a:gd name="connsiteX75" fmla="*/ 505243 w 788246"/>
                <a:gd name="connsiteY75" fmla="*/ 402941 h 788298"/>
                <a:gd name="connsiteX76" fmla="*/ 506012 w 788246"/>
                <a:gd name="connsiteY76" fmla="*/ 406453 h 788298"/>
                <a:gd name="connsiteX77" fmla="*/ 508226 w 788246"/>
                <a:gd name="connsiteY77" fmla="*/ 410619 h 788298"/>
                <a:gd name="connsiteX78" fmla="*/ 511825 w 788246"/>
                <a:gd name="connsiteY78" fmla="*/ 413325 h 788298"/>
                <a:gd name="connsiteX79" fmla="*/ 516910 w 788246"/>
                <a:gd name="connsiteY79" fmla="*/ 414244 h 788298"/>
                <a:gd name="connsiteX80" fmla="*/ 520674 w 788246"/>
                <a:gd name="connsiteY80" fmla="*/ 413792 h 788298"/>
                <a:gd name="connsiteX81" fmla="*/ 523832 w 788246"/>
                <a:gd name="connsiteY81" fmla="*/ 412420 h 788298"/>
                <a:gd name="connsiteX82" fmla="*/ 526462 w 788246"/>
                <a:gd name="connsiteY82" fmla="*/ 410192 h 788298"/>
                <a:gd name="connsiteX83" fmla="*/ 528540 w 788246"/>
                <a:gd name="connsiteY83" fmla="*/ 407107 h 788298"/>
                <a:gd name="connsiteX84" fmla="*/ 529485 w 788246"/>
                <a:gd name="connsiteY84" fmla="*/ 405232 h 788298"/>
                <a:gd name="connsiteX85" fmla="*/ 537312 w 788246"/>
                <a:gd name="connsiteY85" fmla="*/ 408693 h 788298"/>
                <a:gd name="connsiteX86" fmla="*/ 536381 w 788246"/>
                <a:gd name="connsiteY86" fmla="*/ 410720 h 788298"/>
                <a:gd name="connsiteX87" fmla="*/ 533096 w 788246"/>
                <a:gd name="connsiteY87" fmla="*/ 415842 h 788298"/>
                <a:gd name="connsiteX88" fmla="*/ 528566 w 788246"/>
                <a:gd name="connsiteY88" fmla="*/ 419694 h 788298"/>
                <a:gd name="connsiteX89" fmla="*/ 523102 w 788246"/>
                <a:gd name="connsiteY89" fmla="*/ 422060 h 788298"/>
                <a:gd name="connsiteX90" fmla="*/ 516986 w 788246"/>
                <a:gd name="connsiteY90" fmla="*/ 422852 h 788298"/>
                <a:gd name="connsiteX91" fmla="*/ 511082 w 788246"/>
                <a:gd name="connsiteY91" fmla="*/ 422123 h 788298"/>
                <a:gd name="connsiteX92" fmla="*/ 505884 w 788246"/>
                <a:gd name="connsiteY92" fmla="*/ 419934 h 788298"/>
                <a:gd name="connsiteX93" fmla="*/ 501668 w 788246"/>
                <a:gd name="connsiteY93" fmla="*/ 416408 h 788298"/>
                <a:gd name="connsiteX94" fmla="*/ 498561 w 788246"/>
                <a:gd name="connsiteY94" fmla="*/ 411713 h 788298"/>
                <a:gd name="connsiteX95" fmla="*/ 496672 w 788246"/>
                <a:gd name="connsiteY95" fmla="*/ 406038 h 788298"/>
                <a:gd name="connsiteX96" fmla="*/ 496030 w 788246"/>
                <a:gd name="connsiteY96" fmla="*/ 399567 h 788298"/>
                <a:gd name="connsiteX97" fmla="*/ 496672 w 788246"/>
                <a:gd name="connsiteY97" fmla="*/ 393024 h 788298"/>
                <a:gd name="connsiteX98" fmla="*/ 498547 w 788246"/>
                <a:gd name="connsiteY98" fmla="*/ 387283 h 788298"/>
                <a:gd name="connsiteX99" fmla="*/ 501631 w 788246"/>
                <a:gd name="connsiteY99" fmla="*/ 382563 h 788298"/>
                <a:gd name="connsiteX100" fmla="*/ 505834 w 788246"/>
                <a:gd name="connsiteY100" fmla="*/ 379028 h 788298"/>
                <a:gd name="connsiteX101" fmla="*/ 511008 w 788246"/>
                <a:gd name="connsiteY101" fmla="*/ 376862 h 788298"/>
                <a:gd name="connsiteX102" fmla="*/ 516910 w 788246"/>
                <a:gd name="connsiteY102" fmla="*/ 376132 h 788298"/>
                <a:gd name="connsiteX103" fmla="*/ 528048 w 788246"/>
                <a:gd name="connsiteY103" fmla="*/ 379141 h 788298"/>
                <a:gd name="connsiteX104" fmla="*/ 535197 w 788246"/>
                <a:gd name="connsiteY104" fmla="*/ 387787 h 788298"/>
                <a:gd name="connsiteX105" fmla="*/ 536959 w 788246"/>
                <a:gd name="connsiteY105" fmla="*/ 393815 h 788298"/>
                <a:gd name="connsiteX106" fmla="*/ 537437 w 788246"/>
                <a:gd name="connsiteY106" fmla="*/ 400752 h 788298"/>
                <a:gd name="connsiteX107" fmla="*/ 537400 w 788246"/>
                <a:gd name="connsiteY107" fmla="*/ 402941 h 788298"/>
                <a:gd name="connsiteX108" fmla="*/ 532807 w 788246"/>
                <a:gd name="connsiteY108" fmla="*/ 402941 h 788298"/>
                <a:gd name="connsiteX109" fmla="*/ 153219 w 788246"/>
                <a:gd name="connsiteY109" fmla="*/ 424854 h 788298"/>
                <a:gd name="connsiteX110" fmla="*/ 128954 w 788246"/>
                <a:gd name="connsiteY110" fmla="*/ 388581 h 788298"/>
                <a:gd name="connsiteX111" fmla="*/ 120484 w 788246"/>
                <a:gd name="connsiteY111" fmla="*/ 349098 h 788298"/>
                <a:gd name="connsiteX112" fmla="*/ 120434 w 788246"/>
                <a:gd name="connsiteY112" fmla="*/ 349098 h 788298"/>
                <a:gd name="connsiteX113" fmla="*/ 120434 w 788246"/>
                <a:gd name="connsiteY113" fmla="*/ 346440 h 788298"/>
                <a:gd name="connsiteX114" fmla="*/ 120434 w 788246"/>
                <a:gd name="connsiteY114" fmla="*/ 345761 h 788298"/>
                <a:gd name="connsiteX115" fmla="*/ 120434 w 788246"/>
                <a:gd name="connsiteY115" fmla="*/ 345082 h 788298"/>
                <a:gd name="connsiteX116" fmla="*/ 120434 w 788246"/>
                <a:gd name="connsiteY116" fmla="*/ 344754 h 788298"/>
                <a:gd name="connsiteX117" fmla="*/ 120445 w 788246"/>
                <a:gd name="connsiteY117" fmla="*/ 344415 h 788298"/>
                <a:gd name="connsiteX118" fmla="*/ 120445 w 788246"/>
                <a:gd name="connsiteY118" fmla="*/ 344401 h 788298"/>
                <a:gd name="connsiteX119" fmla="*/ 120445 w 788246"/>
                <a:gd name="connsiteY119" fmla="*/ 344076 h 788298"/>
                <a:gd name="connsiteX120" fmla="*/ 120459 w 788246"/>
                <a:gd name="connsiteY120" fmla="*/ 343394 h 788298"/>
                <a:gd name="connsiteX121" fmla="*/ 120471 w 788246"/>
                <a:gd name="connsiteY121" fmla="*/ 343055 h 788298"/>
                <a:gd name="connsiteX122" fmla="*/ 120471 w 788246"/>
                <a:gd name="connsiteY122" fmla="*/ 343029 h 788298"/>
                <a:gd name="connsiteX123" fmla="*/ 120484 w 788246"/>
                <a:gd name="connsiteY123" fmla="*/ 342715 h 788298"/>
                <a:gd name="connsiteX124" fmla="*/ 120484 w 788246"/>
                <a:gd name="connsiteY124" fmla="*/ 342376 h 788298"/>
                <a:gd name="connsiteX125" fmla="*/ 120484 w 788246"/>
                <a:gd name="connsiteY125" fmla="*/ 342350 h 788298"/>
                <a:gd name="connsiteX126" fmla="*/ 120496 w 788246"/>
                <a:gd name="connsiteY126" fmla="*/ 342048 h 788298"/>
                <a:gd name="connsiteX127" fmla="*/ 120510 w 788246"/>
                <a:gd name="connsiteY127" fmla="*/ 341709 h 788298"/>
                <a:gd name="connsiteX128" fmla="*/ 120510 w 788246"/>
                <a:gd name="connsiteY128" fmla="*/ 341672 h 788298"/>
                <a:gd name="connsiteX129" fmla="*/ 120521 w 788246"/>
                <a:gd name="connsiteY129" fmla="*/ 341369 h 788298"/>
                <a:gd name="connsiteX130" fmla="*/ 120561 w 788246"/>
                <a:gd name="connsiteY130" fmla="*/ 340688 h 788298"/>
                <a:gd name="connsiteX131" fmla="*/ 120572 w 788246"/>
                <a:gd name="connsiteY131" fmla="*/ 340349 h 788298"/>
                <a:gd name="connsiteX132" fmla="*/ 120572 w 788246"/>
                <a:gd name="connsiteY132" fmla="*/ 340312 h 788298"/>
                <a:gd name="connsiteX133" fmla="*/ 120648 w 788246"/>
                <a:gd name="connsiteY133" fmla="*/ 338991 h 788298"/>
                <a:gd name="connsiteX134" fmla="*/ 120648 w 788246"/>
                <a:gd name="connsiteY134" fmla="*/ 338952 h 788298"/>
                <a:gd name="connsiteX135" fmla="*/ 120674 w 788246"/>
                <a:gd name="connsiteY135" fmla="*/ 338649 h 788298"/>
                <a:gd name="connsiteX136" fmla="*/ 128954 w 788246"/>
                <a:gd name="connsiteY136" fmla="*/ 302941 h 788298"/>
                <a:gd name="connsiteX137" fmla="*/ 148324 w 788246"/>
                <a:gd name="connsiteY137" fmla="*/ 271905 h 788298"/>
                <a:gd name="connsiteX138" fmla="*/ 148400 w 788246"/>
                <a:gd name="connsiteY138" fmla="*/ 271803 h 788298"/>
                <a:gd name="connsiteX139" fmla="*/ 148550 w 788246"/>
                <a:gd name="connsiteY139" fmla="*/ 271653 h 788298"/>
                <a:gd name="connsiteX140" fmla="*/ 148776 w 788246"/>
                <a:gd name="connsiteY140" fmla="*/ 271401 h 788298"/>
                <a:gd name="connsiteX141" fmla="*/ 148864 w 788246"/>
                <a:gd name="connsiteY141" fmla="*/ 271288 h 788298"/>
                <a:gd name="connsiteX142" fmla="*/ 149003 w 788246"/>
                <a:gd name="connsiteY142" fmla="*/ 271136 h 788298"/>
                <a:gd name="connsiteX143" fmla="*/ 149229 w 788246"/>
                <a:gd name="connsiteY143" fmla="*/ 270884 h 788298"/>
                <a:gd name="connsiteX144" fmla="*/ 149331 w 788246"/>
                <a:gd name="connsiteY144" fmla="*/ 270759 h 788298"/>
                <a:gd name="connsiteX145" fmla="*/ 149458 w 788246"/>
                <a:gd name="connsiteY145" fmla="*/ 270632 h 788298"/>
                <a:gd name="connsiteX146" fmla="*/ 149684 w 788246"/>
                <a:gd name="connsiteY146" fmla="*/ 270381 h 788298"/>
                <a:gd name="connsiteX147" fmla="*/ 150148 w 788246"/>
                <a:gd name="connsiteY147" fmla="*/ 269877 h 788298"/>
                <a:gd name="connsiteX148" fmla="*/ 150275 w 788246"/>
                <a:gd name="connsiteY148" fmla="*/ 269727 h 788298"/>
                <a:gd name="connsiteX149" fmla="*/ 150374 w 788246"/>
                <a:gd name="connsiteY149" fmla="*/ 269626 h 788298"/>
                <a:gd name="connsiteX150" fmla="*/ 150614 w 788246"/>
                <a:gd name="connsiteY150" fmla="*/ 269374 h 788298"/>
                <a:gd name="connsiteX151" fmla="*/ 150764 w 788246"/>
                <a:gd name="connsiteY151" fmla="*/ 269210 h 788298"/>
                <a:gd name="connsiteX152" fmla="*/ 150841 w 788246"/>
                <a:gd name="connsiteY152" fmla="*/ 269122 h 788298"/>
                <a:gd name="connsiteX153" fmla="*/ 151081 w 788246"/>
                <a:gd name="connsiteY153" fmla="*/ 268871 h 788298"/>
                <a:gd name="connsiteX154" fmla="*/ 151245 w 788246"/>
                <a:gd name="connsiteY154" fmla="*/ 268695 h 788298"/>
                <a:gd name="connsiteX155" fmla="*/ 151318 w 788246"/>
                <a:gd name="connsiteY155" fmla="*/ 268633 h 788298"/>
                <a:gd name="connsiteX156" fmla="*/ 151545 w 788246"/>
                <a:gd name="connsiteY156" fmla="*/ 268381 h 788298"/>
                <a:gd name="connsiteX157" fmla="*/ 151734 w 788246"/>
                <a:gd name="connsiteY157" fmla="*/ 268192 h 788298"/>
                <a:gd name="connsiteX158" fmla="*/ 151785 w 788246"/>
                <a:gd name="connsiteY158" fmla="*/ 268129 h 788298"/>
                <a:gd name="connsiteX159" fmla="*/ 152025 w 788246"/>
                <a:gd name="connsiteY159" fmla="*/ 267889 h 788298"/>
                <a:gd name="connsiteX160" fmla="*/ 152226 w 788246"/>
                <a:gd name="connsiteY160" fmla="*/ 267675 h 788298"/>
                <a:gd name="connsiteX161" fmla="*/ 152263 w 788246"/>
                <a:gd name="connsiteY161" fmla="*/ 267638 h 788298"/>
                <a:gd name="connsiteX162" fmla="*/ 152503 w 788246"/>
                <a:gd name="connsiteY162" fmla="*/ 267397 h 788298"/>
                <a:gd name="connsiteX163" fmla="*/ 152716 w 788246"/>
                <a:gd name="connsiteY163" fmla="*/ 267171 h 788298"/>
                <a:gd name="connsiteX164" fmla="*/ 152741 w 788246"/>
                <a:gd name="connsiteY164" fmla="*/ 267160 h 788298"/>
                <a:gd name="connsiteX165" fmla="*/ 152981 w 788246"/>
                <a:gd name="connsiteY165" fmla="*/ 266908 h 788298"/>
                <a:gd name="connsiteX166" fmla="*/ 153219 w 788246"/>
                <a:gd name="connsiteY166" fmla="*/ 266668 h 788298"/>
                <a:gd name="connsiteX167" fmla="*/ 189479 w 788246"/>
                <a:gd name="connsiteY167" fmla="*/ 242402 h 788298"/>
                <a:gd name="connsiteX168" fmla="*/ 232322 w 788246"/>
                <a:gd name="connsiteY168" fmla="*/ 233892 h 788298"/>
                <a:gd name="connsiteX169" fmla="*/ 275162 w 788246"/>
                <a:gd name="connsiteY169" fmla="*/ 242415 h 788298"/>
                <a:gd name="connsiteX170" fmla="*/ 311409 w 788246"/>
                <a:gd name="connsiteY170" fmla="*/ 266656 h 788298"/>
                <a:gd name="connsiteX171" fmla="*/ 335663 w 788246"/>
                <a:gd name="connsiteY171" fmla="*/ 302930 h 788298"/>
                <a:gd name="connsiteX172" fmla="*/ 344183 w 788246"/>
                <a:gd name="connsiteY172" fmla="*/ 345761 h 788298"/>
                <a:gd name="connsiteX173" fmla="*/ 313725 w 788246"/>
                <a:gd name="connsiteY173" fmla="*/ 422476 h 788298"/>
                <a:gd name="connsiteX174" fmla="*/ 313764 w 788246"/>
                <a:gd name="connsiteY174" fmla="*/ 422513 h 788298"/>
                <a:gd name="connsiteX175" fmla="*/ 311409 w 788246"/>
                <a:gd name="connsiteY175" fmla="*/ 424854 h 788298"/>
                <a:gd name="connsiteX176" fmla="*/ 311409 w 788246"/>
                <a:gd name="connsiteY176" fmla="*/ 424866 h 788298"/>
                <a:gd name="connsiteX177" fmla="*/ 309044 w 788246"/>
                <a:gd name="connsiteY177" fmla="*/ 427221 h 788298"/>
                <a:gd name="connsiteX178" fmla="*/ 243410 w 788246"/>
                <a:gd name="connsiteY178" fmla="*/ 492871 h 788298"/>
                <a:gd name="connsiteX179" fmla="*/ 344183 w 788246"/>
                <a:gd name="connsiteY179" fmla="*/ 492871 h 788298"/>
                <a:gd name="connsiteX180" fmla="*/ 344183 w 788246"/>
                <a:gd name="connsiteY180" fmla="*/ 565092 h 788298"/>
                <a:gd name="connsiteX181" fmla="*/ 120434 w 788246"/>
                <a:gd name="connsiteY181" fmla="*/ 565092 h 788298"/>
                <a:gd name="connsiteX182" fmla="*/ 120434 w 788246"/>
                <a:gd name="connsiteY182" fmla="*/ 513727 h 788298"/>
                <a:gd name="connsiteX183" fmla="*/ 258009 w 788246"/>
                <a:gd name="connsiteY183" fmla="*/ 376169 h 788298"/>
                <a:gd name="connsiteX184" fmla="*/ 260362 w 788246"/>
                <a:gd name="connsiteY184" fmla="*/ 373817 h 788298"/>
                <a:gd name="connsiteX185" fmla="*/ 260538 w 788246"/>
                <a:gd name="connsiteY185" fmla="*/ 373641 h 788298"/>
                <a:gd name="connsiteX186" fmla="*/ 260715 w 788246"/>
                <a:gd name="connsiteY186" fmla="*/ 373463 h 788298"/>
                <a:gd name="connsiteX187" fmla="*/ 268958 w 788246"/>
                <a:gd name="connsiteY187" fmla="*/ 360992 h 788298"/>
                <a:gd name="connsiteX188" fmla="*/ 271967 w 788246"/>
                <a:gd name="connsiteY188" fmla="*/ 345761 h 788298"/>
                <a:gd name="connsiteX189" fmla="*/ 268958 w 788246"/>
                <a:gd name="connsiteY189" fmla="*/ 330544 h 788298"/>
                <a:gd name="connsiteX190" fmla="*/ 260362 w 788246"/>
                <a:gd name="connsiteY190" fmla="*/ 317719 h 788298"/>
                <a:gd name="connsiteX191" fmla="*/ 247538 w 788246"/>
                <a:gd name="connsiteY191" fmla="*/ 309123 h 788298"/>
                <a:gd name="connsiteX192" fmla="*/ 232322 w 788246"/>
                <a:gd name="connsiteY192" fmla="*/ 306114 h 788298"/>
                <a:gd name="connsiteX193" fmla="*/ 217106 w 788246"/>
                <a:gd name="connsiteY193" fmla="*/ 309123 h 788298"/>
                <a:gd name="connsiteX194" fmla="*/ 204279 w 788246"/>
                <a:gd name="connsiteY194" fmla="*/ 317719 h 788298"/>
                <a:gd name="connsiteX195" fmla="*/ 204104 w 788246"/>
                <a:gd name="connsiteY195" fmla="*/ 317895 h 788298"/>
                <a:gd name="connsiteX196" fmla="*/ 204104 w 788246"/>
                <a:gd name="connsiteY196" fmla="*/ 317907 h 788298"/>
                <a:gd name="connsiteX197" fmla="*/ 203929 w 788246"/>
                <a:gd name="connsiteY197" fmla="*/ 318071 h 788298"/>
                <a:gd name="connsiteX198" fmla="*/ 203915 w 788246"/>
                <a:gd name="connsiteY198" fmla="*/ 318084 h 788298"/>
                <a:gd name="connsiteX199" fmla="*/ 203751 w 788246"/>
                <a:gd name="connsiteY199" fmla="*/ 318260 h 788298"/>
                <a:gd name="connsiteX200" fmla="*/ 203739 w 788246"/>
                <a:gd name="connsiteY200" fmla="*/ 318274 h 788298"/>
                <a:gd name="connsiteX201" fmla="*/ 203575 w 788246"/>
                <a:gd name="connsiteY201" fmla="*/ 318435 h 788298"/>
                <a:gd name="connsiteX202" fmla="*/ 203564 w 788246"/>
                <a:gd name="connsiteY202" fmla="*/ 318449 h 788298"/>
                <a:gd name="connsiteX203" fmla="*/ 203411 w 788246"/>
                <a:gd name="connsiteY203" fmla="*/ 318613 h 788298"/>
                <a:gd name="connsiteX204" fmla="*/ 203386 w 788246"/>
                <a:gd name="connsiteY204" fmla="*/ 318639 h 788298"/>
                <a:gd name="connsiteX205" fmla="*/ 203236 w 788246"/>
                <a:gd name="connsiteY205" fmla="*/ 318802 h 788298"/>
                <a:gd name="connsiteX206" fmla="*/ 203210 w 788246"/>
                <a:gd name="connsiteY206" fmla="*/ 318825 h 788298"/>
                <a:gd name="connsiteX207" fmla="*/ 203072 w 788246"/>
                <a:gd name="connsiteY207" fmla="*/ 318978 h 788298"/>
                <a:gd name="connsiteX208" fmla="*/ 203035 w 788246"/>
                <a:gd name="connsiteY208" fmla="*/ 319015 h 788298"/>
                <a:gd name="connsiteX209" fmla="*/ 202896 w 788246"/>
                <a:gd name="connsiteY209" fmla="*/ 319167 h 788298"/>
                <a:gd name="connsiteX210" fmla="*/ 202857 w 788246"/>
                <a:gd name="connsiteY210" fmla="*/ 319204 h 788298"/>
                <a:gd name="connsiteX211" fmla="*/ 202732 w 788246"/>
                <a:gd name="connsiteY211" fmla="*/ 319354 h 788298"/>
                <a:gd name="connsiteX212" fmla="*/ 202693 w 788246"/>
                <a:gd name="connsiteY212" fmla="*/ 319394 h 788298"/>
                <a:gd name="connsiteX213" fmla="*/ 202568 w 788246"/>
                <a:gd name="connsiteY213" fmla="*/ 319544 h 788298"/>
                <a:gd name="connsiteX214" fmla="*/ 202518 w 788246"/>
                <a:gd name="connsiteY214" fmla="*/ 319581 h 788298"/>
                <a:gd name="connsiteX215" fmla="*/ 202405 w 788246"/>
                <a:gd name="connsiteY215" fmla="*/ 319719 h 788298"/>
                <a:gd name="connsiteX216" fmla="*/ 202077 w 788246"/>
                <a:gd name="connsiteY216" fmla="*/ 320098 h 788298"/>
                <a:gd name="connsiteX217" fmla="*/ 202028 w 788246"/>
                <a:gd name="connsiteY217" fmla="*/ 320149 h 788298"/>
                <a:gd name="connsiteX218" fmla="*/ 195672 w 788246"/>
                <a:gd name="connsiteY218" fmla="*/ 330558 h 788298"/>
                <a:gd name="connsiteX219" fmla="*/ 192827 w 788246"/>
                <a:gd name="connsiteY219" fmla="*/ 342073 h 788298"/>
                <a:gd name="connsiteX220" fmla="*/ 192827 w 788246"/>
                <a:gd name="connsiteY220" fmla="*/ 342124 h 788298"/>
                <a:gd name="connsiteX221" fmla="*/ 192816 w 788246"/>
                <a:gd name="connsiteY221" fmla="*/ 342201 h 788298"/>
                <a:gd name="connsiteX222" fmla="*/ 192751 w 788246"/>
                <a:gd name="connsiteY222" fmla="*/ 343080 h 788298"/>
                <a:gd name="connsiteX223" fmla="*/ 192751 w 788246"/>
                <a:gd name="connsiteY223" fmla="*/ 343094 h 788298"/>
                <a:gd name="connsiteX224" fmla="*/ 192739 w 788246"/>
                <a:gd name="connsiteY224" fmla="*/ 343207 h 788298"/>
                <a:gd name="connsiteX225" fmla="*/ 192739 w 788246"/>
                <a:gd name="connsiteY225" fmla="*/ 343332 h 788298"/>
                <a:gd name="connsiteX226" fmla="*/ 192725 w 788246"/>
                <a:gd name="connsiteY226" fmla="*/ 343332 h 788298"/>
                <a:gd name="connsiteX227" fmla="*/ 192725 w 788246"/>
                <a:gd name="connsiteY227" fmla="*/ 343459 h 788298"/>
                <a:gd name="connsiteX228" fmla="*/ 192725 w 788246"/>
                <a:gd name="connsiteY228" fmla="*/ 343572 h 788298"/>
                <a:gd name="connsiteX229" fmla="*/ 192714 w 788246"/>
                <a:gd name="connsiteY229" fmla="*/ 343583 h 788298"/>
                <a:gd name="connsiteX230" fmla="*/ 192714 w 788246"/>
                <a:gd name="connsiteY230" fmla="*/ 343711 h 788298"/>
                <a:gd name="connsiteX231" fmla="*/ 192714 w 788246"/>
                <a:gd name="connsiteY231" fmla="*/ 343824 h 788298"/>
                <a:gd name="connsiteX232" fmla="*/ 192702 w 788246"/>
                <a:gd name="connsiteY232" fmla="*/ 343835 h 788298"/>
                <a:gd name="connsiteX233" fmla="*/ 192702 w 788246"/>
                <a:gd name="connsiteY233" fmla="*/ 343962 h 788298"/>
                <a:gd name="connsiteX234" fmla="*/ 192702 w 788246"/>
                <a:gd name="connsiteY234" fmla="*/ 344062 h 788298"/>
                <a:gd name="connsiteX235" fmla="*/ 192702 w 788246"/>
                <a:gd name="connsiteY235" fmla="*/ 344087 h 788298"/>
                <a:gd name="connsiteX236" fmla="*/ 192688 w 788246"/>
                <a:gd name="connsiteY236" fmla="*/ 344225 h 788298"/>
                <a:gd name="connsiteX237" fmla="*/ 192688 w 788246"/>
                <a:gd name="connsiteY237" fmla="*/ 344302 h 788298"/>
                <a:gd name="connsiteX238" fmla="*/ 192688 w 788246"/>
                <a:gd name="connsiteY238" fmla="*/ 344352 h 788298"/>
                <a:gd name="connsiteX239" fmla="*/ 192688 w 788246"/>
                <a:gd name="connsiteY239" fmla="*/ 344477 h 788298"/>
                <a:gd name="connsiteX240" fmla="*/ 192677 w 788246"/>
                <a:gd name="connsiteY240" fmla="*/ 344540 h 788298"/>
                <a:gd name="connsiteX241" fmla="*/ 192677 w 788246"/>
                <a:gd name="connsiteY241" fmla="*/ 344604 h 788298"/>
                <a:gd name="connsiteX242" fmla="*/ 192677 w 788246"/>
                <a:gd name="connsiteY242" fmla="*/ 344729 h 788298"/>
                <a:gd name="connsiteX243" fmla="*/ 192677 w 788246"/>
                <a:gd name="connsiteY243" fmla="*/ 344791 h 788298"/>
                <a:gd name="connsiteX244" fmla="*/ 192677 w 788246"/>
                <a:gd name="connsiteY244" fmla="*/ 344856 h 788298"/>
                <a:gd name="connsiteX245" fmla="*/ 192677 w 788246"/>
                <a:gd name="connsiteY245" fmla="*/ 344994 h 788298"/>
                <a:gd name="connsiteX246" fmla="*/ 192677 w 788246"/>
                <a:gd name="connsiteY246" fmla="*/ 345031 h 788298"/>
                <a:gd name="connsiteX247" fmla="*/ 192663 w 788246"/>
                <a:gd name="connsiteY247" fmla="*/ 345119 h 788298"/>
                <a:gd name="connsiteX248" fmla="*/ 192663 w 788246"/>
                <a:gd name="connsiteY248" fmla="*/ 345246 h 788298"/>
                <a:gd name="connsiteX249" fmla="*/ 192663 w 788246"/>
                <a:gd name="connsiteY249" fmla="*/ 345272 h 788298"/>
                <a:gd name="connsiteX250" fmla="*/ 192663 w 788246"/>
                <a:gd name="connsiteY250" fmla="*/ 345371 h 788298"/>
                <a:gd name="connsiteX251" fmla="*/ 192663 w 788246"/>
                <a:gd name="connsiteY251" fmla="*/ 345498 h 788298"/>
                <a:gd name="connsiteX252" fmla="*/ 192663 w 788246"/>
                <a:gd name="connsiteY252" fmla="*/ 345523 h 788298"/>
                <a:gd name="connsiteX253" fmla="*/ 192663 w 788246"/>
                <a:gd name="connsiteY253" fmla="*/ 345636 h 788298"/>
                <a:gd name="connsiteX254" fmla="*/ 192663 w 788246"/>
                <a:gd name="connsiteY254" fmla="*/ 345761 h 788298"/>
                <a:gd name="connsiteX255" fmla="*/ 192663 w 788246"/>
                <a:gd name="connsiteY255" fmla="*/ 346001 h 788298"/>
                <a:gd name="connsiteX256" fmla="*/ 192663 w 788246"/>
                <a:gd name="connsiteY256" fmla="*/ 346253 h 788298"/>
                <a:gd name="connsiteX257" fmla="*/ 195672 w 788246"/>
                <a:gd name="connsiteY257" fmla="*/ 360992 h 788298"/>
                <a:gd name="connsiteX258" fmla="*/ 204268 w 788246"/>
                <a:gd name="connsiteY258" fmla="*/ 373817 h 788298"/>
                <a:gd name="connsiteX259" fmla="*/ 199560 w 788246"/>
                <a:gd name="connsiteY259" fmla="*/ 378525 h 788298"/>
                <a:gd name="connsiteX260" fmla="*/ 189530 w 788246"/>
                <a:gd name="connsiteY260" fmla="*/ 363509 h 788298"/>
                <a:gd name="connsiteX261" fmla="*/ 186119 w 788246"/>
                <a:gd name="connsiteY261" fmla="*/ 349098 h 788298"/>
                <a:gd name="connsiteX262" fmla="*/ 127155 w 788246"/>
                <a:gd name="connsiteY262" fmla="*/ 349098 h 788298"/>
                <a:gd name="connsiteX263" fmla="*/ 135096 w 788246"/>
                <a:gd name="connsiteY263" fmla="*/ 386064 h 788298"/>
                <a:gd name="connsiteX264" fmla="*/ 157927 w 788246"/>
                <a:gd name="connsiteY264" fmla="*/ 420172 h 788298"/>
                <a:gd name="connsiteX265" fmla="*/ 153219 w 788246"/>
                <a:gd name="connsiteY265" fmla="*/ 424854 h 788298"/>
                <a:gd name="connsiteX266" fmla="*/ 562911 w 788246"/>
                <a:gd name="connsiteY266" fmla="*/ 557703 h 788298"/>
                <a:gd name="connsiteX267" fmla="*/ 545139 w 788246"/>
                <a:gd name="connsiteY267" fmla="*/ 562134 h 788298"/>
                <a:gd name="connsiteX268" fmla="*/ 544675 w 788246"/>
                <a:gd name="connsiteY268" fmla="*/ 562234 h 788298"/>
                <a:gd name="connsiteX269" fmla="*/ 544147 w 788246"/>
                <a:gd name="connsiteY269" fmla="*/ 562324 h 788298"/>
                <a:gd name="connsiteX270" fmla="*/ 535121 w 788246"/>
                <a:gd name="connsiteY270" fmla="*/ 563732 h 788298"/>
                <a:gd name="connsiteX271" fmla="*/ 534606 w 788246"/>
                <a:gd name="connsiteY271" fmla="*/ 563809 h 788298"/>
                <a:gd name="connsiteX272" fmla="*/ 534114 w 788246"/>
                <a:gd name="connsiteY272" fmla="*/ 563859 h 788298"/>
                <a:gd name="connsiteX273" fmla="*/ 533585 w 788246"/>
                <a:gd name="connsiteY273" fmla="*/ 563933 h 788298"/>
                <a:gd name="connsiteX274" fmla="*/ 533121 w 788246"/>
                <a:gd name="connsiteY274" fmla="*/ 563984 h 788298"/>
                <a:gd name="connsiteX275" fmla="*/ 532567 w 788246"/>
                <a:gd name="connsiteY275" fmla="*/ 564046 h 788298"/>
                <a:gd name="connsiteX276" fmla="*/ 532115 w 788246"/>
                <a:gd name="connsiteY276" fmla="*/ 564097 h 788298"/>
                <a:gd name="connsiteX277" fmla="*/ 531546 w 788246"/>
                <a:gd name="connsiteY277" fmla="*/ 564159 h 788298"/>
                <a:gd name="connsiteX278" fmla="*/ 531108 w 788246"/>
                <a:gd name="connsiteY278" fmla="*/ 564199 h 788298"/>
                <a:gd name="connsiteX279" fmla="*/ 530101 w 788246"/>
                <a:gd name="connsiteY279" fmla="*/ 564298 h 788298"/>
                <a:gd name="connsiteX280" fmla="*/ 529508 w 788246"/>
                <a:gd name="connsiteY280" fmla="*/ 564363 h 788298"/>
                <a:gd name="connsiteX281" fmla="*/ 529095 w 788246"/>
                <a:gd name="connsiteY281" fmla="*/ 564400 h 788298"/>
                <a:gd name="connsiteX282" fmla="*/ 528475 w 788246"/>
                <a:gd name="connsiteY282" fmla="*/ 564462 h 788298"/>
                <a:gd name="connsiteX283" fmla="*/ 528074 w 788246"/>
                <a:gd name="connsiteY283" fmla="*/ 564488 h 788298"/>
                <a:gd name="connsiteX284" fmla="*/ 527443 w 788246"/>
                <a:gd name="connsiteY284" fmla="*/ 564550 h 788298"/>
                <a:gd name="connsiteX285" fmla="*/ 527067 w 788246"/>
                <a:gd name="connsiteY285" fmla="*/ 564575 h 788298"/>
                <a:gd name="connsiteX286" fmla="*/ 526425 w 788246"/>
                <a:gd name="connsiteY286" fmla="*/ 564626 h 788298"/>
                <a:gd name="connsiteX287" fmla="*/ 526060 w 788246"/>
                <a:gd name="connsiteY287" fmla="*/ 564651 h 788298"/>
                <a:gd name="connsiteX288" fmla="*/ 525393 w 788246"/>
                <a:gd name="connsiteY288" fmla="*/ 564702 h 788298"/>
                <a:gd name="connsiteX289" fmla="*/ 525054 w 788246"/>
                <a:gd name="connsiteY289" fmla="*/ 564714 h 788298"/>
                <a:gd name="connsiteX290" fmla="*/ 524361 w 788246"/>
                <a:gd name="connsiteY290" fmla="*/ 564764 h 788298"/>
                <a:gd name="connsiteX291" fmla="*/ 524047 w 788246"/>
                <a:gd name="connsiteY291" fmla="*/ 564778 h 788298"/>
                <a:gd name="connsiteX292" fmla="*/ 523317 w 788246"/>
                <a:gd name="connsiteY292" fmla="*/ 564827 h 788298"/>
                <a:gd name="connsiteX293" fmla="*/ 523040 w 788246"/>
                <a:gd name="connsiteY293" fmla="*/ 564841 h 788298"/>
                <a:gd name="connsiteX294" fmla="*/ 522285 w 788246"/>
                <a:gd name="connsiteY294" fmla="*/ 564878 h 788298"/>
                <a:gd name="connsiteX295" fmla="*/ 522020 w 788246"/>
                <a:gd name="connsiteY295" fmla="*/ 564892 h 788298"/>
                <a:gd name="connsiteX296" fmla="*/ 521253 w 788246"/>
                <a:gd name="connsiteY296" fmla="*/ 564928 h 788298"/>
                <a:gd name="connsiteX297" fmla="*/ 521013 w 788246"/>
                <a:gd name="connsiteY297" fmla="*/ 564940 h 788298"/>
                <a:gd name="connsiteX298" fmla="*/ 520207 w 788246"/>
                <a:gd name="connsiteY298" fmla="*/ 564979 h 788298"/>
                <a:gd name="connsiteX299" fmla="*/ 520006 w 788246"/>
                <a:gd name="connsiteY299" fmla="*/ 564979 h 788298"/>
                <a:gd name="connsiteX300" fmla="*/ 519163 w 788246"/>
                <a:gd name="connsiteY300" fmla="*/ 565016 h 788298"/>
                <a:gd name="connsiteX301" fmla="*/ 518988 w 788246"/>
                <a:gd name="connsiteY301" fmla="*/ 565016 h 788298"/>
                <a:gd name="connsiteX302" fmla="*/ 518117 w 788246"/>
                <a:gd name="connsiteY302" fmla="*/ 565042 h 788298"/>
                <a:gd name="connsiteX303" fmla="*/ 517979 w 788246"/>
                <a:gd name="connsiteY303" fmla="*/ 565042 h 788298"/>
                <a:gd name="connsiteX304" fmla="*/ 517085 w 788246"/>
                <a:gd name="connsiteY304" fmla="*/ 565067 h 788298"/>
                <a:gd name="connsiteX305" fmla="*/ 516972 w 788246"/>
                <a:gd name="connsiteY305" fmla="*/ 565067 h 788298"/>
                <a:gd name="connsiteX306" fmla="*/ 516030 w 788246"/>
                <a:gd name="connsiteY306" fmla="*/ 565079 h 788298"/>
                <a:gd name="connsiteX307" fmla="*/ 515965 w 788246"/>
                <a:gd name="connsiteY307" fmla="*/ 565079 h 788298"/>
                <a:gd name="connsiteX308" fmla="*/ 514984 w 788246"/>
                <a:gd name="connsiteY308" fmla="*/ 565092 h 788298"/>
                <a:gd name="connsiteX309" fmla="*/ 514947 w 788246"/>
                <a:gd name="connsiteY309" fmla="*/ 565092 h 788298"/>
                <a:gd name="connsiteX310" fmla="*/ 513940 w 788246"/>
                <a:gd name="connsiteY310" fmla="*/ 565092 h 788298"/>
                <a:gd name="connsiteX311" fmla="*/ 512934 w 788246"/>
                <a:gd name="connsiteY311" fmla="*/ 565092 h 788298"/>
                <a:gd name="connsiteX312" fmla="*/ 512895 w 788246"/>
                <a:gd name="connsiteY312" fmla="*/ 565092 h 788298"/>
                <a:gd name="connsiteX313" fmla="*/ 511913 w 788246"/>
                <a:gd name="connsiteY313" fmla="*/ 565079 h 788298"/>
                <a:gd name="connsiteX314" fmla="*/ 511851 w 788246"/>
                <a:gd name="connsiteY314" fmla="*/ 565079 h 788298"/>
                <a:gd name="connsiteX315" fmla="*/ 510906 w 788246"/>
                <a:gd name="connsiteY315" fmla="*/ 565067 h 788298"/>
                <a:gd name="connsiteX316" fmla="*/ 510793 w 788246"/>
                <a:gd name="connsiteY316" fmla="*/ 565067 h 788298"/>
                <a:gd name="connsiteX317" fmla="*/ 509900 w 788246"/>
                <a:gd name="connsiteY317" fmla="*/ 565042 h 788298"/>
                <a:gd name="connsiteX318" fmla="*/ 509761 w 788246"/>
                <a:gd name="connsiteY318" fmla="*/ 565042 h 788298"/>
                <a:gd name="connsiteX319" fmla="*/ 508893 w 788246"/>
                <a:gd name="connsiteY319" fmla="*/ 565016 h 788298"/>
                <a:gd name="connsiteX320" fmla="*/ 508718 w 788246"/>
                <a:gd name="connsiteY320" fmla="*/ 565016 h 788298"/>
                <a:gd name="connsiteX321" fmla="*/ 507873 w 788246"/>
                <a:gd name="connsiteY321" fmla="*/ 564979 h 788298"/>
                <a:gd name="connsiteX322" fmla="*/ 507672 w 788246"/>
                <a:gd name="connsiteY322" fmla="*/ 564979 h 788298"/>
                <a:gd name="connsiteX323" fmla="*/ 506866 w 788246"/>
                <a:gd name="connsiteY323" fmla="*/ 564940 h 788298"/>
                <a:gd name="connsiteX324" fmla="*/ 506628 w 788246"/>
                <a:gd name="connsiteY324" fmla="*/ 564928 h 788298"/>
                <a:gd name="connsiteX325" fmla="*/ 505859 w 788246"/>
                <a:gd name="connsiteY325" fmla="*/ 564892 h 788298"/>
                <a:gd name="connsiteX326" fmla="*/ 505596 w 788246"/>
                <a:gd name="connsiteY326" fmla="*/ 564878 h 788298"/>
                <a:gd name="connsiteX327" fmla="*/ 504841 w 788246"/>
                <a:gd name="connsiteY327" fmla="*/ 564841 h 788298"/>
                <a:gd name="connsiteX328" fmla="*/ 504564 w 788246"/>
                <a:gd name="connsiteY328" fmla="*/ 564827 h 788298"/>
                <a:gd name="connsiteX329" fmla="*/ 503834 w 788246"/>
                <a:gd name="connsiteY329" fmla="*/ 564778 h 788298"/>
                <a:gd name="connsiteX330" fmla="*/ 503520 w 788246"/>
                <a:gd name="connsiteY330" fmla="*/ 564764 h 788298"/>
                <a:gd name="connsiteX331" fmla="*/ 502827 w 788246"/>
                <a:gd name="connsiteY331" fmla="*/ 564714 h 788298"/>
                <a:gd name="connsiteX332" fmla="*/ 502488 w 788246"/>
                <a:gd name="connsiteY332" fmla="*/ 564702 h 788298"/>
                <a:gd name="connsiteX333" fmla="*/ 501821 w 788246"/>
                <a:gd name="connsiteY333" fmla="*/ 564651 h 788298"/>
                <a:gd name="connsiteX334" fmla="*/ 501456 w 788246"/>
                <a:gd name="connsiteY334" fmla="*/ 564626 h 788298"/>
                <a:gd name="connsiteX335" fmla="*/ 500814 w 788246"/>
                <a:gd name="connsiteY335" fmla="*/ 564575 h 788298"/>
                <a:gd name="connsiteX336" fmla="*/ 500435 w 788246"/>
                <a:gd name="connsiteY336" fmla="*/ 564550 h 788298"/>
                <a:gd name="connsiteX337" fmla="*/ 499808 w 788246"/>
                <a:gd name="connsiteY337" fmla="*/ 564488 h 788298"/>
                <a:gd name="connsiteX338" fmla="*/ 499403 w 788246"/>
                <a:gd name="connsiteY338" fmla="*/ 564462 h 788298"/>
                <a:gd name="connsiteX339" fmla="*/ 498787 w 788246"/>
                <a:gd name="connsiteY339" fmla="*/ 564400 h 788298"/>
                <a:gd name="connsiteX340" fmla="*/ 498371 w 788246"/>
                <a:gd name="connsiteY340" fmla="*/ 564363 h 788298"/>
                <a:gd name="connsiteX341" fmla="*/ 497780 w 788246"/>
                <a:gd name="connsiteY341" fmla="*/ 564298 h 788298"/>
                <a:gd name="connsiteX342" fmla="*/ 496773 w 788246"/>
                <a:gd name="connsiteY342" fmla="*/ 564199 h 788298"/>
                <a:gd name="connsiteX343" fmla="*/ 496332 w 788246"/>
                <a:gd name="connsiteY343" fmla="*/ 564159 h 788298"/>
                <a:gd name="connsiteX344" fmla="*/ 495767 w 788246"/>
                <a:gd name="connsiteY344" fmla="*/ 564097 h 788298"/>
                <a:gd name="connsiteX345" fmla="*/ 495314 w 788246"/>
                <a:gd name="connsiteY345" fmla="*/ 564046 h 788298"/>
                <a:gd name="connsiteX346" fmla="*/ 494760 w 788246"/>
                <a:gd name="connsiteY346" fmla="*/ 563984 h 788298"/>
                <a:gd name="connsiteX347" fmla="*/ 494293 w 788246"/>
                <a:gd name="connsiteY347" fmla="*/ 563933 h 788298"/>
                <a:gd name="connsiteX348" fmla="*/ 493764 w 788246"/>
                <a:gd name="connsiteY348" fmla="*/ 563859 h 788298"/>
                <a:gd name="connsiteX349" fmla="*/ 493275 w 788246"/>
                <a:gd name="connsiteY349" fmla="*/ 563809 h 788298"/>
                <a:gd name="connsiteX350" fmla="*/ 492758 w 788246"/>
                <a:gd name="connsiteY350" fmla="*/ 563732 h 788298"/>
                <a:gd name="connsiteX351" fmla="*/ 483734 w 788246"/>
                <a:gd name="connsiteY351" fmla="*/ 562324 h 788298"/>
                <a:gd name="connsiteX352" fmla="*/ 483206 w 788246"/>
                <a:gd name="connsiteY352" fmla="*/ 562234 h 788298"/>
                <a:gd name="connsiteX353" fmla="*/ 464000 w 788246"/>
                <a:gd name="connsiteY353" fmla="*/ 557401 h 788298"/>
                <a:gd name="connsiteX354" fmla="*/ 463697 w 788246"/>
                <a:gd name="connsiteY354" fmla="*/ 557313 h 788298"/>
                <a:gd name="connsiteX355" fmla="*/ 463019 w 788246"/>
                <a:gd name="connsiteY355" fmla="*/ 557087 h 788298"/>
                <a:gd name="connsiteX356" fmla="*/ 462049 w 788246"/>
                <a:gd name="connsiteY356" fmla="*/ 556773 h 788298"/>
                <a:gd name="connsiteX357" fmla="*/ 461797 w 788246"/>
                <a:gd name="connsiteY357" fmla="*/ 556697 h 788298"/>
                <a:gd name="connsiteX358" fmla="*/ 461079 w 788246"/>
                <a:gd name="connsiteY358" fmla="*/ 556445 h 788298"/>
                <a:gd name="connsiteX359" fmla="*/ 457216 w 788246"/>
                <a:gd name="connsiteY359" fmla="*/ 555099 h 788298"/>
                <a:gd name="connsiteX360" fmla="*/ 457092 w 788246"/>
                <a:gd name="connsiteY360" fmla="*/ 555062 h 788298"/>
                <a:gd name="connsiteX361" fmla="*/ 456260 w 788246"/>
                <a:gd name="connsiteY361" fmla="*/ 554745 h 788298"/>
                <a:gd name="connsiteX362" fmla="*/ 456158 w 788246"/>
                <a:gd name="connsiteY362" fmla="*/ 554720 h 788298"/>
                <a:gd name="connsiteX363" fmla="*/ 455290 w 788246"/>
                <a:gd name="connsiteY363" fmla="*/ 554381 h 788298"/>
                <a:gd name="connsiteX364" fmla="*/ 455228 w 788246"/>
                <a:gd name="connsiteY364" fmla="*/ 554369 h 788298"/>
                <a:gd name="connsiteX365" fmla="*/ 454334 w 788246"/>
                <a:gd name="connsiteY365" fmla="*/ 554016 h 788298"/>
                <a:gd name="connsiteX366" fmla="*/ 454309 w 788246"/>
                <a:gd name="connsiteY366" fmla="*/ 554016 h 788298"/>
                <a:gd name="connsiteX367" fmla="*/ 453379 w 788246"/>
                <a:gd name="connsiteY367" fmla="*/ 553651 h 788298"/>
                <a:gd name="connsiteX368" fmla="*/ 453379 w 788246"/>
                <a:gd name="connsiteY368" fmla="*/ 553639 h 788298"/>
                <a:gd name="connsiteX369" fmla="*/ 452460 w 788246"/>
                <a:gd name="connsiteY369" fmla="*/ 553286 h 788298"/>
                <a:gd name="connsiteX370" fmla="*/ 452420 w 788246"/>
                <a:gd name="connsiteY370" fmla="*/ 553261 h 788298"/>
                <a:gd name="connsiteX371" fmla="*/ 451540 w 788246"/>
                <a:gd name="connsiteY371" fmla="*/ 552921 h 788298"/>
                <a:gd name="connsiteX372" fmla="*/ 451476 w 788246"/>
                <a:gd name="connsiteY372" fmla="*/ 552884 h 788298"/>
                <a:gd name="connsiteX373" fmla="*/ 450621 w 788246"/>
                <a:gd name="connsiteY373" fmla="*/ 552542 h 788298"/>
                <a:gd name="connsiteX374" fmla="*/ 450520 w 788246"/>
                <a:gd name="connsiteY374" fmla="*/ 552494 h 788298"/>
                <a:gd name="connsiteX375" fmla="*/ 449677 w 788246"/>
                <a:gd name="connsiteY375" fmla="*/ 552152 h 788298"/>
                <a:gd name="connsiteX376" fmla="*/ 449601 w 788246"/>
                <a:gd name="connsiteY376" fmla="*/ 552115 h 788298"/>
                <a:gd name="connsiteX377" fmla="*/ 448733 w 788246"/>
                <a:gd name="connsiteY377" fmla="*/ 551751 h 788298"/>
                <a:gd name="connsiteX378" fmla="*/ 448696 w 788246"/>
                <a:gd name="connsiteY378" fmla="*/ 551725 h 788298"/>
                <a:gd name="connsiteX379" fmla="*/ 447788 w 788246"/>
                <a:gd name="connsiteY379" fmla="*/ 551335 h 788298"/>
                <a:gd name="connsiteX380" fmla="*/ 446869 w 788246"/>
                <a:gd name="connsiteY380" fmla="*/ 550933 h 788298"/>
                <a:gd name="connsiteX381" fmla="*/ 446846 w 788246"/>
                <a:gd name="connsiteY381" fmla="*/ 550919 h 788298"/>
                <a:gd name="connsiteX382" fmla="*/ 445964 w 788246"/>
                <a:gd name="connsiteY382" fmla="*/ 550529 h 788298"/>
                <a:gd name="connsiteX383" fmla="*/ 445914 w 788246"/>
                <a:gd name="connsiteY383" fmla="*/ 550504 h 788298"/>
                <a:gd name="connsiteX384" fmla="*/ 445059 w 788246"/>
                <a:gd name="connsiteY384" fmla="*/ 550113 h 788298"/>
                <a:gd name="connsiteX385" fmla="*/ 444983 w 788246"/>
                <a:gd name="connsiteY385" fmla="*/ 550076 h 788298"/>
                <a:gd name="connsiteX386" fmla="*/ 444166 w 788246"/>
                <a:gd name="connsiteY386" fmla="*/ 549698 h 788298"/>
                <a:gd name="connsiteX387" fmla="*/ 444050 w 788246"/>
                <a:gd name="connsiteY387" fmla="*/ 549649 h 788298"/>
                <a:gd name="connsiteX388" fmla="*/ 443258 w 788246"/>
                <a:gd name="connsiteY388" fmla="*/ 549284 h 788298"/>
                <a:gd name="connsiteX389" fmla="*/ 443120 w 788246"/>
                <a:gd name="connsiteY389" fmla="*/ 549220 h 788298"/>
                <a:gd name="connsiteX390" fmla="*/ 442365 w 788246"/>
                <a:gd name="connsiteY390" fmla="*/ 548855 h 788298"/>
                <a:gd name="connsiteX391" fmla="*/ 442201 w 788246"/>
                <a:gd name="connsiteY391" fmla="*/ 548781 h 788298"/>
                <a:gd name="connsiteX392" fmla="*/ 441459 w 788246"/>
                <a:gd name="connsiteY392" fmla="*/ 548414 h 788298"/>
                <a:gd name="connsiteX393" fmla="*/ 441282 w 788246"/>
                <a:gd name="connsiteY393" fmla="*/ 548326 h 788298"/>
                <a:gd name="connsiteX394" fmla="*/ 440566 w 788246"/>
                <a:gd name="connsiteY394" fmla="*/ 547987 h 788298"/>
                <a:gd name="connsiteX395" fmla="*/ 440363 w 788246"/>
                <a:gd name="connsiteY395" fmla="*/ 547874 h 788298"/>
                <a:gd name="connsiteX396" fmla="*/ 439672 w 788246"/>
                <a:gd name="connsiteY396" fmla="*/ 547534 h 788298"/>
                <a:gd name="connsiteX397" fmla="*/ 439444 w 788246"/>
                <a:gd name="connsiteY397" fmla="*/ 547421 h 788298"/>
                <a:gd name="connsiteX398" fmla="*/ 438790 w 788246"/>
                <a:gd name="connsiteY398" fmla="*/ 547081 h 788298"/>
                <a:gd name="connsiteX399" fmla="*/ 438539 w 788246"/>
                <a:gd name="connsiteY399" fmla="*/ 546954 h 788298"/>
                <a:gd name="connsiteX400" fmla="*/ 437897 w 788246"/>
                <a:gd name="connsiteY400" fmla="*/ 546627 h 788298"/>
                <a:gd name="connsiteX401" fmla="*/ 437633 w 788246"/>
                <a:gd name="connsiteY401" fmla="*/ 546490 h 788298"/>
                <a:gd name="connsiteX402" fmla="*/ 437015 w 788246"/>
                <a:gd name="connsiteY402" fmla="*/ 546174 h 788298"/>
                <a:gd name="connsiteX403" fmla="*/ 436726 w 788246"/>
                <a:gd name="connsiteY403" fmla="*/ 546010 h 788298"/>
                <a:gd name="connsiteX404" fmla="*/ 436121 w 788246"/>
                <a:gd name="connsiteY404" fmla="*/ 545696 h 788298"/>
                <a:gd name="connsiteX405" fmla="*/ 435821 w 788246"/>
                <a:gd name="connsiteY405" fmla="*/ 545532 h 788298"/>
                <a:gd name="connsiteX406" fmla="*/ 435241 w 788246"/>
                <a:gd name="connsiteY406" fmla="*/ 545230 h 788298"/>
                <a:gd name="connsiteX407" fmla="*/ 434928 w 788246"/>
                <a:gd name="connsiteY407" fmla="*/ 545054 h 788298"/>
                <a:gd name="connsiteX408" fmla="*/ 434373 w 788246"/>
                <a:gd name="connsiteY408" fmla="*/ 544752 h 788298"/>
                <a:gd name="connsiteX409" fmla="*/ 434034 w 788246"/>
                <a:gd name="connsiteY409" fmla="*/ 544565 h 788298"/>
                <a:gd name="connsiteX410" fmla="*/ 433491 w 788246"/>
                <a:gd name="connsiteY410" fmla="*/ 544262 h 788298"/>
                <a:gd name="connsiteX411" fmla="*/ 433140 w 788246"/>
                <a:gd name="connsiteY411" fmla="*/ 544061 h 788298"/>
                <a:gd name="connsiteX412" fmla="*/ 432611 w 788246"/>
                <a:gd name="connsiteY412" fmla="*/ 543770 h 788298"/>
                <a:gd name="connsiteX413" fmla="*/ 432247 w 788246"/>
                <a:gd name="connsiteY413" fmla="*/ 543556 h 788298"/>
                <a:gd name="connsiteX414" fmla="*/ 431743 w 788246"/>
                <a:gd name="connsiteY414" fmla="*/ 543281 h 788298"/>
                <a:gd name="connsiteX415" fmla="*/ 431364 w 788246"/>
                <a:gd name="connsiteY415" fmla="*/ 543052 h 788298"/>
                <a:gd name="connsiteX416" fmla="*/ 430873 w 788246"/>
                <a:gd name="connsiteY416" fmla="*/ 542777 h 788298"/>
                <a:gd name="connsiteX417" fmla="*/ 430485 w 788246"/>
                <a:gd name="connsiteY417" fmla="*/ 542537 h 788298"/>
                <a:gd name="connsiteX418" fmla="*/ 429603 w 788246"/>
                <a:gd name="connsiteY418" fmla="*/ 542020 h 788298"/>
                <a:gd name="connsiteX419" fmla="*/ 429137 w 788246"/>
                <a:gd name="connsiteY419" fmla="*/ 541757 h 788298"/>
                <a:gd name="connsiteX420" fmla="*/ 428735 w 788246"/>
                <a:gd name="connsiteY420" fmla="*/ 541505 h 788298"/>
                <a:gd name="connsiteX421" fmla="*/ 428282 w 788246"/>
                <a:gd name="connsiteY421" fmla="*/ 541242 h 788298"/>
                <a:gd name="connsiteX422" fmla="*/ 427867 w 788246"/>
                <a:gd name="connsiteY422" fmla="*/ 540976 h 788298"/>
                <a:gd name="connsiteX423" fmla="*/ 427414 w 788246"/>
                <a:gd name="connsiteY423" fmla="*/ 540713 h 788298"/>
                <a:gd name="connsiteX424" fmla="*/ 426999 w 788246"/>
                <a:gd name="connsiteY424" fmla="*/ 540447 h 788298"/>
                <a:gd name="connsiteX425" fmla="*/ 426558 w 788246"/>
                <a:gd name="connsiteY425" fmla="*/ 540184 h 788298"/>
                <a:gd name="connsiteX426" fmla="*/ 426130 w 788246"/>
                <a:gd name="connsiteY426" fmla="*/ 539907 h 788298"/>
                <a:gd name="connsiteX427" fmla="*/ 423563 w 788246"/>
                <a:gd name="connsiteY427" fmla="*/ 538258 h 788298"/>
                <a:gd name="connsiteX428" fmla="*/ 423159 w 788246"/>
                <a:gd name="connsiteY428" fmla="*/ 538007 h 788298"/>
                <a:gd name="connsiteX429" fmla="*/ 422706 w 788246"/>
                <a:gd name="connsiteY429" fmla="*/ 537704 h 788298"/>
                <a:gd name="connsiteX430" fmla="*/ 422316 w 788246"/>
                <a:gd name="connsiteY430" fmla="*/ 537453 h 788298"/>
                <a:gd name="connsiteX431" fmla="*/ 421863 w 788246"/>
                <a:gd name="connsiteY431" fmla="*/ 537139 h 788298"/>
                <a:gd name="connsiteX432" fmla="*/ 421473 w 788246"/>
                <a:gd name="connsiteY432" fmla="*/ 536887 h 788298"/>
                <a:gd name="connsiteX433" fmla="*/ 421021 w 788246"/>
                <a:gd name="connsiteY433" fmla="*/ 536571 h 788298"/>
                <a:gd name="connsiteX434" fmla="*/ 409981 w 788246"/>
                <a:gd name="connsiteY434" fmla="*/ 528389 h 788298"/>
                <a:gd name="connsiteX435" fmla="*/ 409630 w 788246"/>
                <a:gd name="connsiteY435" fmla="*/ 528101 h 788298"/>
                <a:gd name="connsiteX436" fmla="*/ 407589 w 788246"/>
                <a:gd name="connsiteY436" fmla="*/ 526427 h 788298"/>
                <a:gd name="connsiteX437" fmla="*/ 407289 w 788246"/>
                <a:gd name="connsiteY437" fmla="*/ 526161 h 788298"/>
                <a:gd name="connsiteX438" fmla="*/ 406811 w 788246"/>
                <a:gd name="connsiteY438" fmla="*/ 525759 h 788298"/>
                <a:gd name="connsiteX439" fmla="*/ 406520 w 788246"/>
                <a:gd name="connsiteY439" fmla="*/ 525508 h 788298"/>
                <a:gd name="connsiteX440" fmla="*/ 402720 w 788246"/>
                <a:gd name="connsiteY440" fmla="*/ 522159 h 788298"/>
                <a:gd name="connsiteX441" fmla="*/ 402140 w 788246"/>
                <a:gd name="connsiteY441" fmla="*/ 521645 h 788298"/>
                <a:gd name="connsiteX442" fmla="*/ 401976 w 788246"/>
                <a:gd name="connsiteY442" fmla="*/ 521481 h 788298"/>
                <a:gd name="connsiteX443" fmla="*/ 400619 w 788246"/>
                <a:gd name="connsiteY443" fmla="*/ 520222 h 788298"/>
                <a:gd name="connsiteX444" fmla="*/ 400491 w 788246"/>
                <a:gd name="connsiteY444" fmla="*/ 520095 h 788298"/>
                <a:gd name="connsiteX445" fmla="*/ 399850 w 788246"/>
                <a:gd name="connsiteY445" fmla="*/ 519504 h 788298"/>
                <a:gd name="connsiteX446" fmla="*/ 399762 w 788246"/>
                <a:gd name="connsiteY446" fmla="*/ 519403 h 788298"/>
                <a:gd name="connsiteX447" fmla="*/ 398353 w 788246"/>
                <a:gd name="connsiteY447" fmla="*/ 518056 h 788298"/>
                <a:gd name="connsiteX448" fmla="*/ 398302 w 788246"/>
                <a:gd name="connsiteY448" fmla="*/ 517994 h 788298"/>
                <a:gd name="connsiteX449" fmla="*/ 396855 w 788246"/>
                <a:gd name="connsiteY449" fmla="*/ 516583 h 788298"/>
                <a:gd name="connsiteX450" fmla="*/ 395444 w 788246"/>
                <a:gd name="connsiteY450" fmla="*/ 515137 h 788298"/>
                <a:gd name="connsiteX451" fmla="*/ 395381 w 788246"/>
                <a:gd name="connsiteY451" fmla="*/ 515087 h 788298"/>
                <a:gd name="connsiteX452" fmla="*/ 394035 w 788246"/>
                <a:gd name="connsiteY452" fmla="*/ 513676 h 788298"/>
                <a:gd name="connsiteX453" fmla="*/ 393934 w 788246"/>
                <a:gd name="connsiteY453" fmla="*/ 513588 h 788298"/>
                <a:gd name="connsiteX454" fmla="*/ 393343 w 788246"/>
                <a:gd name="connsiteY454" fmla="*/ 512946 h 788298"/>
                <a:gd name="connsiteX455" fmla="*/ 393218 w 788246"/>
                <a:gd name="connsiteY455" fmla="*/ 512822 h 788298"/>
                <a:gd name="connsiteX456" fmla="*/ 385049 w 788246"/>
                <a:gd name="connsiteY456" fmla="*/ 503456 h 788298"/>
                <a:gd name="connsiteX457" fmla="*/ 384710 w 788246"/>
                <a:gd name="connsiteY457" fmla="*/ 503029 h 788298"/>
                <a:gd name="connsiteX458" fmla="*/ 384407 w 788246"/>
                <a:gd name="connsiteY458" fmla="*/ 502664 h 788298"/>
                <a:gd name="connsiteX459" fmla="*/ 384079 w 788246"/>
                <a:gd name="connsiteY459" fmla="*/ 502234 h 788298"/>
                <a:gd name="connsiteX460" fmla="*/ 379196 w 788246"/>
                <a:gd name="connsiteY460" fmla="*/ 495753 h 788298"/>
                <a:gd name="connsiteX461" fmla="*/ 378870 w 788246"/>
                <a:gd name="connsiteY461" fmla="*/ 495314 h 788298"/>
                <a:gd name="connsiteX462" fmla="*/ 378604 w 788246"/>
                <a:gd name="connsiteY462" fmla="*/ 494924 h 788298"/>
                <a:gd name="connsiteX463" fmla="*/ 376868 w 788246"/>
                <a:gd name="connsiteY463" fmla="*/ 492418 h 788298"/>
                <a:gd name="connsiteX464" fmla="*/ 376554 w 788246"/>
                <a:gd name="connsiteY464" fmla="*/ 491966 h 788298"/>
                <a:gd name="connsiteX465" fmla="*/ 376303 w 788246"/>
                <a:gd name="connsiteY465" fmla="*/ 491575 h 788298"/>
                <a:gd name="connsiteX466" fmla="*/ 375737 w 788246"/>
                <a:gd name="connsiteY466" fmla="*/ 490730 h 788298"/>
                <a:gd name="connsiteX467" fmla="*/ 375435 w 788246"/>
                <a:gd name="connsiteY467" fmla="*/ 490278 h 788298"/>
                <a:gd name="connsiteX468" fmla="*/ 375183 w 788246"/>
                <a:gd name="connsiteY468" fmla="*/ 489876 h 788298"/>
                <a:gd name="connsiteX469" fmla="*/ 372463 w 788246"/>
                <a:gd name="connsiteY469" fmla="*/ 485572 h 788298"/>
                <a:gd name="connsiteX470" fmla="*/ 372200 w 788246"/>
                <a:gd name="connsiteY470" fmla="*/ 485156 h 788298"/>
                <a:gd name="connsiteX471" fmla="*/ 371934 w 788246"/>
                <a:gd name="connsiteY471" fmla="*/ 484704 h 788298"/>
                <a:gd name="connsiteX472" fmla="*/ 371682 w 788246"/>
                <a:gd name="connsiteY472" fmla="*/ 484300 h 788298"/>
                <a:gd name="connsiteX473" fmla="*/ 371419 w 788246"/>
                <a:gd name="connsiteY473" fmla="*/ 483833 h 788298"/>
                <a:gd name="connsiteX474" fmla="*/ 370902 w 788246"/>
                <a:gd name="connsiteY474" fmla="*/ 482953 h 788298"/>
                <a:gd name="connsiteX475" fmla="*/ 370664 w 788246"/>
                <a:gd name="connsiteY475" fmla="*/ 482563 h 788298"/>
                <a:gd name="connsiteX476" fmla="*/ 370387 w 788246"/>
                <a:gd name="connsiteY476" fmla="*/ 482071 h 788298"/>
                <a:gd name="connsiteX477" fmla="*/ 370161 w 788246"/>
                <a:gd name="connsiteY477" fmla="*/ 481695 h 788298"/>
                <a:gd name="connsiteX478" fmla="*/ 369884 w 788246"/>
                <a:gd name="connsiteY478" fmla="*/ 481192 h 788298"/>
                <a:gd name="connsiteX479" fmla="*/ 369669 w 788246"/>
                <a:gd name="connsiteY479" fmla="*/ 480827 h 788298"/>
                <a:gd name="connsiteX480" fmla="*/ 369380 w 788246"/>
                <a:gd name="connsiteY480" fmla="*/ 480298 h 788298"/>
                <a:gd name="connsiteX481" fmla="*/ 369180 w 788246"/>
                <a:gd name="connsiteY481" fmla="*/ 479945 h 788298"/>
                <a:gd name="connsiteX482" fmla="*/ 368889 w 788246"/>
                <a:gd name="connsiteY482" fmla="*/ 479404 h 788298"/>
                <a:gd name="connsiteX483" fmla="*/ 367907 w 788246"/>
                <a:gd name="connsiteY483" fmla="*/ 477617 h 788298"/>
                <a:gd name="connsiteX484" fmla="*/ 367743 w 788246"/>
                <a:gd name="connsiteY484" fmla="*/ 477315 h 788298"/>
                <a:gd name="connsiteX485" fmla="*/ 367429 w 788246"/>
                <a:gd name="connsiteY485" fmla="*/ 476710 h 788298"/>
                <a:gd name="connsiteX486" fmla="*/ 367265 w 788246"/>
                <a:gd name="connsiteY486" fmla="*/ 476421 h 788298"/>
                <a:gd name="connsiteX487" fmla="*/ 366951 w 788246"/>
                <a:gd name="connsiteY487" fmla="*/ 475804 h 788298"/>
                <a:gd name="connsiteX488" fmla="*/ 366813 w 788246"/>
                <a:gd name="connsiteY488" fmla="*/ 475539 h 788298"/>
                <a:gd name="connsiteX489" fmla="*/ 366485 w 788246"/>
                <a:gd name="connsiteY489" fmla="*/ 474897 h 788298"/>
                <a:gd name="connsiteX490" fmla="*/ 366360 w 788246"/>
                <a:gd name="connsiteY490" fmla="*/ 474645 h 788298"/>
                <a:gd name="connsiteX491" fmla="*/ 366021 w 788246"/>
                <a:gd name="connsiteY491" fmla="*/ 473978 h 788298"/>
                <a:gd name="connsiteX492" fmla="*/ 365905 w 788246"/>
                <a:gd name="connsiteY492" fmla="*/ 473765 h 788298"/>
                <a:gd name="connsiteX493" fmla="*/ 365566 w 788246"/>
                <a:gd name="connsiteY493" fmla="*/ 473073 h 788298"/>
                <a:gd name="connsiteX494" fmla="*/ 365453 w 788246"/>
                <a:gd name="connsiteY494" fmla="*/ 472872 h 788298"/>
                <a:gd name="connsiteX495" fmla="*/ 365113 w 788246"/>
                <a:gd name="connsiteY495" fmla="*/ 472154 h 788298"/>
                <a:gd name="connsiteX496" fmla="*/ 365026 w 788246"/>
                <a:gd name="connsiteY496" fmla="*/ 471978 h 788298"/>
                <a:gd name="connsiteX497" fmla="*/ 364661 w 788246"/>
                <a:gd name="connsiteY497" fmla="*/ 471235 h 788298"/>
                <a:gd name="connsiteX498" fmla="*/ 364585 w 788246"/>
                <a:gd name="connsiteY498" fmla="*/ 471071 h 788298"/>
                <a:gd name="connsiteX499" fmla="*/ 364220 w 788246"/>
                <a:gd name="connsiteY499" fmla="*/ 470304 h 788298"/>
                <a:gd name="connsiteX500" fmla="*/ 364158 w 788246"/>
                <a:gd name="connsiteY500" fmla="*/ 470177 h 788298"/>
                <a:gd name="connsiteX501" fmla="*/ 363793 w 788246"/>
                <a:gd name="connsiteY501" fmla="*/ 469385 h 788298"/>
                <a:gd name="connsiteX502" fmla="*/ 363742 w 788246"/>
                <a:gd name="connsiteY502" fmla="*/ 469272 h 788298"/>
                <a:gd name="connsiteX503" fmla="*/ 363363 w 788246"/>
                <a:gd name="connsiteY503" fmla="*/ 468455 h 788298"/>
                <a:gd name="connsiteX504" fmla="*/ 363326 w 788246"/>
                <a:gd name="connsiteY504" fmla="*/ 468378 h 788298"/>
                <a:gd name="connsiteX505" fmla="*/ 362936 w 788246"/>
                <a:gd name="connsiteY505" fmla="*/ 467510 h 788298"/>
                <a:gd name="connsiteX506" fmla="*/ 362911 w 788246"/>
                <a:gd name="connsiteY506" fmla="*/ 467471 h 788298"/>
                <a:gd name="connsiteX507" fmla="*/ 362521 w 788246"/>
                <a:gd name="connsiteY507" fmla="*/ 466577 h 788298"/>
                <a:gd name="connsiteX508" fmla="*/ 362509 w 788246"/>
                <a:gd name="connsiteY508" fmla="*/ 466566 h 788298"/>
                <a:gd name="connsiteX509" fmla="*/ 362105 w 788246"/>
                <a:gd name="connsiteY509" fmla="*/ 465647 h 788298"/>
                <a:gd name="connsiteX510" fmla="*/ 362105 w 788246"/>
                <a:gd name="connsiteY510" fmla="*/ 465635 h 788298"/>
                <a:gd name="connsiteX511" fmla="*/ 361715 w 788246"/>
                <a:gd name="connsiteY511" fmla="*/ 464742 h 788298"/>
                <a:gd name="connsiteX512" fmla="*/ 361689 w 788246"/>
                <a:gd name="connsiteY512" fmla="*/ 464691 h 788298"/>
                <a:gd name="connsiteX513" fmla="*/ 361324 w 788246"/>
                <a:gd name="connsiteY513" fmla="*/ 463834 h 788298"/>
                <a:gd name="connsiteX514" fmla="*/ 361287 w 788246"/>
                <a:gd name="connsiteY514" fmla="*/ 463746 h 788298"/>
                <a:gd name="connsiteX515" fmla="*/ 360948 w 788246"/>
                <a:gd name="connsiteY515" fmla="*/ 462915 h 788298"/>
                <a:gd name="connsiteX516" fmla="*/ 360897 w 788246"/>
                <a:gd name="connsiteY516" fmla="*/ 462802 h 788298"/>
                <a:gd name="connsiteX517" fmla="*/ 360558 w 788246"/>
                <a:gd name="connsiteY517" fmla="*/ 461959 h 788298"/>
                <a:gd name="connsiteX518" fmla="*/ 360521 w 788246"/>
                <a:gd name="connsiteY518" fmla="*/ 461883 h 788298"/>
                <a:gd name="connsiteX519" fmla="*/ 360179 w 788246"/>
                <a:gd name="connsiteY519" fmla="*/ 461015 h 788298"/>
                <a:gd name="connsiteX520" fmla="*/ 360154 w 788246"/>
                <a:gd name="connsiteY520" fmla="*/ 460978 h 788298"/>
                <a:gd name="connsiteX521" fmla="*/ 359803 w 788246"/>
                <a:gd name="connsiteY521" fmla="*/ 460059 h 788298"/>
                <a:gd name="connsiteX522" fmla="*/ 359789 w 788246"/>
                <a:gd name="connsiteY522" fmla="*/ 460045 h 788298"/>
                <a:gd name="connsiteX523" fmla="*/ 359438 w 788246"/>
                <a:gd name="connsiteY523" fmla="*/ 459126 h 788298"/>
                <a:gd name="connsiteX524" fmla="*/ 359424 w 788246"/>
                <a:gd name="connsiteY524" fmla="*/ 459103 h 788298"/>
                <a:gd name="connsiteX525" fmla="*/ 359073 w 788246"/>
                <a:gd name="connsiteY525" fmla="*/ 458209 h 788298"/>
                <a:gd name="connsiteX526" fmla="*/ 359059 w 788246"/>
                <a:gd name="connsiteY526" fmla="*/ 458145 h 788298"/>
                <a:gd name="connsiteX527" fmla="*/ 358731 w 788246"/>
                <a:gd name="connsiteY527" fmla="*/ 457276 h 788298"/>
                <a:gd name="connsiteX528" fmla="*/ 358695 w 788246"/>
                <a:gd name="connsiteY528" fmla="*/ 457177 h 788298"/>
                <a:gd name="connsiteX529" fmla="*/ 358392 w 788246"/>
                <a:gd name="connsiteY529" fmla="*/ 456346 h 788298"/>
                <a:gd name="connsiteX530" fmla="*/ 358343 w 788246"/>
                <a:gd name="connsiteY530" fmla="*/ 456219 h 788298"/>
                <a:gd name="connsiteX531" fmla="*/ 358052 w 788246"/>
                <a:gd name="connsiteY531" fmla="*/ 455415 h 788298"/>
                <a:gd name="connsiteX532" fmla="*/ 358002 w 788246"/>
                <a:gd name="connsiteY532" fmla="*/ 455251 h 788298"/>
                <a:gd name="connsiteX533" fmla="*/ 357713 w 788246"/>
                <a:gd name="connsiteY533" fmla="*/ 454471 h 788298"/>
                <a:gd name="connsiteX534" fmla="*/ 357662 w 788246"/>
                <a:gd name="connsiteY534" fmla="*/ 454293 h 788298"/>
                <a:gd name="connsiteX535" fmla="*/ 357399 w 788246"/>
                <a:gd name="connsiteY535" fmla="*/ 453538 h 788298"/>
                <a:gd name="connsiteX536" fmla="*/ 357323 w 788246"/>
                <a:gd name="connsiteY536" fmla="*/ 453326 h 788298"/>
                <a:gd name="connsiteX537" fmla="*/ 357071 w 788246"/>
                <a:gd name="connsiteY537" fmla="*/ 452596 h 788298"/>
                <a:gd name="connsiteX538" fmla="*/ 356995 w 788246"/>
                <a:gd name="connsiteY538" fmla="*/ 452356 h 788298"/>
                <a:gd name="connsiteX539" fmla="*/ 356757 w 788246"/>
                <a:gd name="connsiteY539" fmla="*/ 451651 h 788298"/>
                <a:gd name="connsiteX540" fmla="*/ 356669 w 788246"/>
                <a:gd name="connsiteY540" fmla="*/ 451386 h 788298"/>
                <a:gd name="connsiteX541" fmla="*/ 356441 w 788246"/>
                <a:gd name="connsiteY541" fmla="*/ 450707 h 788298"/>
                <a:gd name="connsiteX542" fmla="*/ 356353 w 788246"/>
                <a:gd name="connsiteY542" fmla="*/ 450418 h 788298"/>
                <a:gd name="connsiteX543" fmla="*/ 356141 w 788246"/>
                <a:gd name="connsiteY543" fmla="*/ 449751 h 788298"/>
                <a:gd name="connsiteX544" fmla="*/ 356039 w 788246"/>
                <a:gd name="connsiteY544" fmla="*/ 449435 h 788298"/>
                <a:gd name="connsiteX545" fmla="*/ 355838 w 788246"/>
                <a:gd name="connsiteY545" fmla="*/ 448807 h 788298"/>
                <a:gd name="connsiteX546" fmla="*/ 355737 w 788246"/>
                <a:gd name="connsiteY546" fmla="*/ 448467 h 788298"/>
                <a:gd name="connsiteX547" fmla="*/ 355547 w 788246"/>
                <a:gd name="connsiteY547" fmla="*/ 447851 h 788298"/>
                <a:gd name="connsiteX548" fmla="*/ 355448 w 788246"/>
                <a:gd name="connsiteY548" fmla="*/ 447483 h 788298"/>
                <a:gd name="connsiteX549" fmla="*/ 355259 w 788246"/>
                <a:gd name="connsiteY549" fmla="*/ 446892 h 788298"/>
                <a:gd name="connsiteX550" fmla="*/ 355145 w 788246"/>
                <a:gd name="connsiteY550" fmla="*/ 446516 h 788298"/>
                <a:gd name="connsiteX551" fmla="*/ 354982 w 788246"/>
                <a:gd name="connsiteY551" fmla="*/ 445936 h 788298"/>
                <a:gd name="connsiteX552" fmla="*/ 354868 w 788246"/>
                <a:gd name="connsiteY552" fmla="*/ 445535 h 788298"/>
                <a:gd name="connsiteX553" fmla="*/ 354704 w 788246"/>
                <a:gd name="connsiteY553" fmla="*/ 444967 h 788298"/>
                <a:gd name="connsiteX554" fmla="*/ 354580 w 788246"/>
                <a:gd name="connsiteY554" fmla="*/ 444551 h 788298"/>
                <a:gd name="connsiteX555" fmla="*/ 354427 w 788246"/>
                <a:gd name="connsiteY555" fmla="*/ 444011 h 788298"/>
                <a:gd name="connsiteX556" fmla="*/ 354314 w 788246"/>
                <a:gd name="connsiteY556" fmla="*/ 443570 h 788298"/>
                <a:gd name="connsiteX557" fmla="*/ 354164 w 788246"/>
                <a:gd name="connsiteY557" fmla="*/ 443041 h 788298"/>
                <a:gd name="connsiteX558" fmla="*/ 354037 w 788246"/>
                <a:gd name="connsiteY558" fmla="*/ 442588 h 788298"/>
                <a:gd name="connsiteX559" fmla="*/ 353912 w 788246"/>
                <a:gd name="connsiteY559" fmla="*/ 442073 h 788298"/>
                <a:gd name="connsiteX560" fmla="*/ 353786 w 788246"/>
                <a:gd name="connsiteY560" fmla="*/ 441607 h 788298"/>
                <a:gd name="connsiteX561" fmla="*/ 353647 w 788246"/>
                <a:gd name="connsiteY561" fmla="*/ 441103 h 788298"/>
                <a:gd name="connsiteX562" fmla="*/ 353522 w 788246"/>
                <a:gd name="connsiteY562" fmla="*/ 440612 h 788298"/>
                <a:gd name="connsiteX563" fmla="*/ 353409 w 788246"/>
                <a:gd name="connsiteY563" fmla="*/ 440122 h 788298"/>
                <a:gd name="connsiteX564" fmla="*/ 353282 w 788246"/>
                <a:gd name="connsiteY564" fmla="*/ 439630 h 788298"/>
                <a:gd name="connsiteX565" fmla="*/ 353157 w 788246"/>
                <a:gd name="connsiteY565" fmla="*/ 439152 h 788298"/>
                <a:gd name="connsiteX566" fmla="*/ 353030 w 788246"/>
                <a:gd name="connsiteY566" fmla="*/ 438637 h 788298"/>
                <a:gd name="connsiteX567" fmla="*/ 352931 w 788246"/>
                <a:gd name="connsiteY567" fmla="*/ 438171 h 788298"/>
                <a:gd name="connsiteX568" fmla="*/ 352793 w 788246"/>
                <a:gd name="connsiteY568" fmla="*/ 437654 h 788298"/>
                <a:gd name="connsiteX569" fmla="*/ 352691 w 788246"/>
                <a:gd name="connsiteY569" fmla="*/ 437190 h 788298"/>
                <a:gd name="connsiteX570" fmla="*/ 352566 w 788246"/>
                <a:gd name="connsiteY570" fmla="*/ 436661 h 788298"/>
                <a:gd name="connsiteX571" fmla="*/ 352465 w 788246"/>
                <a:gd name="connsiteY571" fmla="*/ 436208 h 788298"/>
                <a:gd name="connsiteX572" fmla="*/ 352338 w 788246"/>
                <a:gd name="connsiteY572" fmla="*/ 435665 h 788298"/>
                <a:gd name="connsiteX573" fmla="*/ 352250 w 788246"/>
                <a:gd name="connsiteY573" fmla="*/ 435224 h 788298"/>
                <a:gd name="connsiteX574" fmla="*/ 352125 w 788246"/>
                <a:gd name="connsiteY574" fmla="*/ 434673 h 788298"/>
                <a:gd name="connsiteX575" fmla="*/ 352038 w 788246"/>
                <a:gd name="connsiteY575" fmla="*/ 434232 h 788298"/>
                <a:gd name="connsiteX576" fmla="*/ 351911 w 788246"/>
                <a:gd name="connsiteY576" fmla="*/ 433678 h 788298"/>
                <a:gd name="connsiteX577" fmla="*/ 351834 w 788246"/>
                <a:gd name="connsiteY577" fmla="*/ 433250 h 788298"/>
                <a:gd name="connsiteX578" fmla="*/ 351710 w 788246"/>
                <a:gd name="connsiteY578" fmla="*/ 432682 h 788298"/>
                <a:gd name="connsiteX579" fmla="*/ 351634 w 788246"/>
                <a:gd name="connsiteY579" fmla="*/ 432255 h 788298"/>
                <a:gd name="connsiteX580" fmla="*/ 351509 w 788246"/>
                <a:gd name="connsiteY580" fmla="*/ 431689 h 788298"/>
                <a:gd name="connsiteX581" fmla="*/ 351433 w 788246"/>
                <a:gd name="connsiteY581" fmla="*/ 431260 h 788298"/>
                <a:gd name="connsiteX582" fmla="*/ 350703 w 788246"/>
                <a:gd name="connsiteY582" fmla="*/ 427258 h 788298"/>
                <a:gd name="connsiteX583" fmla="*/ 350601 w 788246"/>
                <a:gd name="connsiteY583" fmla="*/ 426693 h 788298"/>
                <a:gd name="connsiteX584" fmla="*/ 350539 w 788246"/>
                <a:gd name="connsiteY584" fmla="*/ 426251 h 788298"/>
                <a:gd name="connsiteX585" fmla="*/ 348350 w 788246"/>
                <a:gd name="connsiteY585" fmla="*/ 399494 h 788298"/>
                <a:gd name="connsiteX586" fmla="*/ 353282 w 788246"/>
                <a:gd name="connsiteY586" fmla="*/ 359355 h 788298"/>
                <a:gd name="connsiteX587" fmla="*/ 353296 w 788246"/>
                <a:gd name="connsiteY587" fmla="*/ 359343 h 788298"/>
                <a:gd name="connsiteX588" fmla="*/ 353786 w 788246"/>
                <a:gd name="connsiteY588" fmla="*/ 357378 h 788298"/>
                <a:gd name="connsiteX589" fmla="*/ 353799 w 788246"/>
                <a:gd name="connsiteY589" fmla="*/ 357367 h 788298"/>
                <a:gd name="connsiteX590" fmla="*/ 354314 w 788246"/>
                <a:gd name="connsiteY590" fmla="*/ 355415 h 788298"/>
                <a:gd name="connsiteX591" fmla="*/ 354328 w 788246"/>
                <a:gd name="connsiteY591" fmla="*/ 355402 h 788298"/>
                <a:gd name="connsiteX592" fmla="*/ 354868 w 788246"/>
                <a:gd name="connsiteY592" fmla="*/ 353453 h 788298"/>
                <a:gd name="connsiteX593" fmla="*/ 354882 w 788246"/>
                <a:gd name="connsiteY593" fmla="*/ 353439 h 788298"/>
                <a:gd name="connsiteX594" fmla="*/ 355145 w 788246"/>
                <a:gd name="connsiteY594" fmla="*/ 352469 h 788298"/>
                <a:gd name="connsiteX595" fmla="*/ 355157 w 788246"/>
                <a:gd name="connsiteY595" fmla="*/ 352469 h 788298"/>
                <a:gd name="connsiteX596" fmla="*/ 355448 w 788246"/>
                <a:gd name="connsiteY596" fmla="*/ 351501 h 788298"/>
                <a:gd name="connsiteX597" fmla="*/ 355460 w 788246"/>
                <a:gd name="connsiteY597" fmla="*/ 351488 h 788298"/>
                <a:gd name="connsiteX598" fmla="*/ 355737 w 788246"/>
                <a:gd name="connsiteY598" fmla="*/ 350520 h 788298"/>
                <a:gd name="connsiteX599" fmla="*/ 355751 w 788246"/>
                <a:gd name="connsiteY599" fmla="*/ 350506 h 788298"/>
                <a:gd name="connsiteX600" fmla="*/ 356039 w 788246"/>
                <a:gd name="connsiteY600" fmla="*/ 349550 h 788298"/>
                <a:gd name="connsiteX601" fmla="*/ 356050 w 788246"/>
                <a:gd name="connsiteY601" fmla="*/ 349536 h 788298"/>
                <a:gd name="connsiteX602" fmla="*/ 356353 w 788246"/>
                <a:gd name="connsiteY602" fmla="*/ 348569 h 788298"/>
                <a:gd name="connsiteX603" fmla="*/ 356367 w 788246"/>
                <a:gd name="connsiteY603" fmla="*/ 348569 h 788298"/>
                <a:gd name="connsiteX604" fmla="*/ 356669 w 788246"/>
                <a:gd name="connsiteY604" fmla="*/ 347599 h 788298"/>
                <a:gd name="connsiteX605" fmla="*/ 356681 w 788246"/>
                <a:gd name="connsiteY605" fmla="*/ 347599 h 788298"/>
                <a:gd name="connsiteX606" fmla="*/ 356995 w 788246"/>
                <a:gd name="connsiteY606" fmla="*/ 346629 h 788298"/>
                <a:gd name="connsiteX607" fmla="*/ 357009 w 788246"/>
                <a:gd name="connsiteY607" fmla="*/ 346629 h 788298"/>
                <a:gd name="connsiteX608" fmla="*/ 357323 w 788246"/>
                <a:gd name="connsiteY608" fmla="*/ 345662 h 788298"/>
                <a:gd name="connsiteX609" fmla="*/ 357334 w 788246"/>
                <a:gd name="connsiteY609" fmla="*/ 345662 h 788298"/>
                <a:gd name="connsiteX610" fmla="*/ 357662 w 788246"/>
                <a:gd name="connsiteY610" fmla="*/ 344692 h 788298"/>
                <a:gd name="connsiteX611" fmla="*/ 358002 w 788246"/>
                <a:gd name="connsiteY611" fmla="*/ 343736 h 788298"/>
                <a:gd name="connsiteX612" fmla="*/ 358343 w 788246"/>
                <a:gd name="connsiteY612" fmla="*/ 342766 h 788298"/>
                <a:gd name="connsiteX613" fmla="*/ 358355 w 788246"/>
                <a:gd name="connsiteY613" fmla="*/ 342766 h 788298"/>
                <a:gd name="connsiteX614" fmla="*/ 358695 w 788246"/>
                <a:gd name="connsiteY614" fmla="*/ 341810 h 788298"/>
                <a:gd name="connsiteX615" fmla="*/ 358708 w 788246"/>
                <a:gd name="connsiteY615" fmla="*/ 341810 h 788298"/>
                <a:gd name="connsiteX616" fmla="*/ 359059 w 788246"/>
                <a:gd name="connsiteY616" fmla="*/ 340852 h 788298"/>
                <a:gd name="connsiteX617" fmla="*/ 359059 w 788246"/>
                <a:gd name="connsiteY617" fmla="*/ 340840 h 788298"/>
                <a:gd name="connsiteX618" fmla="*/ 359424 w 788246"/>
                <a:gd name="connsiteY618" fmla="*/ 339896 h 788298"/>
                <a:gd name="connsiteX619" fmla="*/ 359424 w 788246"/>
                <a:gd name="connsiteY619" fmla="*/ 339884 h 788298"/>
                <a:gd name="connsiteX620" fmla="*/ 359803 w 788246"/>
                <a:gd name="connsiteY620" fmla="*/ 338940 h 788298"/>
                <a:gd name="connsiteX621" fmla="*/ 359803 w 788246"/>
                <a:gd name="connsiteY621" fmla="*/ 338926 h 788298"/>
                <a:gd name="connsiteX622" fmla="*/ 360179 w 788246"/>
                <a:gd name="connsiteY622" fmla="*/ 337984 h 788298"/>
                <a:gd name="connsiteX623" fmla="*/ 360179 w 788246"/>
                <a:gd name="connsiteY623" fmla="*/ 337970 h 788298"/>
                <a:gd name="connsiteX624" fmla="*/ 360558 w 788246"/>
                <a:gd name="connsiteY624" fmla="*/ 337026 h 788298"/>
                <a:gd name="connsiteX625" fmla="*/ 360948 w 788246"/>
                <a:gd name="connsiteY625" fmla="*/ 336081 h 788298"/>
                <a:gd name="connsiteX626" fmla="*/ 360948 w 788246"/>
                <a:gd name="connsiteY626" fmla="*/ 336070 h 788298"/>
                <a:gd name="connsiteX627" fmla="*/ 361324 w 788246"/>
                <a:gd name="connsiteY627" fmla="*/ 335165 h 788298"/>
                <a:gd name="connsiteX628" fmla="*/ 361324 w 788246"/>
                <a:gd name="connsiteY628" fmla="*/ 335151 h 788298"/>
                <a:gd name="connsiteX629" fmla="*/ 361715 w 788246"/>
                <a:gd name="connsiteY629" fmla="*/ 334257 h 788298"/>
                <a:gd name="connsiteX630" fmla="*/ 361715 w 788246"/>
                <a:gd name="connsiteY630" fmla="*/ 334246 h 788298"/>
                <a:gd name="connsiteX631" fmla="*/ 362105 w 788246"/>
                <a:gd name="connsiteY631" fmla="*/ 333352 h 788298"/>
                <a:gd name="connsiteX632" fmla="*/ 362105 w 788246"/>
                <a:gd name="connsiteY632" fmla="*/ 333338 h 788298"/>
                <a:gd name="connsiteX633" fmla="*/ 362509 w 788246"/>
                <a:gd name="connsiteY633" fmla="*/ 332433 h 788298"/>
                <a:gd name="connsiteX634" fmla="*/ 362509 w 788246"/>
                <a:gd name="connsiteY634" fmla="*/ 332419 h 788298"/>
                <a:gd name="connsiteX635" fmla="*/ 362911 w 788246"/>
                <a:gd name="connsiteY635" fmla="*/ 331525 h 788298"/>
                <a:gd name="connsiteX636" fmla="*/ 362911 w 788246"/>
                <a:gd name="connsiteY636" fmla="*/ 331514 h 788298"/>
                <a:gd name="connsiteX637" fmla="*/ 363326 w 788246"/>
                <a:gd name="connsiteY637" fmla="*/ 330620 h 788298"/>
                <a:gd name="connsiteX638" fmla="*/ 363326 w 788246"/>
                <a:gd name="connsiteY638" fmla="*/ 330607 h 788298"/>
                <a:gd name="connsiteX639" fmla="*/ 363742 w 788246"/>
                <a:gd name="connsiteY639" fmla="*/ 329727 h 788298"/>
                <a:gd name="connsiteX640" fmla="*/ 363742 w 788246"/>
                <a:gd name="connsiteY640" fmla="*/ 329713 h 788298"/>
                <a:gd name="connsiteX641" fmla="*/ 364158 w 788246"/>
                <a:gd name="connsiteY641" fmla="*/ 328819 h 788298"/>
                <a:gd name="connsiteX642" fmla="*/ 364158 w 788246"/>
                <a:gd name="connsiteY642" fmla="*/ 328808 h 788298"/>
                <a:gd name="connsiteX643" fmla="*/ 364585 w 788246"/>
                <a:gd name="connsiteY643" fmla="*/ 327926 h 788298"/>
                <a:gd name="connsiteX644" fmla="*/ 364585 w 788246"/>
                <a:gd name="connsiteY644" fmla="*/ 327914 h 788298"/>
                <a:gd name="connsiteX645" fmla="*/ 365026 w 788246"/>
                <a:gd name="connsiteY645" fmla="*/ 327021 h 788298"/>
                <a:gd name="connsiteX646" fmla="*/ 365026 w 788246"/>
                <a:gd name="connsiteY646" fmla="*/ 327007 h 788298"/>
                <a:gd name="connsiteX647" fmla="*/ 365453 w 788246"/>
                <a:gd name="connsiteY647" fmla="*/ 326127 h 788298"/>
                <a:gd name="connsiteX648" fmla="*/ 365453 w 788246"/>
                <a:gd name="connsiteY648" fmla="*/ 326113 h 788298"/>
                <a:gd name="connsiteX649" fmla="*/ 365905 w 788246"/>
                <a:gd name="connsiteY649" fmla="*/ 325233 h 788298"/>
                <a:gd name="connsiteX650" fmla="*/ 365905 w 788246"/>
                <a:gd name="connsiteY650" fmla="*/ 325219 h 788298"/>
                <a:gd name="connsiteX651" fmla="*/ 366360 w 788246"/>
                <a:gd name="connsiteY651" fmla="*/ 324351 h 788298"/>
                <a:gd name="connsiteX652" fmla="*/ 366360 w 788246"/>
                <a:gd name="connsiteY652" fmla="*/ 324340 h 788298"/>
                <a:gd name="connsiteX653" fmla="*/ 366813 w 788246"/>
                <a:gd name="connsiteY653" fmla="*/ 323458 h 788298"/>
                <a:gd name="connsiteX654" fmla="*/ 366813 w 788246"/>
                <a:gd name="connsiteY654" fmla="*/ 323446 h 788298"/>
                <a:gd name="connsiteX655" fmla="*/ 367265 w 788246"/>
                <a:gd name="connsiteY655" fmla="*/ 322578 h 788298"/>
                <a:gd name="connsiteX656" fmla="*/ 367265 w 788246"/>
                <a:gd name="connsiteY656" fmla="*/ 322564 h 788298"/>
                <a:gd name="connsiteX657" fmla="*/ 367743 w 788246"/>
                <a:gd name="connsiteY657" fmla="*/ 321684 h 788298"/>
                <a:gd name="connsiteX658" fmla="*/ 367743 w 788246"/>
                <a:gd name="connsiteY658" fmla="*/ 321670 h 788298"/>
                <a:gd name="connsiteX659" fmla="*/ 368210 w 788246"/>
                <a:gd name="connsiteY659" fmla="*/ 320802 h 788298"/>
                <a:gd name="connsiteX660" fmla="*/ 368210 w 788246"/>
                <a:gd name="connsiteY660" fmla="*/ 320790 h 788298"/>
                <a:gd name="connsiteX661" fmla="*/ 368688 w 788246"/>
                <a:gd name="connsiteY661" fmla="*/ 319922 h 788298"/>
                <a:gd name="connsiteX662" fmla="*/ 369180 w 788246"/>
                <a:gd name="connsiteY662" fmla="*/ 319054 h 788298"/>
                <a:gd name="connsiteX663" fmla="*/ 369180 w 788246"/>
                <a:gd name="connsiteY663" fmla="*/ 319040 h 788298"/>
                <a:gd name="connsiteX664" fmla="*/ 369669 w 788246"/>
                <a:gd name="connsiteY664" fmla="*/ 318172 h 788298"/>
                <a:gd name="connsiteX665" fmla="*/ 369669 w 788246"/>
                <a:gd name="connsiteY665" fmla="*/ 318160 h 788298"/>
                <a:gd name="connsiteX666" fmla="*/ 370161 w 788246"/>
                <a:gd name="connsiteY666" fmla="*/ 317304 h 788298"/>
                <a:gd name="connsiteX667" fmla="*/ 370161 w 788246"/>
                <a:gd name="connsiteY667" fmla="*/ 317290 h 788298"/>
                <a:gd name="connsiteX668" fmla="*/ 370664 w 788246"/>
                <a:gd name="connsiteY668" fmla="*/ 316436 h 788298"/>
                <a:gd name="connsiteX669" fmla="*/ 370664 w 788246"/>
                <a:gd name="connsiteY669" fmla="*/ 316422 h 788298"/>
                <a:gd name="connsiteX670" fmla="*/ 371167 w 788246"/>
                <a:gd name="connsiteY670" fmla="*/ 315568 h 788298"/>
                <a:gd name="connsiteX671" fmla="*/ 371167 w 788246"/>
                <a:gd name="connsiteY671" fmla="*/ 315554 h 788298"/>
                <a:gd name="connsiteX672" fmla="*/ 371682 w 788246"/>
                <a:gd name="connsiteY672" fmla="*/ 314699 h 788298"/>
                <a:gd name="connsiteX673" fmla="*/ 371682 w 788246"/>
                <a:gd name="connsiteY673" fmla="*/ 314685 h 788298"/>
                <a:gd name="connsiteX674" fmla="*/ 372200 w 788246"/>
                <a:gd name="connsiteY674" fmla="*/ 313829 h 788298"/>
                <a:gd name="connsiteX675" fmla="*/ 372728 w 788246"/>
                <a:gd name="connsiteY675" fmla="*/ 312974 h 788298"/>
                <a:gd name="connsiteX676" fmla="*/ 372728 w 788246"/>
                <a:gd name="connsiteY676" fmla="*/ 312961 h 788298"/>
                <a:gd name="connsiteX677" fmla="*/ 373257 w 788246"/>
                <a:gd name="connsiteY677" fmla="*/ 312118 h 788298"/>
                <a:gd name="connsiteX678" fmla="*/ 373257 w 788246"/>
                <a:gd name="connsiteY678" fmla="*/ 312106 h 788298"/>
                <a:gd name="connsiteX679" fmla="*/ 373786 w 788246"/>
                <a:gd name="connsiteY679" fmla="*/ 311261 h 788298"/>
                <a:gd name="connsiteX680" fmla="*/ 373786 w 788246"/>
                <a:gd name="connsiteY680" fmla="*/ 311249 h 788298"/>
                <a:gd name="connsiteX681" fmla="*/ 374326 w 788246"/>
                <a:gd name="connsiteY681" fmla="*/ 310407 h 788298"/>
                <a:gd name="connsiteX682" fmla="*/ 374326 w 788246"/>
                <a:gd name="connsiteY682" fmla="*/ 310393 h 788298"/>
                <a:gd name="connsiteX683" fmla="*/ 374880 w 788246"/>
                <a:gd name="connsiteY683" fmla="*/ 309550 h 788298"/>
                <a:gd name="connsiteX684" fmla="*/ 375435 w 788246"/>
                <a:gd name="connsiteY684" fmla="*/ 308707 h 788298"/>
                <a:gd name="connsiteX685" fmla="*/ 375989 w 788246"/>
                <a:gd name="connsiteY685" fmla="*/ 307864 h 788298"/>
                <a:gd name="connsiteX686" fmla="*/ 376554 w 788246"/>
                <a:gd name="connsiteY686" fmla="*/ 307021 h 788298"/>
                <a:gd name="connsiteX687" fmla="*/ 377120 w 788246"/>
                <a:gd name="connsiteY687" fmla="*/ 306176 h 788298"/>
                <a:gd name="connsiteX688" fmla="*/ 377699 w 788246"/>
                <a:gd name="connsiteY688" fmla="*/ 305347 h 788298"/>
                <a:gd name="connsiteX689" fmla="*/ 377699 w 788246"/>
                <a:gd name="connsiteY689" fmla="*/ 305334 h 788298"/>
                <a:gd name="connsiteX690" fmla="*/ 378279 w 788246"/>
                <a:gd name="connsiteY690" fmla="*/ 304516 h 788298"/>
                <a:gd name="connsiteX691" fmla="*/ 378279 w 788246"/>
                <a:gd name="connsiteY691" fmla="*/ 304502 h 788298"/>
                <a:gd name="connsiteX692" fmla="*/ 378870 w 788246"/>
                <a:gd name="connsiteY692" fmla="*/ 303685 h 788298"/>
                <a:gd name="connsiteX693" fmla="*/ 378870 w 788246"/>
                <a:gd name="connsiteY693" fmla="*/ 303673 h 788298"/>
                <a:gd name="connsiteX694" fmla="*/ 379461 w 788246"/>
                <a:gd name="connsiteY694" fmla="*/ 302854 h 788298"/>
                <a:gd name="connsiteX695" fmla="*/ 379461 w 788246"/>
                <a:gd name="connsiteY695" fmla="*/ 302842 h 788298"/>
                <a:gd name="connsiteX696" fmla="*/ 380053 w 788246"/>
                <a:gd name="connsiteY696" fmla="*/ 302025 h 788298"/>
                <a:gd name="connsiteX697" fmla="*/ 380657 w 788246"/>
                <a:gd name="connsiteY697" fmla="*/ 301205 h 788298"/>
                <a:gd name="connsiteX698" fmla="*/ 380657 w 788246"/>
                <a:gd name="connsiteY698" fmla="*/ 301193 h 788298"/>
                <a:gd name="connsiteX699" fmla="*/ 381274 w 788246"/>
                <a:gd name="connsiteY699" fmla="*/ 300387 h 788298"/>
                <a:gd name="connsiteX700" fmla="*/ 381274 w 788246"/>
                <a:gd name="connsiteY700" fmla="*/ 300376 h 788298"/>
                <a:gd name="connsiteX701" fmla="*/ 381890 w 788246"/>
                <a:gd name="connsiteY701" fmla="*/ 299570 h 788298"/>
                <a:gd name="connsiteX702" fmla="*/ 381890 w 788246"/>
                <a:gd name="connsiteY702" fmla="*/ 299556 h 788298"/>
                <a:gd name="connsiteX703" fmla="*/ 382507 w 788246"/>
                <a:gd name="connsiteY703" fmla="*/ 298750 h 788298"/>
                <a:gd name="connsiteX704" fmla="*/ 383137 w 788246"/>
                <a:gd name="connsiteY704" fmla="*/ 297947 h 788298"/>
                <a:gd name="connsiteX705" fmla="*/ 383137 w 788246"/>
                <a:gd name="connsiteY705" fmla="*/ 297933 h 788298"/>
                <a:gd name="connsiteX706" fmla="*/ 383765 w 788246"/>
                <a:gd name="connsiteY706" fmla="*/ 297141 h 788298"/>
                <a:gd name="connsiteX707" fmla="*/ 383765 w 788246"/>
                <a:gd name="connsiteY707" fmla="*/ 297127 h 788298"/>
                <a:gd name="connsiteX708" fmla="*/ 384407 w 788246"/>
                <a:gd name="connsiteY708" fmla="*/ 296335 h 788298"/>
                <a:gd name="connsiteX709" fmla="*/ 384407 w 788246"/>
                <a:gd name="connsiteY709" fmla="*/ 296321 h 788298"/>
                <a:gd name="connsiteX710" fmla="*/ 385049 w 788246"/>
                <a:gd name="connsiteY710" fmla="*/ 295529 h 788298"/>
                <a:gd name="connsiteX711" fmla="*/ 385691 w 788246"/>
                <a:gd name="connsiteY711" fmla="*/ 294723 h 788298"/>
                <a:gd name="connsiteX712" fmla="*/ 386347 w 788246"/>
                <a:gd name="connsiteY712" fmla="*/ 293931 h 788298"/>
                <a:gd name="connsiteX713" fmla="*/ 387011 w 788246"/>
                <a:gd name="connsiteY713" fmla="*/ 293137 h 788298"/>
                <a:gd name="connsiteX714" fmla="*/ 387679 w 788246"/>
                <a:gd name="connsiteY714" fmla="*/ 292356 h 788298"/>
                <a:gd name="connsiteX715" fmla="*/ 388346 w 788246"/>
                <a:gd name="connsiteY715" fmla="*/ 291564 h 788298"/>
                <a:gd name="connsiteX716" fmla="*/ 389027 w 788246"/>
                <a:gd name="connsiteY716" fmla="*/ 290784 h 788298"/>
                <a:gd name="connsiteX717" fmla="*/ 389706 w 788246"/>
                <a:gd name="connsiteY717" fmla="*/ 290003 h 788298"/>
                <a:gd name="connsiteX718" fmla="*/ 390399 w 788246"/>
                <a:gd name="connsiteY718" fmla="*/ 289223 h 788298"/>
                <a:gd name="connsiteX719" fmla="*/ 391089 w 788246"/>
                <a:gd name="connsiteY719" fmla="*/ 288456 h 788298"/>
                <a:gd name="connsiteX720" fmla="*/ 391796 w 788246"/>
                <a:gd name="connsiteY720" fmla="*/ 287687 h 788298"/>
                <a:gd name="connsiteX721" fmla="*/ 392500 w 788246"/>
                <a:gd name="connsiteY721" fmla="*/ 286921 h 788298"/>
                <a:gd name="connsiteX722" fmla="*/ 393218 w 788246"/>
                <a:gd name="connsiteY722" fmla="*/ 286166 h 788298"/>
                <a:gd name="connsiteX723" fmla="*/ 393934 w 788246"/>
                <a:gd name="connsiteY723" fmla="*/ 285397 h 788298"/>
                <a:gd name="connsiteX724" fmla="*/ 394652 w 788246"/>
                <a:gd name="connsiteY724" fmla="*/ 284642 h 788298"/>
                <a:gd name="connsiteX725" fmla="*/ 395381 w 788246"/>
                <a:gd name="connsiteY725" fmla="*/ 283898 h 788298"/>
                <a:gd name="connsiteX726" fmla="*/ 396111 w 788246"/>
                <a:gd name="connsiteY726" fmla="*/ 283143 h 788298"/>
                <a:gd name="connsiteX727" fmla="*/ 396855 w 788246"/>
                <a:gd name="connsiteY727" fmla="*/ 282402 h 788298"/>
                <a:gd name="connsiteX728" fmla="*/ 397598 w 788246"/>
                <a:gd name="connsiteY728" fmla="*/ 281658 h 788298"/>
                <a:gd name="connsiteX729" fmla="*/ 399208 w 788246"/>
                <a:gd name="connsiteY729" fmla="*/ 280047 h 788298"/>
                <a:gd name="connsiteX730" fmla="*/ 399233 w 788246"/>
                <a:gd name="connsiteY730" fmla="*/ 280072 h 788298"/>
                <a:gd name="connsiteX731" fmla="*/ 450520 w 788246"/>
                <a:gd name="connsiteY731" fmla="*/ 246493 h 788298"/>
                <a:gd name="connsiteX732" fmla="*/ 513940 w 788246"/>
                <a:gd name="connsiteY732" fmla="*/ 233892 h 788298"/>
                <a:gd name="connsiteX733" fmla="*/ 513940 w 788246"/>
                <a:gd name="connsiteY733" fmla="*/ 240564 h 788298"/>
                <a:gd name="connsiteX734" fmla="*/ 453037 w 788246"/>
                <a:gd name="connsiteY734" fmla="*/ 252636 h 788298"/>
                <a:gd name="connsiteX735" fmla="*/ 403941 w 788246"/>
                <a:gd name="connsiteY735" fmla="*/ 284780 h 788298"/>
                <a:gd name="connsiteX736" fmla="*/ 445599 w 788246"/>
                <a:gd name="connsiteY736" fmla="*/ 326441 h 788298"/>
                <a:gd name="connsiteX737" fmla="*/ 475630 w 788246"/>
                <a:gd name="connsiteY737" fmla="*/ 307058 h 788298"/>
                <a:gd name="connsiteX738" fmla="*/ 513940 w 788246"/>
                <a:gd name="connsiteY738" fmla="*/ 299443 h 788298"/>
                <a:gd name="connsiteX739" fmla="*/ 513940 w 788246"/>
                <a:gd name="connsiteY739" fmla="*/ 306114 h 788298"/>
                <a:gd name="connsiteX740" fmla="*/ 478172 w 788246"/>
                <a:gd name="connsiteY740" fmla="*/ 313201 h 788298"/>
                <a:gd name="connsiteX741" fmla="*/ 448758 w 788246"/>
                <a:gd name="connsiteY741" fmla="*/ 332634 h 788298"/>
                <a:gd name="connsiteX742" fmla="*/ 448331 w 788246"/>
                <a:gd name="connsiteY742" fmla="*/ 333050 h 788298"/>
                <a:gd name="connsiteX743" fmla="*/ 447916 w 788246"/>
                <a:gd name="connsiteY743" fmla="*/ 333465 h 788298"/>
                <a:gd name="connsiteX744" fmla="*/ 427652 w 788246"/>
                <a:gd name="connsiteY744" fmla="*/ 363698 h 788298"/>
                <a:gd name="connsiteX745" fmla="*/ 420566 w 788246"/>
                <a:gd name="connsiteY745" fmla="*/ 399494 h 788298"/>
                <a:gd name="connsiteX746" fmla="*/ 420566 w 788246"/>
                <a:gd name="connsiteY746" fmla="*/ 400059 h 788298"/>
                <a:gd name="connsiteX747" fmla="*/ 420566 w 788246"/>
                <a:gd name="connsiteY747" fmla="*/ 400085 h 788298"/>
                <a:gd name="connsiteX748" fmla="*/ 420580 w 788246"/>
                <a:gd name="connsiteY748" fmla="*/ 400639 h 788298"/>
                <a:gd name="connsiteX749" fmla="*/ 420580 w 788246"/>
                <a:gd name="connsiteY749" fmla="*/ 400676 h 788298"/>
                <a:gd name="connsiteX750" fmla="*/ 420580 w 788246"/>
                <a:gd name="connsiteY750" fmla="*/ 401205 h 788298"/>
                <a:gd name="connsiteX751" fmla="*/ 420580 w 788246"/>
                <a:gd name="connsiteY751" fmla="*/ 401267 h 788298"/>
                <a:gd name="connsiteX752" fmla="*/ 420591 w 788246"/>
                <a:gd name="connsiteY752" fmla="*/ 401784 h 788298"/>
                <a:gd name="connsiteX753" fmla="*/ 420591 w 788246"/>
                <a:gd name="connsiteY753" fmla="*/ 401858 h 788298"/>
                <a:gd name="connsiteX754" fmla="*/ 420605 w 788246"/>
                <a:gd name="connsiteY754" fmla="*/ 402350 h 788298"/>
                <a:gd name="connsiteX755" fmla="*/ 420616 w 788246"/>
                <a:gd name="connsiteY755" fmla="*/ 402452 h 788298"/>
                <a:gd name="connsiteX756" fmla="*/ 420630 w 788246"/>
                <a:gd name="connsiteY756" fmla="*/ 402916 h 788298"/>
                <a:gd name="connsiteX757" fmla="*/ 420630 w 788246"/>
                <a:gd name="connsiteY757" fmla="*/ 403043 h 788298"/>
                <a:gd name="connsiteX758" fmla="*/ 420653 w 788246"/>
                <a:gd name="connsiteY758" fmla="*/ 403495 h 788298"/>
                <a:gd name="connsiteX759" fmla="*/ 420653 w 788246"/>
                <a:gd name="connsiteY759" fmla="*/ 403620 h 788298"/>
                <a:gd name="connsiteX760" fmla="*/ 420679 w 788246"/>
                <a:gd name="connsiteY760" fmla="*/ 404061 h 788298"/>
                <a:gd name="connsiteX761" fmla="*/ 420679 w 788246"/>
                <a:gd name="connsiteY761" fmla="*/ 404213 h 788298"/>
                <a:gd name="connsiteX762" fmla="*/ 420704 w 788246"/>
                <a:gd name="connsiteY762" fmla="*/ 404641 h 788298"/>
                <a:gd name="connsiteX763" fmla="*/ 420718 w 788246"/>
                <a:gd name="connsiteY763" fmla="*/ 404805 h 788298"/>
                <a:gd name="connsiteX764" fmla="*/ 420743 w 788246"/>
                <a:gd name="connsiteY764" fmla="*/ 405206 h 788298"/>
                <a:gd name="connsiteX765" fmla="*/ 420743 w 788246"/>
                <a:gd name="connsiteY765" fmla="*/ 405384 h 788298"/>
                <a:gd name="connsiteX766" fmla="*/ 420780 w 788246"/>
                <a:gd name="connsiteY766" fmla="*/ 405774 h 788298"/>
                <a:gd name="connsiteX767" fmla="*/ 420792 w 788246"/>
                <a:gd name="connsiteY767" fmla="*/ 405961 h 788298"/>
                <a:gd name="connsiteX768" fmla="*/ 420817 w 788246"/>
                <a:gd name="connsiteY768" fmla="*/ 406352 h 788298"/>
                <a:gd name="connsiteX769" fmla="*/ 420831 w 788246"/>
                <a:gd name="connsiteY769" fmla="*/ 406552 h 788298"/>
                <a:gd name="connsiteX770" fmla="*/ 420856 w 788246"/>
                <a:gd name="connsiteY770" fmla="*/ 406920 h 788298"/>
                <a:gd name="connsiteX771" fmla="*/ 420868 w 788246"/>
                <a:gd name="connsiteY771" fmla="*/ 407132 h 788298"/>
                <a:gd name="connsiteX772" fmla="*/ 420905 w 788246"/>
                <a:gd name="connsiteY772" fmla="*/ 407485 h 788298"/>
                <a:gd name="connsiteX773" fmla="*/ 420919 w 788246"/>
                <a:gd name="connsiteY773" fmla="*/ 407712 h 788298"/>
                <a:gd name="connsiteX774" fmla="*/ 420956 w 788246"/>
                <a:gd name="connsiteY774" fmla="*/ 408051 h 788298"/>
                <a:gd name="connsiteX775" fmla="*/ 420970 w 788246"/>
                <a:gd name="connsiteY775" fmla="*/ 408291 h 788298"/>
                <a:gd name="connsiteX776" fmla="*/ 421007 w 788246"/>
                <a:gd name="connsiteY776" fmla="*/ 408631 h 788298"/>
                <a:gd name="connsiteX777" fmla="*/ 421032 w 788246"/>
                <a:gd name="connsiteY777" fmla="*/ 408869 h 788298"/>
                <a:gd name="connsiteX778" fmla="*/ 421069 w 788246"/>
                <a:gd name="connsiteY778" fmla="*/ 409196 h 788298"/>
                <a:gd name="connsiteX779" fmla="*/ 421095 w 788246"/>
                <a:gd name="connsiteY779" fmla="*/ 409448 h 788298"/>
                <a:gd name="connsiteX780" fmla="*/ 421134 w 788246"/>
                <a:gd name="connsiteY780" fmla="*/ 409762 h 788298"/>
                <a:gd name="connsiteX781" fmla="*/ 421157 w 788246"/>
                <a:gd name="connsiteY781" fmla="*/ 410028 h 788298"/>
                <a:gd name="connsiteX782" fmla="*/ 421196 w 788246"/>
                <a:gd name="connsiteY782" fmla="*/ 410330 h 788298"/>
                <a:gd name="connsiteX783" fmla="*/ 421221 w 788246"/>
                <a:gd name="connsiteY783" fmla="*/ 410607 h 788298"/>
                <a:gd name="connsiteX784" fmla="*/ 421258 w 788246"/>
                <a:gd name="connsiteY784" fmla="*/ 410896 h 788298"/>
                <a:gd name="connsiteX785" fmla="*/ 421284 w 788246"/>
                <a:gd name="connsiteY785" fmla="*/ 411173 h 788298"/>
                <a:gd name="connsiteX786" fmla="*/ 421334 w 788246"/>
                <a:gd name="connsiteY786" fmla="*/ 411462 h 788298"/>
                <a:gd name="connsiteX787" fmla="*/ 421485 w 788246"/>
                <a:gd name="connsiteY787" fmla="*/ 412595 h 788298"/>
                <a:gd name="connsiteX788" fmla="*/ 421524 w 788246"/>
                <a:gd name="connsiteY788" fmla="*/ 412898 h 788298"/>
                <a:gd name="connsiteX789" fmla="*/ 421649 w 788246"/>
                <a:gd name="connsiteY789" fmla="*/ 413727 h 788298"/>
                <a:gd name="connsiteX790" fmla="*/ 421685 w 788246"/>
                <a:gd name="connsiteY790" fmla="*/ 414029 h 788298"/>
                <a:gd name="connsiteX791" fmla="*/ 421736 w 788246"/>
                <a:gd name="connsiteY791" fmla="*/ 414295 h 788298"/>
                <a:gd name="connsiteX792" fmla="*/ 421875 w 788246"/>
                <a:gd name="connsiteY792" fmla="*/ 415163 h 788298"/>
                <a:gd name="connsiteX793" fmla="*/ 421926 w 788246"/>
                <a:gd name="connsiteY793" fmla="*/ 415426 h 788298"/>
                <a:gd name="connsiteX794" fmla="*/ 421977 w 788246"/>
                <a:gd name="connsiteY794" fmla="*/ 415729 h 788298"/>
                <a:gd name="connsiteX795" fmla="*/ 422027 w 788246"/>
                <a:gd name="connsiteY795" fmla="*/ 415994 h 788298"/>
                <a:gd name="connsiteX796" fmla="*/ 422076 w 788246"/>
                <a:gd name="connsiteY796" fmla="*/ 416295 h 788298"/>
                <a:gd name="connsiteX797" fmla="*/ 422126 w 788246"/>
                <a:gd name="connsiteY797" fmla="*/ 416560 h 788298"/>
                <a:gd name="connsiteX798" fmla="*/ 422177 w 788246"/>
                <a:gd name="connsiteY798" fmla="*/ 416863 h 788298"/>
                <a:gd name="connsiteX799" fmla="*/ 422341 w 788246"/>
                <a:gd name="connsiteY799" fmla="*/ 417680 h 788298"/>
                <a:gd name="connsiteX800" fmla="*/ 422392 w 788246"/>
                <a:gd name="connsiteY800" fmla="*/ 417982 h 788298"/>
                <a:gd name="connsiteX801" fmla="*/ 422454 w 788246"/>
                <a:gd name="connsiteY801" fmla="*/ 418246 h 788298"/>
                <a:gd name="connsiteX802" fmla="*/ 422505 w 788246"/>
                <a:gd name="connsiteY802" fmla="*/ 418537 h 788298"/>
                <a:gd name="connsiteX803" fmla="*/ 422567 w 788246"/>
                <a:gd name="connsiteY803" fmla="*/ 418800 h 788298"/>
                <a:gd name="connsiteX804" fmla="*/ 422944 w 788246"/>
                <a:gd name="connsiteY804" fmla="*/ 420488 h 788298"/>
                <a:gd name="connsiteX805" fmla="*/ 422994 w 788246"/>
                <a:gd name="connsiteY805" fmla="*/ 420763 h 788298"/>
                <a:gd name="connsiteX806" fmla="*/ 423071 w 788246"/>
                <a:gd name="connsiteY806" fmla="*/ 421040 h 788298"/>
                <a:gd name="connsiteX807" fmla="*/ 423537 w 788246"/>
                <a:gd name="connsiteY807" fmla="*/ 422965 h 788298"/>
                <a:gd name="connsiteX808" fmla="*/ 423625 w 788246"/>
                <a:gd name="connsiteY808" fmla="*/ 423268 h 788298"/>
                <a:gd name="connsiteX809" fmla="*/ 424078 w 788246"/>
                <a:gd name="connsiteY809" fmla="*/ 424930 h 788298"/>
                <a:gd name="connsiteX810" fmla="*/ 424128 w 788246"/>
                <a:gd name="connsiteY810" fmla="*/ 425157 h 788298"/>
                <a:gd name="connsiteX811" fmla="*/ 424228 w 788246"/>
                <a:gd name="connsiteY811" fmla="*/ 425482 h 788298"/>
                <a:gd name="connsiteX812" fmla="*/ 424278 w 788246"/>
                <a:gd name="connsiteY812" fmla="*/ 425697 h 788298"/>
                <a:gd name="connsiteX813" fmla="*/ 424392 w 788246"/>
                <a:gd name="connsiteY813" fmla="*/ 426037 h 788298"/>
                <a:gd name="connsiteX814" fmla="*/ 424443 w 788246"/>
                <a:gd name="connsiteY814" fmla="*/ 426240 h 788298"/>
                <a:gd name="connsiteX815" fmla="*/ 424556 w 788246"/>
                <a:gd name="connsiteY815" fmla="*/ 426591 h 788298"/>
                <a:gd name="connsiteX816" fmla="*/ 424606 w 788246"/>
                <a:gd name="connsiteY816" fmla="*/ 426780 h 788298"/>
                <a:gd name="connsiteX817" fmla="*/ 424895 w 788246"/>
                <a:gd name="connsiteY817" fmla="*/ 427685 h 788298"/>
                <a:gd name="connsiteX818" fmla="*/ 424946 w 788246"/>
                <a:gd name="connsiteY818" fmla="*/ 427849 h 788298"/>
                <a:gd name="connsiteX819" fmla="*/ 425073 w 788246"/>
                <a:gd name="connsiteY819" fmla="*/ 428239 h 788298"/>
                <a:gd name="connsiteX820" fmla="*/ 425110 w 788246"/>
                <a:gd name="connsiteY820" fmla="*/ 428392 h 788298"/>
                <a:gd name="connsiteX821" fmla="*/ 425248 w 788246"/>
                <a:gd name="connsiteY821" fmla="*/ 428782 h 788298"/>
                <a:gd name="connsiteX822" fmla="*/ 425285 w 788246"/>
                <a:gd name="connsiteY822" fmla="*/ 428921 h 788298"/>
                <a:gd name="connsiteX823" fmla="*/ 425437 w 788246"/>
                <a:gd name="connsiteY823" fmla="*/ 429334 h 788298"/>
                <a:gd name="connsiteX824" fmla="*/ 425463 w 788246"/>
                <a:gd name="connsiteY824" fmla="*/ 429447 h 788298"/>
                <a:gd name="connsiteX825" fmla="*/ 425613 w 788246"/>
                <a:gd name="connsiteY825" fmla="*/ 429877 h 788298"/>
                <a:gd name="connsiteX826" fmla="*/ 425650 w 788246"/>
                <a:gd name="connsiteY826" fmla="*/ 429990 h 788298"/>
                <a:gd name="connsiteX827" fmla="*/ 425802 w 788246"/>
                <a:gd name="connsiteY827" fmla="*/ 430417 h 788298"/>
                <a:gd name="connsiteX828" fmla="*/ 425828 w 788246"/>
                <a:gd name="connsiteY828" fmla="*/ 430519 h 788298"/>
                <a:gd name="connsiteX829" fmla="*/ 425992 w 788246"/>
                <a:gd name="connsiteY829" fmla="*/ 430960 h 788298"/>
                <a:gd name="connsiteX830" fmla="*/ 426015 w 788246"/>
                <a:gd name="connsiteY830" fmla="*/ 431047 h 788298"/>
                <a:gd name="connsiteX831" fmla="*/ 426193 w 788246"/>
                <a:gd name="connsiteY831" fmla="*/ 431511 h 788298"/>
                <a:gd name="connsiteX832" fmla="*/ 426204 w 788246"/>
                <a:gd name="connsiteY832" fmla="*/ 431576 h 788298"/>
                <a:gd name="connsiteX833" fmla="*/ 426393 w 788246"/>
                <a:gd name="connsiteY833" fmla="*/ 432054 h 788298"/>
                <a:gd name="connsiteX834" fmla="*/ 426405 w 788246"/>
                <a:gd name="connsiteY834" fmla="*/ 432091 h 788298"/>
                <a:gd name="connsiteX835" fmla="*/ 426595 w 788246"/>
                <a:gd name="connsiteY835" fmla="*/ 432594 h 788298"/>
                <a:gd name="connsiteX836" fmla="*/ 426595 w 788246"/>
                <a:gd name="connsiteY836" fmla="*/ 432620 h 788298"/>
                <a:gd name="connsiteX837" fmla="*/ 426795 w 788246"/>
                <a:gd name="connsiteY837" fmla="*/ 433123 h 788298"/>
                <a:gd name="connsiteX838" fmla="*/ 426795 w 788246"/>
                <a:gd name="connsiteY838" fmla="*/ 433137 h 788298"/>
                <a:gd name="connsiteX839" fmla="*/ 426999 w 788246"/>
                <a:gd name="connsiteY839" fmla="*/ 433666 h 788298"/>
                <a:gd name="connsiteX840" fmla="*/ 427010 w 788246"/>
                <a:gd name="connsiteY840" fmla="*/ 433666 h 788298"/>
                <a:gd name="connsiteX841" fmla="*/ 427211 w 788246"/>
                <a:gd name="connsiteY841" fmla="*/ 434181 h 788298"/>
                <a:gd name="connsiteX842" fmla="*/ 427211 w 788246"/>
                <a:gd name="connsiteY842" fmla="*/ 434206 h 788298"/>
                <a:gd name="connsiteX843" fmla="*/ 427414 w 788246"/>
                <a:gd name="connsiteY843" fmla="*/ 434696 h 788298"/>
                <a:gd name="connsiteX844" fmla="*/ 427437 w 788246"/>
                <a:gd name="connsiteY844" fmla="*/ 434735 h 788298"/>
                <a:gd name="connsiteX845" fmla="*/ 427626 w 788246"/>
                <a:gd name="connsiteY845" fmla="*/ 435213 h 788298"/>
                <a:gd name="connsiteX846" fmla="*/ 427652 w 788246"/>
                <a:gd name="connsiteY846" fmla="*/ 435275 h 788298"/>
                <a:gd name="connsiteX847" fmla="*/ 427853 w 788246"/>
                <a:gd name="connsiteY847" fmla="*/ 435742 h 788298"/>
                <a:gd name="connsiteX848" fmla="*/ 427867 w 788246"/>
                <a:gd name="connsiteY848" fmla="*/ 435792 h 788298"/>
                <a:gd name="connsiteX849" fmla="*/ 428079 w 788246"/>
                <a:gd name="connsiteY849" fmla="*/ 436282 h 788298"/>
                <a:gd name="connsiteX850" fmla="*/ 428079 w 788246"/>
                <a:gd name="connsiteY850" fmla="*/ 436307 h 788298"/>
                <a:gd name="connsiteX851" fmla="*/ 428308 w 788246"/>
                <a:gd name="connsiteY851" fmla="*/ 436811 h 788298"/>
                <a:gd name="connsiteX852" fmla="*/ 428534 w 788246"/>
                <a:gd name="connsiteY852" fmla="*/ 437328 h 788298"/>
                <a:gd name="connsiteX853" fmla="*/ 428545 w 788246"/>
                <a:gd name="connsiteY853" fmla="*/ 437340 h 788298"/>
                <a:gd name="connsiteX854" fmla="*/ 428760 w 788246"/>
                <a:gd name="connsiteY854" fmla="*/ 437831 h 788298"/>
                <a:gd name="connsiteX855" fmla="*/ 428772 w 788246"/>
                <a:gd name="connsiteY855" fmla="*/ 437868 h 788298"/>
                <a:gd name="connsiteX856" fmla="*/ 428987 w 788246"/>
                <a:gd name="connsiteY856" fmla="*/ 438346 h 788298"/>
                <a:gd name="connsiteX857" fmla="*/ 429012 w 788246"/>
                <a:gd name="connsiteY857" fmla="*/ 438397 h 788298"/>
                <a:gd name="connsiteX858" fmla="*/ 429224 w 788246"/>
                <a:gd name="connsiteY858" fmla="*/ 438850 h 788298"/>
                <a:gd name="connsiteX859" fmla="*/ 429263 w 788246"/>
                <a:gd name="connsiteY859" fmla="*/ 438914 h 788298"/>
                <a:gd name="connsiteX860" fmla="*/ 429465 w 788246"/>
                <a:gd name="connsiteY860" fmla="*/ 439353 h 788298"/>
                <a:gd name="connsiteX861" fmla="*/ 429502 w 788246"/>
                <a:gd name="connsiteY861" fmla="*/ 439441 h 788298"/>
                <a:gd name="connsiteX862" fmla="*/ 429704 w 788246"/>
                <a:gd name="connsiteY862" fmla="*/ 439870 h 788298"/>
                <a:gd name="connsiteX863" fmla="*/ 429753 w 788246"/>
                <a:gd name="connsiteY863" fmla="*/ 439958 h 788298"/>
                <a:gd name="connsiteX864" fmla="*/ 429956 w 788246"/>
                <a:gd name="connsiteY864" fmla="*/ 440374 h 788298"/>
                <a:gd name="connsiteX865" fmla="*/ 430005 w 788246"/>
                <a:gd name="connsiteY865" fmla="*/ 440487 h 788298"/>
                <a:gd name="connsiteX866" fmla="*/ 430194 w 788246"/>
                <a:gd name="connsiteY866" fmla="*/ 440877 h 788298"/>
                <a:gd name="connsiteX867" fmla="*/ 430256 w 788246"/>
                <a:gd name="connsiteY867" fmla="*/ 441002 h 788298"/>
                <a:gd name="connsiteX868" fmla="*/ 430446 w 788246"/>
                <a:gd name="connsiteY868" fmla="*/ 441380 h 788298"/>
                <a:gd name="connsiteX869" fmla="*/ 430522 w 788246"/>
                <a:gd name="connsiteY869" fmla="*/ 441519 h 788298"/>
                <a:gd name="connsiteX870" fmla="*/ 430698 w 788246"/>
                <a:gd name="connsiteY870" fmla="*/ 441870 h 788298"/>
                <a:gd name="connsiteX871" fmla="*/ 430785 w 788246"/>
                <a:gd name="connsiteY871" fmla="*/ 442022 h 788298"/>
                <a:gd name="connsiteX872" fmla="*/ 430963 w 788246"/>
                <a:gd name="connsiteY872" fmla="*/ 442373 h 788298"/>
                <a:gd name="connsiteX873" fmla="*/ 431051 w 788246"/>
                <a:gd name="connsiteY873" fmla="*/ 442537 h 788298"/>
                <a:gd name="connsiteX874" fmla="*/ 431215 w 788246"/>
                <a:gd name="connsiteY874" fmla="*/ 442879 h 788298"/>
                <a:gd name="connsiteX875" fmla="*/ 431314 w 788246"/>
                <a:gd name="connsiteY875" fmla="*/ 443055 h 788298"/>
                <a:gd name="connsiteX876" fmla="*/ 431478 w 788246"/>
                <a:gd name="connsiteY876" fmla="*/ 443369 h 788298"/>
                <a:gd name="connsiteX877" fmla="*/ 431580 w 788246"/>
                <a:gd name="connsiteY877" fmla="*/ 443558 h 788298"/>
                <a:gd name="connsiteX878" fmla="*/ 431743 w 788246"/>
                <a:gd name="connsiteY878" fmla="*/ 443872 h 788298"/>
                <a:gd name="connsiteX879" fmla="*/ 431856 w 788246"/>
                <a:gd name="connsiteY879" fmla="*/ 444061 h 788298"/>
                <a:gd name="connsiteX880" fmla="*/ 432021 w 788246"/>
                <a:gd name="connsiteY880" fmla="*/ 444364 h 788298"/>
                <a:gd name="connsiteX881" fmla="*/ 432133 w 788246"/>
                <a:gd name="connsiteY881" fmla="*/ 444565 h 788298"/>
                <a:gd name="connsiteX882" fmla="*/ 432295 w 788246"/>
                <a:gd name="connsiteY882" fmla="*/ 444853 h 788298"/>
                <a:gd name="connsiteX883" fmla="*/ 432408 w 788246"/>
                <a:gd name="connsiteY883" fmla="*/ 445068 h 788298"/>
                <a:gd name="connsiteX884" fmla="*/ 432572 w 788246"/>
                <a:gd name="connsiteY884" fmla="*/ 445357 h 788298"/>
                <a:gd name="connsiteX885" fmla="*/ 432699 w 788246"/>
                <a:gd name="connsiteY885" fmla="*/ 445572 h 788298"/>
                <a:gd name="connsiteX886" fmla="*/ 432850 w 788246"/>
                <a:gd name="connsiteY886" fmla="*/ 445849 h 788298"/>
                <a:gd name="connsiteX887" fmla="*/ 432976 w 788246"/>
                <a:gd name="connsiteY887" fmla="*/ 446075 h 788298"/>
                <a:gd name="connsiteX888" fmla="*/ 433126 w 788246"/>
                <a:gd name="connsiteY888" fmla="*/ 446338 h 788298"/>
                <a:gd name="connsiteX889" fmla="*/ 433265 w 788246"/>
                <a:gd name="connsiteY889" fmla="*/ 446567 h 788298"/>
                <a:gd name="connsiteX890" fmla="*/ 433417 w 788246"/>
                <a:gd name="connsiteY890" fmla="*/ 446818 h 788298"/>
                <a:gd name="connsiteX891" fmla="*/ 433556 w 788246"/>
                <a:gd name="connsiteY891" fmla="*/ 447056 h 788298"/>
                <a:gd name="connsiteX892" fmla="*/ 433706 w 788246"/>
                <a:gd name="connsiteY892" fmla="*/ 447308 h 788298"/>
                <a:gd name="connsiteX893" fmla="*/ 433856 w 788246"/>
                <a:gd name="connsiteY893" fmla="*/ 447560 h 788298"/>
                <a:gd name="connsiteX894" fmla="*/ 433995 w 788246"/>
                <a:gd name="connsiteY894" fmla="*/ 447800 h 788298"/>
                <a:gd name="connsiteX895" fmla="*/ 434159 w 788246"/>
                <a:gd name="connsiteY895" fmla="*/ 448052 h 788298"/>
                <a:gd name="connsiteX896" fmla="*/ 434297 w 788246"/>
                <a:gd name="connsiteY896" fmla="*/ 448278 h 788298"/>
                <a:gd name="connsiteX897" fmla="*/ 434450 w 788246"/>
                <a:gd name="connsiteY897" fmla="*/ 448541 h 788298"/>
                <a:gd name="connsiteX898" fmla="*/ 434600 w 788246"/>
                <a:gd name="connsiteY898" fmla="*/ 448767 h 788298"/>
                <a:gd name="connsiteX899" fmla="*/ 434749 w 788246"/>
                <a:gd name="connsiteY899" fmla="*/ 449019 h 788298"/>
                <a:gd name="connsiteX900" fmla="*/ 434902 w 788246"/>
                <a:gd name="connsiteY900" fmla="*/ 449248 h 788298"/>
                <a:gd name="connsiteX901" fmla="*/ 435066 w 788246"/>
                <a:gd name="connsiteY901" fmla="*/ 449511 h 788298"/>
                <a:gd name="connsiteX902" fmla="*/ 435205 w 788246"/>
                <a:gd name="connsiteY902" fmla="*/ 449726 h 788298"/>
                <a:gd name="connsiteX903" fmla="*/ 435366 w 788246"/>
                <a:gd name="connsiteY903" fmla="*/ 449989 h 788298"/>
                <a:gd name="connsiteX904" fmla="*/ 435505 w 788246"/>
                <a:gd name="connsiteY904" fmla="*/ 450204 h 788298"/>
                <a:gd name="connsiteX905" fmla="*/ 435683 w 788246"/>
                <a:gd name="connsiteY905" fmla="*/ 450467 h 788298"/>
                <a:gd name="connsiteX906" fmla="*/ 435821 w 788246"/>
                <a:gd name="connsiteY906" fmla="*/ 450682 h 788298"/>
                <a:gd name="connsiteX907" fmla="*/ 435996 w 788246"/>
                <a:gd name="connsiteY907" fmla="*/ 450945 h 788298"/>
                <a:gd name="connsiteX908" fmla="*/ 436135 w 788246"/>
                <a:gd name="connsiteY908" fmla="*/ 451160 h 788298"/>
                <a:gd name="connsiteX909" fmla="*/ 436311 w 788246"/>
                <a:gd name="connsiteY909" fmla="*/ 451425 h 788298"/>
                <a:gd name="connsiteX910" fmla="*/ 436449 w 788246"/>
                <a:gd name="connsiteY910" fmla="*/ 451637 h 788298"/>
                <a:gd name="connsiteX911" fmla="*/ 436639 w 788246"/>
                <a:gd name="connsiteY911" fmla="*/ 451903 h 788298"/>
                <a:gd name="connsiteX912" fmla="*/ 436777 w 788246"/>
                <a:gd name="connsiteY912" fmla="*/ 452104 h 788298"/>
                <a:gd name="connsiteX913" fmla="*/ 436966 w 788246"/>
                <a:gd name="connsiteY913" fmla="*/ 452381 h 788298"/>
                <a:gd name="connsiteX914" fmla="*/ 437105 w 788246"/>
                <a:gd name="connsiteY914" fmla="*/ 452582 h 788298"/>
                <a:gd name="connsiteX915" fmla="*/ 437280 w 788246"/>
                <a:gd name="connsiteY915" fmla="*/ 452847 h 788298"/>
                <a:gd name="connsiteX916" fmla="*/ 437431 w 788246"/>
                <a:gd name="connsiteY916" fmla="*/ 453048 h 788298"/>
                <a:gd name="connsiteX917" fmla="*/ 437620 w 788246"/>
                <a:gd name="connsiteY917" fmla="*/ 453312 h 788298"/>
                <a:gd name="connsiteX918" fmla="*/ 437758 w 788246"/>
                <a:gd name="connsiteY918" fmla="*/ 453512 h 788298"/>
                <a:gd name="connsiteX919" fmla="*/ 437948 w 788246"/>
                <a:gd name="connsiteY919" fmla="*/ 453778 h 788298"/>
                <a:gd name="connsiteX920" fmla="*/ 438097 w 788246"/>
                <a:gd name="connsiteY920" fmla="*/ 453979 h 788298"/>
                <a:gd name="connsiteX921" fmla="*/ 439647 w 788246"/>
                <a:gd name="connsiteY921" fmla="*/ 456080 h 788298"/>
                <a:gd name="connsiteX922" fmla="*/ 439811 w 788246"/>
                <a:gd name="connsiteY922" fmla="*/ 456295 h 788298"/>
                <a:gd name="connsiteX923" fmla="*/ 439998 w 788246"/>
                <a:gd name="connsiteY923" fmla="*/ 456535 h 788298"/>
                <a:gd name="connsiteX924" fmla="*/ 440162 w 788246"/>
                <a:gd name="connsiteY924" fmla="*/ 456747 h 788298"/>
                <a:gd name="connsiteX925" fmla="*/ 440705 w 788246"/>
                <a:gd name="connsiteY925" fmla="*/ 457440 h 788298"/>
                <a:gd name="connsiteX926" fmla="*/ 440880 w 788246"/>
                <a:gd name="connsiteY926" fmla="*/ 457655 h 788298"/>
                <a:gd name="connsiteX927" fmla="*/ 441055 w 788246"/>
                <a:gd name="connsiteY927" fmla="*/ 457881 h 788298"/>
                <a:gd name="connsiteX928" fmla="*/ 441245 w 788246"/>
                <a:gd name="connsiteY928" fmla="*/ 458108 h 788298"/>
                <a:gd name="connsiteX929" fmla="*/ 441409 w 788246"/>
                <a:gd name="connsiteY929" fmla="*/ 458322 h 788298"/>
                <a:gd name="connsiteX930" fmla="*/ 441610 w 788246"/>
                <a:gd name="connsiteY930" fmla="*/ 458560 h 788298"/>
                <a:gd name="connsiteX931" fmla="*/ 441773 w 788246"/>
                <a:gd name="connsiteY931" fmla="*/ 458775 h 788298"/>
                <a:gd name="connsiteX932" fmla="*/ 441988 w 788246"/>
                <a:gd name="connsiteY932" fmla="*/ 459013 h 788298"/>
                <a:gd name="connsiteX933" fmla="*/ 442138 w 788246"/>
                <a:gd name="connsiteY933" fmla="*/ 459216 h 788298"/>
                <a:gd name="connsiteX934" fmla="*/ 442353 w 788246"/>
                <a:gd name="connsiteY934" fmla="*/ 459454 h 788298"/>
                <a:gd name="connsiteX935" fmla="*/ 442503 w 788246"/>
                <a:gd name="connsiteY935" fmla="*/ 459643 h 788298"/>
                <a:gd name="connsiteX936" fmla="*/ 442729 w 788246"/>
                <a:gd name="connsiteY936" fmla="*/ 459906 h 788298"/>
                <a:gd name="connsiteX937" fmla="*/ 442868 w 788246"/>
                <a:gd name="connsiteY937" fmla="*/ 460084 h 788298"/>
                <a:gd name="connsiteX938" fmla="*/ 443108 w 788246"/>
                <a:gd name="connsiteY938" fmla="*/ 460348 h 788298"/>
                <a:gd name="connsiteX939" fmla="*/ 443247 w 788246"/>
                <a:gd name="connsiteY939" fmla="*/ 460511 h 788298"/>
                <a:gd name="connsiteX940" fmla="*/ 443498 w 788246"/>
                <a:gd name="connsiteY940" fmla="*/ 460788 h 788298"/>
                <a:gd name="connsiteX941" fmla="*/ 443623 w 788246"/>
                <a:gd name="connsiteY941" fmla="*/ 460939 h 788298"/>
                <a:gd name="connsiteX942" fmla="*/ 443875 w 788246"/>
                <a:gd name="connsiteY942" fmla="*/ 461229 h 788298"/>
                <a:gd name="connsiteX943" fmla="*/ 444002 w 788246"/>
                <a:gd name="connsiteY943" fmla="*/ 461368 h 788298"/>
                <a:gd name="connsiteX944" fmla="*/ 444265 w 788246"/>
                <a:gd name="connsiteY944" fmla="*/ 461670 h 788298"/>
                <a:gd name="connsiteX945" fmla="*/ 444378 w 788246"/>
                <a:gd name="connsiteY945" fmla="*/ 461795 h 788298"/>
                <a:gd name="connsiteX946" fmla="*/ 445059 w 788246"/>
                <a:gd name="connsiteY946" fmla="*/ 462539 h 788298"/>
                <a:gd name="connsiteX947" fmla="*/ 445147 w 788246"/>
                <a:gd name="connsiteY947" fmla="*/ 462638 h 788298"/>
                <a:gd name="connsiteX948" fmla="*/ 446669 w 788246"/>
                <a:gd name="connsiteY948" fmla="*/ 464250 h 788298"/>
                <a:gd name="connsiteX949" fmla="*/ 446708 w 788246"/>
                <a:gd name="connsiteY949" fmla="*/ 464300 h 788298"/>
                <a:gd name="connsiteX950" fmla="*/ 447500 w 788246"/>
                <a:gd name="connsiteY950" fmla="*/ 465106 h 788298"/>
                <a:gd name="connsiteX951" fmla="*/ 447500 w 788246"/>
                <a:gd name="connsiteY951" fmla="*/ 465118 h 788298"/>
                <a:gd name="connsiteX952" fmla="*/ 447902 w 788246"/>
                <a:gd name="connsiteY952" fmla="*/ 465520 h 788298"/>
                <a:gd name="connsiteX953" fmla="*/ 447916 w 788246"/>
                <a:gd name="connsiteY953" fmla="*/ 465520 h 788298"/>
                <a:gd name="connsiteX954" fmla="*/ 448306 w 788246"/>
                <a:gd name="connsiteY954" fmla="*/ 465924 h 788298"/>
                <a:gd name="connsiteX955" fmla="*/ 448331 w 788246"/>
                <a:gd name="connsiteY955" fmla="*/ 465935 h 788298"/>
                <a:gd name="connsiteX956" fmla="*/ 449123 w 788246"/>
                <a:gd name="connsiteY956" fmla="*/ 466716 h 788298"/>
                <a:gd name="connsiteX957" fmla="*/ 449186 w 788246"/>
                <a:gd name="connsiteY957" fmla="*/ 466767 h 788298"/>
                <a:gd name="connsiteX958" fmla="*/ 450786 w 788246"/>
                <a:gd name="connsiteY958" fmla="*/ 468277 h 788298"/>
                <a:gd name="connsiteX959" fmla="*/ 450899 w 788246"/>
                <a:gd name="connsiteY959" fmla="*/ 468378 h 788298"/>
                <a:gd name="connsiteX960" fmla="*/ 451201 w 788246"/>
                <a:gd name="connsiteY960" fmla="*/ 468667 h 788298"/>
                <a:gd name="connsiteX961" fmla="*/ 451326 w 788246"/>
                <a:gd name="connsiteY961" fmla="*/ 468769 h 788298"/>
                <a:gd name="connsiteX962" fmla="*/ 451628 w 788246"/>
                <a:gd name="connsiteY962" fmla="*/ 469046 h 788298"/>
                <a:gd name="connsiteX963" fmla="*/ 451767 w 788246"/>
                <a:gd name="connsiteY963" fmla="*/ 469159 h 788298"/>
                <a:gd name="connsiteX964" fmla="*/ 452056 w 788246"/>
                <a:gd name="connsiteY964" fmla="*/ 469422 h 788298"/>
                <a:gd name="connsiteX965" fmla="*/ 452208 w 788246"/>
                <a:gd name="connsiteY965" fmla="*/ 469549 h 788298"/>
                <a:gd name="connsiteX966" fmla="*/ 452485 w 788246"/>
                <a:gd name="connsiteY966" fmla="*/ 469801 h 788298"/>
                <a:gd name="connsiteX967" fmla="*/ 452647 w 788246"/>
                <a:gd name="connsiteY967" fmla="*/ 469939 h 788298"/>
                <a:gd name="connsiteX968" fmla="*/ 452912 w 788246"/>
                <a:gd name="connsiteY968" fmla="*/ 470177 h 788298"/>
                <a:gd name="connsiteX969" fmla="*/ 453780 w 788246"/>
                <a:gd name="connsiteY969" fmla="*/ 470921 h 788298"/>
                <a:gd name="connsiteX970" fmla="*/ 453969 w 788246"/>
                <a:gd name="connsiteY970" fmla="*/ 471071 h 788298"/>
                <a:gd name="connsiteX971" fmla="*/ 454208 w 788246"/>
                <a:gd name="connsiteY971" fmla="*/ 471285 h 788298"/>
                <a:gd name="connsiteX972" fmla="*/ 454422 w 788246"/>
                <a:gd name="connsiteY972" fmla="*/ 471449 h 788298"/>
                <a:gd name="connsiteX973" fmla="*/ 455101 w 788246"/>
                <a:gd name="connsiteY973" fmla="*/ 472015 h 788298"/>
                <a:gd name="connsiteX974" fmla="*/ 455316 w 788246"/>
                <a:gd name="connsiteY974" fmla="*/ 472179 h 788298"/>
                <a:gd name="connsiteX975" fmla="*/ 455542 w 788246"/>
                <a:gd name="connsiteY975" fmla="*/ 472369 h 788298"/>
                <a:gd name="connsiteX976" fmla="*/ 455768 w 788246"/>
                <a:gd name="connsiteY976" fmla="*/ 472544 h 788298"/>
                <a:gd name="connsiteX977" fmla="*/ 456221 w 788246"/>
                <a:gd name="connsiteY977" fmla="*/ 472909 h 788298"/>
                <a:gd name="connsiteX978" fmla="*/ 456435 w 788246"/>
                <a:gd name="connsiteY978" fmla="*/ 473084 h 788298"/>
                <a:gd name="connsiteX979" fmla="*/ 457140 w 788246"/>
                <a:gd name="connsiteY979" fmla="*/ 473613 h 788298"/>
                <a:gd name="connsiteX980" fmla="*/ 457343 w 788246"/>
                <a:gd name="connsiteY980" fmla="*/ 473777 h 788298"/>
                <a:gd name="connsiteX981" fmla="*/ 457595 w 788246"/>
                <a:gd name="connsiteY981" fmla="*/ 473966 h 788298"/>
                <a:gd name="connsiteX982" fmla="*/ 457795 w 788246"/>
                <a:gd name="connsiteY982" fmla="*/ 474130 h 788298"/>
                <a:gd name="connsiteX983" fmla="*/ 458059 w 788246"/>
                <a:gd name="connsiteY983" fmla="*/ 474320 h 788298"/>
                <a:gd name="connsiteX984" fmla="*/ 458260 w 788246"/>
                <a:gd name="connsiteY984" fmla="*/ 474470 h 788298"/>
                <a:gd name="connsiteX985" fmla="*/ 458525 w 788246"/>
                <a:gd name="connsiteY985" fmla="*/ 474659 h 788298"/>
                <a:gd name="connsiteX986" fmla="*/ 458715 w 788246"/>
                <a:gd name="connsiteY986" fmla="*/ 474809 h 788298"/>
                <a:gd name="connsiteX987" fmla="*/ 458991 w 788246"/>
                <a:gd name="connsiteY987" fmla="*/ 474999 h 788298"/>
                <a:gd name="connsiteX988" fmla="*/ 459179 w 788246"/>
                <a:gd name="connsiteY988" fmla="*/ 475149 h 788298"/>
                <a:gd name="connsiteX989" fmla="*/ 459455 w 788246"/>
                <a:gd name="connsiteY989" fmla="*/ 475338 h 788298"/>
                <a:gd name="connsiteX990" fmla="*/ 459645 w 788246"/>
                <a:gd name="connsiteY990" fmla="*/ 475477 h 788298"/>
                <a:gd name="connsiteX991" fmla="*/ 459922 w 788246"/>
                <a:gd name="connsiteY991" fmla="*/ 475666 h 788298"/>
                <a:gd name="connsiteX992" fmla="*/ 460111 w 788246"/>
                <a:gd name="connsiteY992" fmla="*/ 475816 h 788298"/>
                <a:gd name="connsiteX993" fmla="*/ 460389 w 788246"/>
                <a:gd name="connsiteY993" fmla="*/ 476005 h 788298"/>
                <a:gd name="connsiteX994" fmla="*/ 460576 w 788246"/>
                <a:gd name="connsiteY994" fmla="*/ 476144 h 788298"/>
                <a:gd name="connsiteX995" fmla="*/ 460853 w 788246"/>
                <a:gd name="connsiteY995" fmla="*/ 476333 h 788298"/>
                <a:gd name="connsiteX996" fmla="*/ 461042 w 788246"/>
                <a:gd name="connsiteY996" fmla="*/ 476472 h 788298"/>
                <a:gd name="connsiteX997" fmla="*/ 461331 w 788246"/>
                <a:gd name="connsiteY997" fmla="*/ 476659 h 788298"/>
                <a:gd name="connsiteX998" fmla="*/ 461520 w 788246"/>
                <a:gd name="connsiteY998" fmla="*/ 476797 h 788298"/>
                <a:gd name="connsiteX999" fmla="*/ 461811 w 788246"/>
                <a:gd name="connsiteY999" fmla="*/ 476975 h 788298"/>
                <a:gd name="connsiteX1000" fmla="*/ 461998 w 788246"/>
                <a:gd name="connsiteY1000" fmla="*/ 477114 h 788298"/>
                <a:gd name="connsiteX1001" fmla="*/ 462275 w 788246"/>
                <a:gd name="connsiteY1001" fmla="*/ 477301 h 788298"/>
                <a:gd name="connsiteX1002" fmla="*/ 462476 w 788246"/>
                <a:gd name="connsiteY1002" fmla="*/ 477428 h 788298"/>
                <a:gd name="connsiteX1003" fmla="*/ 462753 w 788246"/>
                <a:gd name="connsiteY1003" fmla="*/ 477617 h 788298"/>
                <a:gd name="connsiteX1004" fmla="*/ 462956 w 788246"/>
                <a:gd name="connsiteY1004" fmla="*/ 477742 h 788298"/>
                <a:gd name="connsiteX1005" fmla="*/ 463231 w 788246"/>
                <a:gd name="connsiteY1005" fmla="*/ 477920 h 788298"/>
                <a:gd name="connsiteX1006" fmla="*/ 463434 w 788246"/>
                <a:gd name="connsiteY1006" fmla="*/ 478056 h 788298"/>
                <a:gd name="connsiteX1007" fmla="*/ 463711 w 788246"/>
                <a:gd name="connsiteY1007" fmla="*/ 478234 h 788298"/>
                <a:gd name="connsiteX1008" fmla="*/ 463912 w 788246"/>
                <a:gd name="connsiteY1008" fmla="*/ 478372 h 788298"/>
                <a:gd name="connsiteX1009" fmla="*/ 464189 w 788246"/>
                <a:gd name="connsiteY1009" fmla="*/ 478536 h 788298"/>
                <a:gd name="connsiteX1010" fmla="*/ 464401 w 788246"/>
                <a:gd name="connsiteY1010" fmla="*/ 478675 h 788298"/>
                <a:gd name="connsiteX1011" fmla="*/ 464679 w 788246"/>
                <a:gd name="connsiteY1011" fmla="*/ 478836 h 788298"/>
                <a:gd name="connsiteX1012" fmla="*/ 464893 w 788246"/>
                <a:gd name="connsiteY1012" fmla="*/ 478975 h 788298"/>
                <a:gd name="connsiteX1013" fmla="*/ 465157 w 788246"/>
                <a:gd name="connsiteY1013" fmla="*/ 479139 h 788298"/>
                <a:gd name="connsiteX1014" fmla="*/ 465385 w 788246"/>
                <a:gd name="connsiteY1014" fmla="*/ 479277 h 788298"/>
                <a:gd name="connsiteX1015" fmla="*/ 465648 w 788246"/>
                <a:gd name="connsiteY1015" fmla="*/ 479430 h 788298"/>
                <a:gd name="connsiteX1016" fmla="*/ 465875 w 788246"/>
                <a:gd name="connsiteY1016" fmla="*/ 479580 h 788298"/>
                <a:gd name="connsiteX1017" fmla="*/ 466126 w 788246"/>
                <a:gd name="connsiteY1017" fmla="*/ 479730 h 788298"/>
                <a:gd name="connsiteX1018" fmla="*/ 466367 w 788246"/>
                <a:gd name="connsiteY1018" fmla="*/ 479868 h 788298"/>
                <a:gd name="connsiteX1019" fmla="*/ 466618 w 788246"/>
                <a:gd name="connsiteY1019" fmla="*/ 480021 h 788298"/>
                <a:gd name="connsiteX1020" fmla="*/ 466856 w 788246"/>
                <a:gd name="connsiteY1020" fmla="*/ 480159 h 788298"/>
                <a:gd name="connsiteX1021" fmla="*/ 467108 w 788246"/>
                <a:gd name="connsiteY1021" fmla="*/ 480298 h 788298"/>
                <a:gd name="connsiteX1022" fmla="*/ 467359 w 788246"/>
                <a:gd name="connsiteY1022" fmla="*/ 480448 h 788298"/>
                <a:gd name="connsiteX1023" fmla="*/ 467600 w 788246"/>
                <a:gd name="connsiteY1023" fmla="*/ 480587 h 788298"/>
                <a:gd name="connsiteX1024" fmla="*/ 467851 w 788246"/>
                <a:gd name="connsiteY1024" fmla="*/ 480739 h 788298"/>
                <a:gd name="connsiteX1025" fmla="*/ 468091 w 788246"/>
                <a:gd name="connsiteY1025" fmla="*/ 480864 h 788298"/>
                <a:gd name="connsiteX1026" fmla="*/ 468581 w 788246"/>
                <a:gd name="connsiteY1026" fmla="*/ 481141 h 788298"/>
                <a:gd name="connsiteX1027" fmla="*/ 468858 w 788246"/>
                <a:gd name="connsiteY1027" fmla="*/ 481305 h 788298"/>
                <a:gd name="connsiteX1028" fmla="*/ 469072 w 788246"/>
                <a:gd name="connsiteY1028" fmla="*/ 481418 h 788298"/>
                <a:gd name="connsiteX1029" fmla="*/ 469361 w 788246"/>
                <a:gd name="connsiteY1029" fmla="*/ 481582 h 788298"/>
                <a:gd name="connsiteX1030" fmla="*/ 469864 w 788246"/>
                <a:gd name="connsiteY1030" fmla="*/ 481859 h 788298"/>
                <a:gd name="connsiteX1031" fmla="*/ 470065 w 788246"/>
                <a:gd name="connsiteY1031" fmla="*/ 481958 h 788298"/>
                <a:gd name="connsiteX1032" fmla="*/ 470382 w 788246"/>
                <a:gd name="connsiteY1032" fmla="*/ 482122 h 788298"/>
                <a:gd name="connsiteX1033" fmla="*/ 470569 w 788246"/>
                <a:gd name="connsiteY1033" fmla="*/ 482224 h 788298"/>
                <a:gd name="connsiteX1034" fmla="*/ 470885 w 788246"/>
                <a:gd name="connsiteY1034" fmla="*/ 482388 h 788298"/>
                <a:gd name="connsiteX1035" fmla="*/ 471072 w 788246"/>
                <a:gd name="connsiteY1035" fmla="*/ 482475 h 788298"/>
                <a:gd name="connsiteX1036" fmla="*/ 471400 w 788246"/>
                <a:gd name="connsiteY1036" fmla="*/ 482651 h 788298"/>
                <a:gd name="connsiteX1037" fmla="*/ 471564 w 788246"/>
                <a:gd name="connsiteY1037" fmla="*/ 482739 h 788298"/>
                <a:gd name="connsiteX1038" fmla="*/ 471917 w 788246"/>
                <a:gd name="connsiteY1038" fmla="*/ 482916 h 788298"/>
                <a:gd name="connsiteX1039" fmla="*/ 472067 w 788246"/>
                <a:gd name="connsiteY1039" fmla="*/ 482990 h 788298"/>
                <a:gd name="connsiteX1040" fmla="*/ 472432 w 788246"/>
                <a:gd name="connsiteY1040" fmla="*/ 483180 h 788298"/>
                <a:gd name="connsiteX1041" fmla="*/ 472571 w 788246"/>
                <a:gd name="connsiteY1041" fmla="*/ 483242 h 788298"/>
                <a:gd name="connsiteX1042" fmla="*/ 472949 w 788246"/>
                <a:gd name="connsiteY1042" fmla="*/ 483431 h 788298"/>
                <a:gd name="connsiteX1043" fmla="*/ 473074 w 788246"/>
                <a:gd name="connsiteY1043" fmla="*/ 483482 h 788298"/>
                <a:gd name="connsiteX1044" fmla="*/ 473464 w 788246"/>
                <a:gd name="connsiteY1044" fmla="*/ 483683 h 788298"/>
                <a:gd name="connsiteX1045" fmla="*/ 473577 w 788246"/>
                <a:gd name="connsiteY1045" fmla="*/ 483734 h 788298"/>
                <a:gd name="connsiteX1046" fmla="*/ 473993 w 788246"/>
                <a:gd name="connsiteY1046" fmla="*/ 483935 h 788298"/>
                <a:gd name="connsiteX1047" fmla="*/ 474080 w 788246"/>
                <a:gd name="connsiteY1047" fmla="*/ 483972 h 788298"/>
                <a:gd name="connsiteX1048" fmla="*/ 474508 w 788246"/>
                <a:gd name="connsiteY1048" fmla="*/ 484175 h 788298"/>
                <a:gd name="connsiteX1049" fmla="*/ 474598 w 788246"/>
                <a:gd name="connsiteY1049" fmla="*/ 484212 h 788298"/>
                <a:gd name="connsiteX1050" fmla="*/ 475037 w 788246"/>
                <a:gd name="connsiteY1050" fmla="*/ 484427 h 788298"/>
                <a:gd name="connsiteX1051" fmla="*/ 475101 w 788246"/>
                <a:gd name="connsiteY1051" fmla="*/ 484452 h 788298"/>
                <a:gd name="connsiteX1052" fmla="*/ 475566 w 788246"/>
                <a:gd name="connsiteY1052" fmla="*/ 484664 h 788298"/>
                <a:gd name="connsiteX1053" fmla="*/ 475616 w 788246"/>
                <a:gd name="connsiteY1053" fmla="*/ 484678 h 788298"/>
                <a:gd name="connsiteX1054" fmla="*/ 476094 w 788246"/>
                <a:gd name="connsiteY1054" fmla="*/ 484891 h 788298"/>
                <a:gd name="connsiteX1055" fmla="*/ 476119 w 788246"/>
                <a:gd name="connsiteY1055" fmla="*/ 484905 h 788298"/>
                <a:gd name="connsiteX1056" fmla="*/ 476623 w 788246"/>
                <a:gd name="connsiteY1056" fmla="*/ 485131 h 788298"/>
                <a:gd name="connsiteX1057" fmla="*/ 476637 w 788246"/>
                <a:gd name="connsiteY1057" fmla="*/ 485131 h 788298"/>
                <a:gd name="connsiteX1058" fmla="*/ 477140 w 788246"/>
                <a:gd name="connsiteY1058" fmla="*/ 485357 h 788298"/>
                <a:gd name="connsiteX1059" fmla="*/ 477152 w 788246"/>
                <a:gd name="connsiteY1059" fmla="*/ 485357 h 788298"/>
                <a:gd name="connsiteX1060" fmla="*/ 477655 w 788246"/>
                <a:gd name="connsiteY1060" fmla="*/ 485572 h 788298"/>
                <a:gd name="connsiteX1061" fmla="*/ 477692 w 788246"/>
                <a:gd name="connsiteY1061" fmla="*/ 485583 h 788298"/>
                <a:gd name="connsiteX1062" fmla="*/ 478172 w 788246"/>
                <a:gd name="connsiteY1062" fmla="*/ 485784 h 788298"/>
                <a:gd name="connsiteX1063" fmla="*/ 478221 w 788246"/>
                <a:gd name="connsiteY1063" fmla="*/ 485810 h 788298"/>
                <a:gd name="connsiteX1064" fmla="*/ 478701 w 788246"/>
                <a:gd name="connsiteY1064" fmla="*/ 485999 h 788298"/>
                <a:gd name="connsiteX1065" fmla="*/ 478738 w 788246"/>
                <a:gd name="connsiteY1065" fmla="*/ 486024 h 788298"/>
                <a:gd name="connsiteX1066" fmla="*/ 479241 w 788246"/>
                <a:gd name="connsiteY1066" fmla="*/ 486225 h 788298"/>
                <a:gd name="connsiteX1067" fmla="*/ 479253 w 788246"/>
                <a:gd name="connsiteY1067" fmla="*/ 486225 h 788298"/>
                <a:gd name="connsiteX1068" fmla="*/ 479366 w 788246"/>
                <a:gd name="connsiteY1068" fmla="*/ 486276 h 788298"/>
                <a:gd name="connsiteX1069" fmla="*/ 480299 w 788246"/>
                <a:gd name="connsiteY1069" fmla="*/ 486641 h 788298"/>
                <a:gd name="connsiteX1070" fmla="*/ 480310 w 788246"/>
                <a:gd name="connsiteY1070" fmla="*/ 486641 h 788298"/>
                <a:gd name="connsiteX1071" fmla="*/ 481342 w 788246"/>
                <a:gd name="connsiteY1071" fmla="*/ 487031 h 788298"/>
                <a:gd name="connsiteX1072" fmla="*/ 481393 w 788246"/>
                <a:gd name="connsiteY1072" fmla="*/ 487043 h 788298"/>
                <a:gd name="connsiteX1073" fmla="*/ 482388 w 788246"/>
                <a:gd name="connsiteY1073" fmla="*/ 487422 h 788298"/>
                <a:gd name="connsiteX1074" fmla="*/ 482476 w 788246"/>
                <a:gd name="connsiteY1074" fmla="*/ 487447 h 788298"/>
                <a:gd name="connsiteX1075" fmla="*/ 482917 w 788246"/>
                <a:gd name="connsiteY1075" fmla="*/ 487611 h 788298"/>
                <a:gd name="connsiteX1076" fmla="*/ 483016 w 788246"/>
                <a:gd name="connsiteY1076" fmla="*/ 487636 h 788298"/>
                <a:gd name="connsiteX1077" fmla="*/ 483444 w 788246"/>
                <a:gd name="connsiteY1077" fmla="*/ 487786 h 788298"/>
                <a:gd name="connsiteX1078" fmla="*/ 483571 w 788246"/>
                <a:gd name="connsiteY1078" fmla="*/ 487823 h 788298"/>
                <a:gd name="connsiteX1079" fmla="*/ 484515 w 788246"/>
                <a:gd name="connsiteY1079" fmla="*/ 488151 h 788298"/>
                <a:gd name="connsiteX1080" fmla="*/ 484654 w 788246"/>
                <a:gd name="connsiteY1080" fmla="*/ 488188 h 788298"/>
                <a:gd name="connsiteX1081" fmla="*/ 485208 w 788246"/>
                <a:gd name="connsiteY1081" fmla="*/ 488366 h 788298"/>
                <a:gd name="connsiteX1082" fmla="*/ 485573 w 788246"/>
                <a:gd name="connsiteY1082" fmla="*/ 488491 h 788298"/>
                <a:gd name="connsiteX1083" fmla="*/ 485748 w 788246"/>
                <a:gd name="connsiteY1083" fmla="*/ 488541 h 788298"/>
                <a:gd name="connsiteX1084" fmla="*/ 486856 w 788246"/>
                <a:gd name="connsiteY1084" fmla="*/ 488881 h 788298"/>
                <a:gd name="connsiteX1085" fmla="*/ 487196 w 788246"/>
                <a:gd name="connsiteY1085" fmla="*/ 488994 h 788298"/>
                <a:gd name="connsiteX1086" fmla="*/ 487397 w 788246"/>
                <a:gd name="connsiteY1086" fmla="*/ 489045 h 788298"/>
                <a:gd name="connsiteX1087" fmla="*/ 487736 w 788246"/>
                <a:gd name="connsiteY1087" fmla="*/ 489158 h 788298"/>
                <a:gd name="connsiteX1088" fmla="*/ 487951 w 788246"/>
                <a:gd name="connsiteY1088" fmla="*/ 489209 h 788298"/>
                <a:gd name="connsiteX1089" fmla="*/ 488278 w 788246"/>
                <a:gd name="connsiteY1089" fmla="*/ 489310 h 788298"/>
                <a:gd name="connsiteX1090" fmla="*/ 488505 w 788246"/>
                <a:gd name="connsiteY1090" fmla="*/ 489359 h 788298"/>
                <a:gd name="connsiteX1091" fmla="*/ 494633 w 788246"/>
                <a:gd name="connsiteY1091" fmla="*/ 490869 h 788298"/>
                <a:gd name="connsiteX1092" fmla="*/ 494885 w 788246"/>
                <a:gd name="connsiteY1092" fmla="*/ 490934 h 788298"/>
                <a:gd name="connsiteX1093" fmla="*/ 495187 w 788246"/>
                <a:gd name="connsiteY1093" fmla="*/ 490982 h 788298"/>
                <a:gd name="connsiteX1094" fmla="*/ 495452 w 788246"/>
                <a:gd name="connsiteY1094" fmla="*/ 491047 h 788298"/>
                <a:gd name="connsiteX1095" fmla="*/ 495753 w 788246"/>
                <a:gd name="connsiteY1095" fmla="*/ 491098 h 788298"/>
                <a:gd name="connsiteX1096" fmla="*/ 496572 w 788246"/>
                <a:gd name="connsiteY1096" fmla="*/ 491259 h 788298"/>
                <a:gd name="connsiteX1097" fmla="*/ 496873 w 788246"/>
                <a:gd name="connsiteY1097" fmla="*/ 491310 h 788298"/>
                <a:gd name="connsiteX1098" fmla="*/ 497138 w 788246"/>
                <a:gd name="connsiteY1098" fmla="*/ 491361 h 788298"/>
                <a:gd name="connsiteX1099" fmla="*/ 497441 w 788246"/>
                <a:gd name="connsiteY1099" fmla="*/ 491412 h 788298"/>
                <a:gd name="connsiteX1100" fmla="*/ 497704 w 788246"/>
                <a:gd name="connsiteY1100" fmla="*/ 491463 h 788298"/>
                <a:gd name="connsiteX1101" fmla="*/ 498006 w 788246"/>
                <a:gd name="connsiteY1101" fmla="*/ 491511 h 788298"/>
                <a:gd name="connsiteX1102" fmla="*/ 498258 w 788246"/>
                <a:gd name="connsiteY1102" fmla="*/ 491562 h 788298"/>
                <a:gd name="connsiteX1103" fmla="*/ 499140 w 788246"/>
                <a:gd name="connsiteY1103" fmla="*/ 491700 h 788298"/>
                <a:gd name="connsiteX1104" fmla="*/ 499403 w 788246"/>
                <a:gd name="connsiteY1104" fmla="*/ 491751 h 788298"/>
                <a:gd name="connsiteX1105" fmla="*/ 499706 w 788246"/>
                <a:gd name="connsiteY1105" fmla="*/ 491788 h 788298"/>
                <a:gd name="connsiteX1106" fmla="*/ 500537 w 788246"/>
                <a:gd name="connsiteY1106" fmla="*/ 491915 h 788298"/>
                <a:gd name="connsiteX1107" fmla="*/ 500837 w 788246"/>
                <a:gd name="connsiteY1107" fmla="*/ 491952 h 788298"/>
                <a:gd name="connsiteX1108" fmla="*/ 501971 w 788246"/>
                <a:gd name="connsiteY1108" fmla="*/ 492104 h 788298"/>
                <a:gd name="connsiteX1109" fmla="*/ 502259 w 788246"/>
                <a:gd name="connsiteY1109" fmla="*/ 492153 h 788298"/>
                <a:gd name="connsiteX1110" fmla="*/ 502536 w 788246"/>
                <a:gd name="connsiteY1110" fmla="*/ 492178 h 788298"/>
                <a:gd name="connsiteX1111" fmla="*/ 502827 w 788246"/>
                <a:gd name="connsiteY1111" fmla="*/ 492217 h 788298"/>
                <a:gd name="connsiteX1112" fmla="*/ 503105 w 788246"/>
                <a:gd name="connsiteY1112" fmla="*/ 492243 h 788298"/>
                <a:gd name="connsiteX1113" fmla="*/ 503404 w 788246"/>
                <a:gd name="connsiteY1113" fmla="*/ 492280 h 788298"/>
                <a:gd name="connsiteX1114" fmla="*/ 503670 w 788246"/>
                <a:gd name="connsiteY1114" fmla="*/ 492305 h 788298"/>
                <a:gd name="connsiteX1115" fmla="*/ 503984 w 788246"/>
                <a:gd name="connsiteY1115" fmla="*/ 492342 h 788298"/>
                <a:gd name="connsiteX1116" fmla="*/ 504236 w 788246"/>
                <a:gd name="connsiteY1116" fmla="*/ 492368 h 788298"/>
                <a:gd name="connsiteX1117" fmla="*/ 504564 w 788246"/>
                <a:gd name="connsiteY1117" fmla="*/ 492404 h 788298"/>
                <a:gd name="connsiteX1118" fmla="*/ 504802 w 788246"/>
                <a:gd name="connsiteY1118" fmla="*/ 492430 h 788298"/>
                <a:gd name="connsiteX1119" fmla="*/ 505143 w 788246"/>
                <a:gd name="connsiteY1119" fmla="*/ 492469 h 788298"/>
                <a:gd name="connsiteX1120" fmla="*/ 505381 w 788246"/>
                <a:gd name="connsiteY1120" fmla="*/ 492481 h 788298"/>
                <a:gd name="connsiteX1121" fmla="*/ 505721 w 788246"/>
                <a:gd name="connsiteY1121" fmla="*/ 492518 h 788298"/>
                <a:gd name="connsiteX1122" fmla="*/ 505949 w 788246"/>
                <a:gd name="connsiteY1122" fmla="*/ 492532 h 788298"/>
                <a:gd name="connsiteX1123" fmla="*/ 506300 w 788246"/>
                <a:gd name="connsiteY1123" fmla="*/ 492568 h 788298"/>
                <a:gd name="connsiteX1124" fmla="*/ 506515 w 788246"/>
                <a:gd name="connsiteY1124" fmla="*/ 492582 h 788298"/>
                <a:gd name="connsiteX1125" fmla="*/ 506880 w 788246"/>
                <a:gd name="connsiteY1125" fmla="*/ 492608 h 788298"/>
                <a:gd name="connsiteX1126" fmla="*/ 507081 w 788246"/>
                <a:gd name="connsiteY1126" fmla="*/ 492619 h 788298"/>
                <a:gd name="connsiteX1127" fmla="*/ 507471 w 788246"/>
                <a:gd name="connsiteY1127" fmla="*/ 492645 h 788298"/>
                <a:gd name="connsiteX1128" fmla="*/ 507660 w 788246"/>
                <a:gd name="connsiteY1128" fmla="*/ 492656 h 788298"/>
                <a:gd name="connsiteX1129" fmla="*/ 508050 w 788246"/>
                <a:gd name="connsiteY1129" fmla="*/ 492696 h 788298"/>
                <a:gd name="connsiteX1130" fmla="*/ 508226 w 788246"/>
                <a:gd name="connsiteY1130" fmla="*/ 492696 h 788298"/>
                <a:gd name="connsiteX1131" fmla="*/ 508630 w 788246"/>
                <a:gd name="connsiteY1131" fmla="*/ 492721 h 788298"/>
                <a:gd name="connsiteX1132" fmla="*/ 508791 w 788246"/>
                <a:gd name="connsiteY1132" fmla="*/ 492733 h 788298"/>
                <a:gd name="connsiteX1133" fmla="*/ 509221 w 788246"/>
                <a:gd name="connsiteY1133" fmla="*/ 492758 h 788298"/>
                <a:gd name="connsiteX1134" fmla="*/ 509371 w 788246"/>
                <a:gd name="connsiteY1134" fmla="*/ 492758 h 788298"/>
                <a:gd name="connsiteX1135" fmla="*/ 509812 w 788246"/>
                <a:gd name="connsiteY1135" fmla="*/ 492783 h 788298"/>
                <a:gd name="connsiteX1136" fmla="*/ 509937 w 788246"/>
                <a:gd name="connsiteY1136" fmla="*/ 492783 h 788298"/>
                <a:gd name="connsiteX1137" fmla="*/ 510392 w 788246"/>
                <a:gd name="connsiteY1137" fmla="*/ 492808 h 788298"/>
                <a:gd name="connsiteX1138" fmla="*/ 510516 w 788246"/>
                <a:gd name="connsiteY1138" fmla="*/ 492808 h 788298"/>
                <a:gd name="connsiteX1139" fmla="*/ 510983 w 788246"/>
                <a:gd name="connsiteY1139" fmla="*/ 492820 h 788298"/>
                <a:gd name="connsiteX1140" fmla="*/ 511082 w 788246"/>
                <a:gd name="connsiteY1140" fmla="*/ 492834 h 788298"/>
                <a:gd name="connsiteX1141" fmla="*/ 511574 w 788246"/>
                <a:gd name="connsiteY1141" fmla="*/ 492845 h 788298"/>
                <a:gd name="connsiteX1142" fmla="*/ 511650 w 788246"/>
                <a:gd name="connsiteY1142" fmla="*/ 492845 h 788298"/>
                <a:gd name="connsiteX1143" fmla="*/ 512165 w 788246"/>
                <a:gd name="connsiteY1143" fmla="*/ 492859 h 788298"/>
                <a:gd name="connsiteX1144" fmla="*/ 512227 w 788246"/>
                <a:gd name="connsiteY1144" fmla="*/ 492859 h 788298"/>
                <a:gd name="connsiteX1145" fmla="*/ 512756 w 788246"/>
                <a:gd name="connsiteY1145" fmla="*/ 492859 h 788298"/>
                <a:gd name="connsiteX1146" fmla="*/ 512795 w 788246"/>
                <a:gd name="connsiteY1146" fmla="*/ 492859 h 788298"/>
                <a:gd name="connsiteX1147" fmla="*/ 513349 w 788246"/>
                <a:gd name="connsiteY1147" fmla="*/ 492871 h 788298"/>
                <a:gd name="connsiteX1148" fmla="*/ 513373 w 788246"/>
                <a:gd name="connsiteY1148" fmla="*/ 492871 h 788298"/>
                <a:gd name="connsiteX1149" fmla="*/ 513940 w 788246"/>
                <a:gd name="connsiteY1149" fmla="*/ 492871 h 788298"/>
                <a:gd name="connsiteX1150" fmla="*/ 514506 w 788246"/>
                <a:gd name="connsiteY1150" fmla="*/ 492871 h 788298"/>
                <a:gd name="connsiteX1151" fmla="*/ 514532 w 788246"/>
                <a:gd name="connsiteY1151" fmla="*/ 492871 h 788298"/>
                <a:gd name="connsiteX1152" fmla="*/ 515086 w 788246"/>
                <a:gd name="connsiteY1152" fmla="*/ 492859 h 788298"/>
                <a:gd name="connsiteX1153" fmla="*/ 515122 w 788246"/>
                <a:gd name="connsiteY1153" fmla="*/ 492859 h 788298"/>
                <a:gd name="connsiteX1154" fmla="*/ 515651 w 788246"/>
                <a:gd name="connsiteY1154" fmla="*/ 492859 h 788298"/>
                <a:gd name="connsiteX1155" fmla="*/ 515714 w 788246"/>
                <a:gd name="connsiteY1155" fmla="*/ 492859 h 788298"/>
                <a:gd name="connsiteX1156" fmla="*/ 516231 w 788246"/>
                <a:gd name="connsiteY1156" fmla="*/ 492845 h 788298"/>
                <a:gd name="connsiteX1157" fmla="*/ 516307 w 788246"/>
                <a:gd name="connsiteY1157" fmla="*/ 492845 h 788298"/>
                <a:gd name="connsiteX1158" fmla="*/ 516797 w 788246"/>
                <a:gd name="connsiteY1158" fmla="*/ 492834 h 788298"/>
                <a:gd name="connsiteX1159" fmla="*/ 516898 w 788246"/>
                <a:gd name="connsiteY1159" fmla="*/ 492820 h 788298"/>
                <a:gd name="connsiteX1160" fmla="*/ 517362 w 788246"/>
                <a:gd name="connsiteY1160" fmla="*/ 492808 h 788298"/>
                <a:gd name="connsiteX1161" fmla="*/ 517489 w 788246"/>
                <a:gd name="connsiteY1161" fmla="*/ 492808 h 788298"/>
                <a:gd name="connsiteX1162" fmla="*/ 517942 w 788246"/>
                <a:gd name="connsiteY1162" fmla="*/ 492783 h 788298"/>
                <a:gd name="connsiteX1163" fmla="*/ 518069 w 788246"/>
                <a:gd name="connsiteY1163" fmla="*/ 492783 h 788298"/>
                <a:gd name="connsiteX1164" fmla="*/ 518507 w 788246"/>
                <a:gd name="connsiteY1164" fmla="*/ 492758 h 788298"/>
                <a:gd name="connsiteX1165" fmla="*/ 518660 w 788246"/>
                <a:gd name="connsiteY1165" fmla="*/ 492758 h 788298"/>
                <a:gd name="connsiteX1166" fmla="*/ 519087 w 788246"/>
                <a:gd name="connsiteY1166" fmla="*/ 492733 h 788298"/>
                <a:gd name="connsiteX1167" fmla="*/ 519251 w 788246"/>
                <a:gd name="connsiteY1167" fmla="*/ 492721 h 788298"/>
                <a:gd name="connsiteX1168" fmla="*/ 519653 w 788246"/>
                <a:gd name="connsiteY1168" fmla="*/ 492696 h 788298"/>
                <a:gd name="connsiteX1169" fmla="*/ 519831 w 788246"/>
                <a:gd name="connsiteY1169" fmla="*/ 492696 h 788298"/>
                <a:gd name="connsiteX1170" fmla="*/ 520221 w 788246"/>
                <a:gd name="connsiteY1170" fmla="*/ 492656 h 788298"/>
                <a:gd name="connsiteX1171" fmla="*/ 520408 w 788246"/>
                <a:gd name="connsiteY1171" fmla="*/ 492645 h 788298"/>
                <a:gd name="connsiteX1172" fmla="*/ 520798 w 788246"/>
                <a:gd name="connsiteY1172" fmla="*/ 492619 h 788298"/>
                <a:gd name="connsiteX1173" fmla="*/ 521001 w 788246"/>
                <a:gd name="connsiteY1173" fmla="*/ 492608 h 788298"/>
                <a:gd name="connsiteX1174" fmla="*/ 521366 w 788246"/>
                <a:gd name="connsiteY1174" fmla="*/ 492582 h 788298"/>
                <a:gd name="connsiteX1175" fmla="*/ 521579 w 788246"/>
                <a:gd name="connsiteY1175" fmla="*/ 492568 h 788298"/>
                <a:gd name="connsiteX1176" fmla="*/ 521932 w 788246"/>
                <a:gd name="connsiteY1176" fmla="*/ 492532 h 788298"/>
                <a:gd name="connsiteX1177" fmla="*/ 522158 w 788246"/>
                <a:gd name="connsiteY1177" fmla="*/ 492518 h 788298"/>
                <a:gd name="connsiteX1178" fmla="*/ 522498 w 788246"/>
                <a:gd name="connsiteY1178" fmla="*/ 492481 h 788298"/>
                <a:gd name="connsiteX1179" fmla="*/ 522738 w 788246"/>
                <a:gd name="connsiteY1179" fmla="*/ 492469 h 788298"/>
                <a:gd name="connsiteX1180" fmla="*/ 523077 w 788246"/>
                <a:gd name="connsiteY1180" fmla="*/ 492430 h 788298"/>
                <a:gd name="connsiteX1181" fmla="*/ 523317 w 788246"/>
                <a:gd name="connsiteY1181" fmla="*/ 492404 h 788298"/>
                <a:gd name="connsiteX1182" fmla="*/ 523643 w 788246"/>
                <a:gd name="connsiteY1182" fmla="*/ 492368 h 788298"/>
                <a:gd name="connsiteX1183" fmla="*/ 523894 w 788246"/>
                <a:gd name="connsiteY1183" fmla="*/ 492342 h 788298"/>
                <a:gd name="connsiteX1184" fmla="*/ 524211 w 788246"/>
                <a:gd name="connsiteY1184" fmla="*/ 492305 h 788298"/>
                <a:gd name="connsiteX1185" fmla="*/ 524474 w 788246"/>
                <a:gd name="connsiteY1185" fmla="*/ 492280 h 788298"/>
                <a:gd name="connsiteX1186" fmla="*/ 524776 w 788246"/>
                <a:gd name="connsiteY1186" fmla="*/ 492243 h 788298"/>
                <a:gd name="connsiteX1187" fmla="*/ 525054 w 788246"/>
                <a:gd name="connsiteY1187" fmla="*/ 492217 h 788298"/>
                <a:gd name="connsiteX1188" fmla="*/ 525342 w 788246"/>
                <a:gd name="connsiteY1188" fmla="*/ 492178 h 788298"/>
                <a:gd name="connsiteX1189" fmla="*/ 525619 w 788246"/>
                <a:gd name="connsiteY1189" fmla="*/ 492153 h 788298"/>
                <a:gd name="connsiteX1190" fmla="*/ 525908 w 788246"/>
                <a:gd name="connsiteY1190" fmla="*/ 492104 h 788298"/>
                <a:gd name="connsiteX1191" fmla="*/ 527042 w 788246"/>
                <a:gd name="connsiteY1191" fmla="*/ 491952 h 788298"/>
                <a:gd name="connsiteX1192" fmla="*/ 527344 w 788246"/>
                <a:gd name="connsiteY1192" fmla="*/ 491915 h 788298"/>
                <a:gd name="connsiteX1193" fmla="*/ 528175 w 788246"/>
                <a:gd name="connsiteY1193" fmla="*/ 491788 h 788298"/>
                <a:gd name="connsiteX1194" fmla="*/ 528475 w 788246"/>
                <a:gd name="connsiteY1194" fmla="*/ 491751 h 788298"/>
                <a:gd name="connsiteX1195" fmla="*/ 528741 w 788246"/>
                <a:gd name="connsiteY1195" fmla="*/ 491700 h 788298"/>
                <a:gd name="connsiteX1196" fmla="*/ 529621 w 788246"/>
                <a:gd name="connsiteY1196" fmla="*/ 491562 h 788298"/>
                <a:gd name="connsiteX1197" fmla="*/ 529872 w 788246"/>
                <a:gd name="connsiteY1197" fmla="*/ 491511 h 788298"/>
                <a:gd name="connsiteX1198" fmla="*/ 530175 w 788246"/>
                <a:gd name="connsiteY1198" fmla="*/ 491463 h 788298"/>
                <a:gd name="connsiteX1199" fmla="*/ 530441 w 788246"/>
                <a:gd name="connsiteY1199" fmla="*/ 491412 h 788298"/>
                <a:gd name="connsiteX1200" fmla="*/ 530743 w 788246"/>
                <a:gd name="connsiteY1200" fmla="*/ 491361 h 788298"/>
                <a:gd name="connsiteX1201" fmla="*/ 531006 w 788246"/>
                <a:gd name="connsiteY1201" fmla="*/ 491310 h 788298"/>
                <a:gd name="connsiteX1202" fmla="*/ 531309 w 788246"/>
                <a:gd name="connsiteY1202" fmla="*/ 491259 h 788298"/>
                <a:gd name="connsiteX1203" fmla="*/ 532126 w 788246"/>
                <a:gd name="connsiteY1203" fmla="*/ 491098 h 788298"/>
                <a:gd name="connsiteX1204" fmla="*/ 532429 w 788246"/>
                <a:gd name="connsiteY1204" fmla="*/ 491047 h 788298"/>
                <a:gd name="connsiteX1205" fmla="*/ 532692 w 788246"/>
                <a:gd name="connsiteY1205" fmla="*/ 490982 h 788298"/>
                <a:gd name="connsiteX1206" fmla="*/ 532994 w 788246"/>
                <a:gd name="connsiteY1206" fmla="*/ 490934 h 788298"/>
                <a:gd name="connsiteX1207" fmla="*/ 533246 w 788246"/>
                <a:gd name="connsiteY1207" fmla="*/ 490869 h 788298"/>
                <a:gd name="connsiteX1208" fmla="*/ 539376 w 788246"/>
                <a:gd name="connsiteY1208" fmla="*/ 489359 h 788298"/>
                <a:gd name="connsiteX1209" fmla="*/ 539603 w 788246"/>
                <a:gd name="connsiteY1209" fmla="*/ 489310 h 788298"/>
                <a:gd name="connsiteX1210" fmla="*/ 539930 w 788246"/>
                <a:gd name="connsiteY1210" fmla="*/ 489209 h 788298"/>
                <a:gd name="connsiteX1211" fmla="*/ 540143 w 788246"/>
                <a:gd name="connsiteY1211" fmla="*/ 489158 h 788298"/>
                <a:gd name="connsiteX1212" fmla="*/ 540485 w 788246"/>
                <a:gd name="connsiteY1212" fmla="*/ 489045 h 788298"/>
                <a:gd name="connsiteX1213" fmla="*/ 540685 w 788246"/>
                <a:gd name="connsiteY1213" fmla="*/ 488994 h 788298"/>
                <a:gd name="connsiteX1214" fmla="*/ 541025 w 788246"/>
                <a:gd name="connsiteY1214" fmla="*/ 488881 h 788298"/>
                <a:gd name="connsiteX1215" fmla="*/ 542133 w 788246"/>
                <a:gd name="connsiteY1215" fmla="*/ 488541 h 788298"/>
                <a:gd name="connsiteX1216" fmla="*/ 542308 w 788246"/>
                <a:gd name="connsiteY1216" fmla="*/ 488491 h 788298"/>
                <a:gd name="connsiteX1217" fmla="*/ 542673 w 788246"/>
                <a:gd name="connsiteY1217" fmla="*/ 488366 h 788298"/>
                <a:gd name="connsiteX1218" fmla="*/ 543227 w 788246"/>
                <a:gd name="connsiteY1218" fmla="*/ 488188 h 788298"/>
                <a:gd name="connsiteX1219" fmla="*/ 543366 w 788246"/>
                <a:gd name="connsiteY1219" fmla="*/ 488151 h 788298"/>
                <a:gd name="connsiteX1220" fmla="*/ 544310 w 788246"/>
                <a:gd name="connsiteY1220" fmla="*/ 487823 h 788298"/>
                <a:gd name="connsiteX1221" fmla="*/ 544435 w 788246"/>
                <a:gd name="connsiteY1221" fmla="*/ 487786 h 788298"/>
                <a:gd name="connsiteX1222" fmla="*/ 544862 w 788246"/>
                <a:gd name="connsiteY1222" fmla="*/ 487636 h 788298"/>
                <a:gd name="connsiteX1223" fmla="*/ 544964 w 788246"/>
                <a:gd name="connsiteY1223" fmla="*/ 487611 h 788298"/>
                <a:gd name="connsiteX1224" fmla="*/ 545405 w 788246"/>
                <a:gd name="connsiteY1224" fmla="*/ 487447 h 788298"/>
                <a:gd name="connsiteX1225" fmla="*/ 545493 w 788246"/>
                <a:gd name="connsiteY1225" fmla="*/ 487422 h 788298"/>
                <a:gd name="connsiteX1226" fmla="*/ 546488 w 788246"/>
                <a:gd name="connsiteY1226" fmla="*/ 487043 h 788298"/>
                <a:gd name="connsiteX1227" fmla="*/ 546536 w 788246"/>
                <a:gd name="connsiteY1227" fmla="*/ 487031 h 788298"/>
                <a:gd name="connsiteX1228" fmla="*/ 547569 w 788246"/>
                <a:gd name="connsiteY1228" fmla="*/ 486641 h 788298"/>
                <a:gd name="connsiteX1229" fmla="*/ 547582 w 788246"/>
                <a:gd name="connsiteY1229" fmla="*/ 486641 h 788298"/>
                <a:gd name="connsiteX1230" fmla="*/ 548513 w 788246"/>
                <a:gd name="connsiteY1230" fmla="*/ 486276 h 788298"/>
                <a:gd name="connsiteX1231" fmla="*/ 548626 w 788246"/>
                <a:gd name="connsiteY1231" fmla="*/ 486225 h 788298"/>
                <a:gd name="connsiteX1232" fmla="*/ 548640 w 788246"/>
                <a:gd name="connsiteY1232" fmla="*/ 486225 h 788298"/>
                <a:gd name="connsiteX1233" fmla="*/ 549143 w 788246"/>
                <a:gd name="connsiteY1233" fmla="*/ 486024 h 788298"/>
                <a:gd name="connsiteX1234" fmla="*/ 549180 w 788246"/>
                <a:gd name="connsiteY1234" fmla="*/ 485999 h 788298"/>
                <a:gd name="connsiteX1235" fmla="*/ 549658 w 788246"/>
                <a:gd name="connsiteY1235" fmla="*/ 485810 h 788298"/>
                <a:gd name="connsiteX1236" fmla="*/ 549709 w 788246"/>
                <a:gd name="connsiteY1236" fmla="*/ 485784 h 788298"/>
                <a:gd name="connsiteX1237" fmla="*/ 550187 w 788246"/>
                <a:gd name="connsiteY1237" fmla="*/ 485583 h 788298"/>
                <a:gd name="connsiteX1238" fmla="*/ 550224 w 788246"/>
                <a:gd name="connsiteY1238" fmla="*/ 485572 h 788298"/>
                <a:gd name="connsiteX1239" fmla="*/ 550715 w 788246"/>
                <a:gd name="connsiteY1239" fmla="*/ 485357 h 788298"/>
                <a:gd name="connsiteX1240" fmla="*/ 550741 w 788246"/>
                <a:gd name="connsiteY1240" fmla="*/ 485357 h 788298"/>
                <a:gd name="connsiteX1241" fmla="*/ 551244 w 788246"/>
                <a:gd name="connsiteY1241" fmla="*/ 485131 h 788298"/>
                <a:gd name="connsiteX1242" fmla="*/ 551256 w 788246"/>
                <a:gd name="connsiteY1242" fmla="*/ 485131 h 788298"/>
                <a:gd name="connsiteX1243" fmla="*/ 551759 w 788246"/>
                <a:gd name="connsiteY1243" fmla="*/ 484905 h 788298"/>
                <a:gd name="connsiteX1244" fmla="*/ 551773 w 788246"/>
                <a:gd name="connsiteY1244" fmla="*/ 484905 h 788298"/>
                <a:gd name="connsiteX1245" fmla="*/ 552263 w 788246"/>
                <a:gd name="connsiteY1245" fmla="*/ 484678 h 788298"/>
                <a:gd name="connsiteX1246" fmla="*/ 552302 w 788246"/>
                <a:gd name="connsiteY1246" fmla="*/ 484664 h 788298"/>
                <a:gd name="connsiteX1247" fmla="*/ 552780 w 788246"/>
                <a:gd name="connsiteY1247" fmla="*/ 484452 h 788298"/>
                <a:gd name="connsiteX1248" fmla="*/ 552830 w 788246"/>
                <a:gd name="connsiteY1248" fmla="*/ 484427 h 788298"/>
                <a:gd name="connsiteX1249" fmla="*/ 553283 w 788246"/>
                <a:gd name="connsiteY1249" fmla="*/ 484212 h 788298"/>
                <a:gd name="connsiteX1250" fmla="*/ 553359 w 788246"/>
                <a:gd name="connsiteY1250" fmla="*/ 484186 h 788298"/>
                <a:gd name="connsiteX1251" fmla="*/ 553798 w 788246"/>
                <a:gd name="connsiteY1251" fmla="*/ 483972 h 788298"/>
                <a:gd name="connsiteX1252" fmla="*/ 553874 w 788246"/>
                <a:gd name="connsiteY1252" fmla="*/ 483935 h 788298"/>
                <a:gd name="connsiteX1253" fmla="*/ 554302 w 788246"/>
                <a:gd name="connsiteY1253" fmla="*/ 483734 h 788298"/>
                <a:gd name="connsiteX1254" fmla="*/ 554391 w 788246"/>
                <a:gd name="connsiteY1254" fmla="*/ 483695 h 788298"/>
                <a:gd name="connsiteX1255" fmla="*/ 554807 w 788246"/>
                <a:gd name="connsiteY1255" fmla="*/ 483482 h 788298"/>
                <a:gd name="connsiteX1256" fmla="*/ 554906 w 788246"/>
                <a:gd name="connsiteY1256" fmla="*/ 483443 h 788298"/>
                <a:gd name="connsiteX1257" fmla="*/ 555310 w 788246"/>
                <a:gd name="connsiteY1257" fmla="*/ 483242 h 788298"/>
                <a:gd name="connsiteX1258" fmla="*/ 555424 w 788246"/>
                <a:gd name="connsiteY1258" fmla="*/ 483191 h 788298"/>
                <a:gd name="connsiteX1259" fmla="*/ 555814 w 788246"/>
                <a:gd name="connsiteY1259" fmla="*/ 482990 h 788298"/>
                <a:gd name="connsiteX1260" fmla="*/ 555939 w 788246"/>
                <a:gd name="connsiteY1260" fmla="*/ 482928 h 788298"/>
                <a:gd name="connsiteX1261" fmla="*/ 556317 w 788246"/>
                <a:gd name="connsiteY1261" fmla="*/ 482739 h 788298"/>
                <a:gd name="connsiteX1262" fmla="*/ 556456 w 788246"/>
                <a:gd name="connsiteY1262" fmla="*/ 482662 h 788298"/>
                <a:gd name="connsiteX1263" fmla="*/ 556807 w 788246"/>
                <a:gd name="connsiteY1263" fmla="*/ 482475 h 788298"/>
                <a:gd name="connsiteX1264" fmla="*/ 556970 w 788246"/>
                <a:gd name="connsiteY1264" fmla="*/ 482399 h 788298"/>
                <a:gd name="connsiteX1265" fmla="*/ 557310 w 788246"/>
                <a:gd name="connsiteY1265" fmla="*/ 482224 h 788298"/>
                <a:gd name="connsiteX1266" fmla="*/ 557474 w 788246"/>
                <a:gd name="connsiteY1266" fmla="*/ 482136 h 788298"/>
                <a:gd name="connsiteX1267" fmla="*/ 557813 w 788246"/>
                <a:gd name="connsiteY1267" fmla="*/ 481958 h 788298"/>
                <a:gd name="connsiteX1268" fmla="*/ 557977 w 788246"/>
                <a:gd name="connsiteY1268" fmla="*/ 481871 h 788298"/>
                <a:gd name="connsiteX1269" fmla="*/ 558305 w 788246"/>
                <a:gd name="connsiteY1269" fmla="*/ 481681 h 788298"/>
                <a:gd name="connsiteX1270" fmla="*/ 558481 w 788246"/>
                <a:gd name="connsiteY1270" fmla="*/ 481593 h 788298"/>
                <a:gd name="connsiteX1271" fmla="*/ 558809 w 788246"/>
                <a:gd name="connsiteY1271" fmla="*/ 481418 h 788298"/>
                <a:gd name="connsiteX1272" fmla="*/ 558984 w 788246"/>
                <a:gd name="connsiteY1272" fmla="*/ 481316 h 788298"/>
                <a:gd name="connsiteX1273" fmla="*/ 559298 w 788246"/>
                <a:gd name="connsiteY1273" fmla="*/ 481141 h 788298"/>
                <a:gd name="connsiteX1274" fmla="*/ 559487 w 788246"/>
                <a:gd name="connsiteY1274" fmla="*/ 481039 h 788298"/>
                <a:gd name="connsiteX1275" fmla="*/ 559790 w 788246"/>
                <a:gd name="connsiteY1275" fmla="*/ 480864 h 788298"/>
                <a:gd name="connsiteX1276" fmla="*/ 559991 w 788246"/>
                <a:gd name="connsiteY1276" fmla="*/ 480750 h 788298"/>
                <a:gd name="connsiteX1277" fmla="*/ 560281 w 788246"/>
                <a:gd name="connsiteY1277" fmla="*/ 480587 h 788298"/>
                <a:gd name="connsiteX1278" fmla="*/ 560494 w 788246"/>
                <a:gd name="connsiteY1278" fmla="*/ 480473 h 788298"/>
                <a:gd name="connsiteX1279" fmla="*/ 560771 w 788246"/>
                <a:gd name="connsiteY1279" fmla="*/ 480298 h 788298"/>
                <a:gd name="connsiteX1280" fmla="*/ 560986 w 788246"/>
                <a:gd name="connsiteY1280" fmla="*/ 480185 h 788298"/>
                <a:gd name="connsiteX1281" fmla="*/ 561263 w 788246"/>
                <a:gd name="connsiteY1281" fmla="*/ 480021 h 788298"/>
                <a:gd name="connsiteX1282" fmla="*/ 561475 w 788246"/>
                <a:gd name="connsiteY1282" fmla="*/ 479894 h 788298"/>
                <a:gd name="connsiteX1283" fmla="*/ 561752 w 788246"/>
                <a:gd name="connsiteY1283" fmla="*/ 479730 h 788298"/>
                <a:gd name="connsiteX1284" fmla="*/ 561979 w 788246"/>
                <a:gd name="connsiteY1284" fmla="*/ 479591 h 788298"/>
                <a:gd name="connsiteX1285" fmla="*/ 562722 w 788246"/>
                <a:gd name="connsiteY1285" fmla="*/ 479139 h 788298"/>
                <a:gd name="connsiteX1286" fmla="*/ 562948 w 788246"/>
                <a:gd name="connsiteY1286" fmla="*/ 479000 h 788298"/>
                <a:gd name="connsiteX1287" fmla="*/ 563200 w 788246"/>
                <a:gd name="connsiteY1287" fmla="*/ 478836 h 788298"/>
                <a:gd name="connsiteX1288" fmla="*/ 563440 w 788246"/>
                <a:gd name="connsiteY1288" fmla="*/ 478698 h 788298"/>
                <a:gd name="connsiteX1289" fmla="*/ 563692 w 788246"/>
                <a:gd name="connsiteY1289" fmla="*/ 478536 h 788298"/>
                <a:gd name="connsiteX1290" fmla="*/ 563930 w 788246"/>
                <a:gd name="connsiteY1290" fmla="*/ 478384 h 788298"/>
                <a:gd name="connsiteX1291" fmla="*/ 564170 w 788246"/>
                <a:gd name="connsiteY1291" fmla="*/ 478234 h 788298"/>
                <a:gd name="connsiteX1292" fmla="*/ 564408 w 788246"/>
                <a:gd name="connsiteY1292" fmla="*/ 478081 h 788298"/>
                <a:gd name="connsiteX1293" fmla="*/ 564648 w 788246"/>
                <a:gd name="connsiteY1293" fmla="*/ 477920 h 788298"/>
                <a:gd name="connsiteX1294" fmla="*/ 564888 w 788246"/>
                <a:gd name="connsiteY1294" fmla="*/ 477767 h 788298"/>
                <a:gd name="connsiteX1295" fmla="*/ 565126 w 788246"/>
                <a:gd name="connsiteY1295" fmla="*/ 477617 h 788298"/>
                <a:gd name="connsiteX1296" fmla="*/ 565366 w 788246"/>
                <a:gd name="connsiteY1296" fmla="*/ 477453 h 788298"/>
                <a:gd name="connsiteX1297" fmla="*/ 565604 w 788246"/>
                <a:gd name="connsiteY1297" fmla="*/ 477301 h 788298"/>
                <a:gd name="connsiteX1298" fmla="*/ 565844 w 788246"/>
                <a:gd name="connsiteY1298" fmla="*/ 477139 h 788298"/>
                <a:gd name="connsiteX1299" fmla="*/ 566070 w 788246"/>
                <a:gd name="connsiteY1299" fmla="*/ 476975 h 788298"/>
                <a:gd name="connsiteX1300" fmla="*/ 566322 w 788246"/>
                <a:gd name="connsiteY1300" fmla="*/ 476811 h 788298"/>
                <a:gd name="connsiteX1301" fmla="*/ 566548 w 788246"/>
                <a:gd name="connsiteY1301" fmla="*/ 476659 h 788298"/>
                <a:gd name="connsiteX1302" fmla="*/ 566788 w 788246"/>
                <a:gd name="connsiteY1302" fmla="*/ 476483 h 788298"/>
                <a:gd name="connsiteX1303" fmla="*/ 567026 w 788246"/>
                <a:gd name="connsiteY1303" fmla="*/ 476333 h 788298"/>
                <a:gd name="connsiteX1304" fmla="*/ 567266 w 788246"/>
                <a:gd name="connsiteY1304" fmla="*/ 476156 h 788298"/>
                <a:gd name="connsiteX1305" fmla="*/ 567492 w 788246"/>
                <a:gd name="connsiteY1305" fmla="*/ 476005 h 788298"/>
                <a:gd name="connsiteX1306" fmla="*/ 567733 w 788246"/>
                <a:gd name="connsiteY1306" fmla="*/ 475830 h 788298"/>
                <a:gd name="connsiteX1307" fmla="*/ 567959 w 788246"/>
                <a:gd name="connsiteY1307" fmla="*/ 475666 h 788298"/>
                <a:gd name="connsiteX1308" fmla="*/ 568197 w 788246"/>
                <a:gd name="connsiteY1308" fmla="*/ 475502 h 788298"/>
                <a:gd name="connsiteX1309" fmla="*/ 568423 w 788246"/>
                <a:gd name="connsiteY1309" fmla="*/ 475338 h 788298"/>
                <a:gd name="connsiteX1310" fmla="*/ 568663 w 788246"/>
                <a:gd name="connsiteY1310" fmla="*/ 475162 h 788298"/>
                <a:gd name="connsiteX1311" fmla="*/ 568890 w 788246"/>
                <a:gd name="connsiteY1311" fmla="*/ 474999 h 788298"/>
                <a:gd name="connsiteX1312" fmla="*/ 569129 w 788246"/>
                <a:gd name="connsiteY1312" fmla="*/ 474835 h 788298"/>
                <a:gd name="connsiteX1313" fmla="*/ 569356 w 788246"/>
                <a:gd name="connsiteY1313" fmla="*/ 474659 h 788298"/>
                <a:gd name="connsiteX1314" fmla="*/ 569582 w 788246"/>
                <a:gd name="connsiteY1314" fmla="*/ 474481 h 788298"/>
                <a:gd name="connsiteX1315" fmla="*/ 569820 w 788246"/>
                <a:gd name="connsiteY1315" fmla="*/ 474320 h 788298"/>
                <a:gd name="connsiteX1316" fmla="*/ 570046 w 788246"/>
                <a:gd name="connsiteY1316" fmla="*/ 474142 h 788298"/>
                <a:gd name="connsiteX1317" fmla="*/ 570286 w 788246"/>
                <a:gd name="connsiteY1317" fmla="*/ 473966 h 788298"/>
                <a:gd name="connsiteX1318" fmla="*/ 570501 w 788246"/>
                <a:gd name="connsiteY1318" fmla="*/ 473802 h 788298"/>
                <a:gd name="connsiteX1319" fmla="*/ 570739 w 788246"/>
                <a:gd name="connsiteY1319" fmla="*/ 473613 h 788298"/>
                <a:gd name="connsiteX1320" fmla="*/ 570954 w 788246"/>
                <a:gd name="connsiteY1320" fmla="*/ 473452 h 788298"/>
                <a:gd name="connsiteX1321" fmla="*/ 571191 w 788246"/>
                <a:gd name="connsiteY1321" fmla="*/ 473262 h 788298"/>
                <a:gd name="connsiteX1322" fmla="*/ 571406 w 788246"/>
                <a:gd name="connsiteY1322" fmla="*/ 473098 h 788298"/>
                <a:gd name="connsiteX1323" fmla="*/ 571658 w 788246"/>
                <a:gd name="connsiteY1323" fmla="*/ 472909 h 788298"/>
                <a:gd name="connsiteX1324" fmla="*/ 571859 w 788246"/>
                <a:gd name="connsiteY1324" fmla="*/ 472745 h 788298"/>
                <a:gd name="connsiteX1325" fmla="*/ 572110 w 788246"/>
                <a:gd name="connsiteY1325" fmla="*/ 472544 h 788298"/>
                <a:gd name="connsiteX1326" fmla="*/ 572300 w 788246"/>
                <a:gd name="connsiteY1326" fmla="*/ 472394 h 788298"/>
                <a:gd name="connsiteX1327" fmla="*/ 572565 w 788246"/>
                <a:gd name="connsiteY1327" fmla="*/ 472179 h 788298"/>
                <a:gd name="connsiteX1328" fmla="*/ 572753 w 788246"/>
                <a:gd name="connsiteY1328" fmla="*/ 472029 h 788298"/>
                <a:gd name="connsiteX1329" fmla="*/ 573004 w 788246"/>
                <a:gd name="connsiteY1329" fmla="*/ 471814 h 788298"/>
                <a:gd name="connsiteX1330" fmla="*/ 573193 w 788246"/>
                <a:gd name="connsiteY1330" fmla="*/ 471662 h 788298"/>
                <a:gd name="connsiteX1331" fmla="*/ 573459 w 788246"/>
                <a:gd name="connsiteY1331" fmla="*/ 471449 h 788298"/>
                <a:gd name="connsiteX1332" fmla="*/ 573634 w 788246"/>
                <a:gd name="connsiteY1332" fmla="*/ 471297 h 788298"/>
                <a:gd name="connsiteX1333" fmla="*/ 573912 w 788246"/>
                <a:gd name="connsiteY1333" fmla="*/ 471071 h 788298"/>
                <a:gd name="connsiteX1334" fmla="*/ 574075 w 788246"/>
                <a:gd name="connsiteY1334" fmla="*/ 470932 h 788298"/>
                <a:gd name="connsiteX1335" fmla="*/ 574353 w 788246"/>
                <a:gd name="connsiteY1335" fmla="*/ 470694 h 788298"/>
                <a:gd name="connsiteX1336" fmla="*/ 574503 w 788246"/>
                <a:gd name="connsiteY1336" fmla="*/ 470567 h 788298"/>
                <a:gd name="connsiteX1337" fmla="*/ 574791 w 788246"/>
                <a:gd name="connsiteY1337" fmla="*/ 470316 h 788298"/>
                <a:gd name="connsiteX1338" fmla="*/ 574943 w 788246"/>
                <a:gd name="connsiteY1338" fmla="*/ 470191 h 788298"/>
                <a:gd name="connsiteX1339" fmla="*/ 575232 w 788246"/>
                <a:gd name="connsiteY1339" fmla="*/ 469939 h 788298"/>
                <a:gd name="connsiteX1340" fmla="*/ 575371 w 788246"/>
                <a:gd name="connsiteY1340" fmla="*/ 469812 h 788298"/>
                <a:gd name="connsiteX1341" fmla="*/ 575673 w 788246"/>
                <a:gd name="connsiteY1341" fmla="*/ 469549 h 788298"/>
                <a:gd name="connsiteX1342" fmla="*/ 575798 w 788246"/>
                <a:gd name="connsiteY1342" fmla="*/ 469436 h 788298"/>
                <a:gd name="connsiteX1343" fmla="*/ 576114 w 788246"/>
                <a:gd name="connsiteY1343" fmla="*/ 469159 h 788298"/>
                <a:gd name="connsiteX1344" fmla="*/ 576227 w 788246"/>
                <a:gd name="connsiteY1344" fmla="*/ 469057 h 788298"/>
                <a:gd name="connsiteX1345" fmla="*/ 576555 w 788246"/>
                <a:gd name="connsiteY1345" fmla="*/ 468769 h 788298"/>
                <a:gd name="connsiteX1346" fmla="*/ 576654 w 788246"/>
                <a:gd name="connsiteY1346" fmla="*/ 468681 h 788298"/>
                <a:gd name="connsiteX1347" fmla="*/ 576982 w 788246"/>
                <a:gd name="connsiteY1347" fmla="*/ 468378 h 788298"/>
                <a:gd name="connsiteX1348" fmla="*/ 577070 w 788246"/>
                <a:gd name="connsiteY1348" fmla="*/ 468291 h 788298"/>
                <a:gd name="connsiteX1349" fmla="*/ 577410 w 788246"/>
                <a:gd name="connsiteY1349" fmla="*/ 467974 h 788298"/>
                <a:gd name="connsiteX1350" fmla="*/ 577497 w 788246"/>
                <a:gd name="connsiteY1350" fmla="*/ 467901 h 788298"/>
                <a:gd name="connsiteX1351" fmla="*/ 577851 w 788246"/>
                <a:gd name="connsiteY1351" fmla="*/ 467572 h 788298"/>
                <a:gd name="connsiteX1352" fmla="*/ 577913 w 788246"/>
                <a:gd name="connsiteY1352" fmla="*/ 467510 h 788298"/>
                <a:gd name="connsiteX1353" fmla="*/ 578278 w 788246"/>
                <a:gd name="connsiteY1353" fmla="*/ 467171 h 788298"/>
                <a:gd name="connsiteX1354" fmla="*/ 578328 w 788246"/>
                <a:gd name="connsiteY1354" fmla="*/ 467120 h 788298"/>
                <a:gd name="connsiteX1355" fmla="*/ 578693 w 788246"/>
                <a:gd name="connsiteY1355" fmla="*/ 466767 h 788298"/>
                <a:gd name="connsiteX1356" fmla="*/ 578744 w 788246"/>
                <a:gd name="connsiteY1356" fmla="*/ 466716 h 788298"/>
                <a:gd name="connsiteX1357" fmla="*/ 579121 w 788246"/>
                <a:gd name="connsiteY1357" fmla="*/ 466351 h 788298"/>
                <a:gd name="connsiteX1358" fmla="*/ 579146 w 788246"/>
                <a:gd name="connsiteY1358" fmla="*/ 466326 h 788298"/>
                <a:gd name="connsiteX1359" fmla="*/ 579550 w 788246"/>
                <a:gd name="connsiteY1359" fmla="*/ 465935 h 788298"/>
                <a:gd name="connsiteX1360" fmla="*/ 579561 w 788246"/>
                <a:gd name="connsiteY1360" fmla="*/ 465924 h 788298"/>
                <a:gd name="connsiteX1361" fmla="*/ 579965 w 788246"/>
                <a:gd name="connsiteY1361" fmla="*/ 465520 h 788298"/>
                <a:gd name="connsiteX1362" fmla="*/ 580367 w 788246"/>
                <a:gd name="connsiteY1362" fmla="*/ 465118 h 788298"/>
                <a:gd name="connsiteX1363" fmla="*/ 580381 w 788246"/>
                <a:gd name="connsiteY1363" fmla="*/ 465106 h 788298"/>
                <a:gd name="connsiteX1364" fmla="*/ 580771 w 788246"/>
                <a:gd name="connsiteY1364" fmla="*/ 464716 h 788298"/>
                <a:gd name="connsiteX1365" fmla="*/ 580795 w 788246"/>
                <a:gd name="connsiteY1365" fmla="*/ 464677 h 788298"/>
                <a:gd name="connsiteX1366" fmla="*/ 581162 w 788246"/>
                <a:gd name="connsiteY1366" fmla="*/ 464300 h 788298"/>
                <a:gd name="connsiteX1367" fmla="*/ 581210 w 788246"/>
                <a:gd name="connsiteY1367" fmla="*/ 464250 h 788298"/>
                <a:gd name="connsiteX1368" fmla="*/ 582420 w 788246"/>
                <a:gd name="connsiteY1368" fmla="*/ 462966 h 788298"/>
                <a:gd name="connsiteX1369" fmla="*/ 582734 w 788246"/>
                <a:gd name="connsiteY1369" fmla="*/ 462638 h 788298"/>
                <a:gd name="connsiteX1370" fmla="*/ 582822 w 788246"/>
                <a:gd name="connsiteY1370" fmla="*/ 462539 h 788298"/>
                <a:gd name="connsiteX1371" fmla="*/ 583111 w 788246"/>
                <a:gd name="connsiteY1371" fmla="*/ 462222 h 788298"/>
                <a:gd name="connsiteX1372" fmla="*/ 583224 w 788246"/>
                <a:gd name="connsiteY1372" fmla="*/ 462098 h 788298"/>
                <a:gd name="connsiteX1373" fmla="*/ 583501 w 788246"/>
                <a:gd name="connsiteY1373" fmla="*/ 461795 h 788298"/>
                <a:gd name="connsiteX1374" fmla="*/ 583614 w 788246"/>
                <a:gd name="connsiteY1374" fmla="*/ 461670 h 788298"/>
                <a:gd name="connsiteX1375" fmla="*/ 583879 w 788246"/>
                <a:gd name="connsiteY1375" fmla="*/ 461368 h 788298"/>
                <a:gd name="connsiteX1376" fmla="*/ 584004 w 788246"/>
                <a:gd name="connsiteY1376" fmla="*/ 461229 h 788298"/>
                <a:gd name="connsiteX1377" fmla="*/ 584256 w 788246"/>
                <a:gd name="connsiteY1377" fmla="*/ 460939 h 788298"/>
                <a:gd name="connsiteX1378" fmla="*/ 584383 w 788246"/>
                <a:gd name="connsiteY1378" fmla="*/ 460788 h 788298"/>
                <a:gd name="connsiteX1379" fmla="*/ 584634 w 788246"/>
                <a:gd name="connsiteY1379" fmla="*/ 460511 h 788298"/>
                <a:gd name="connsiteX1380" fmla="*/ 584773 w 788246"/>
                <a:gd name="connsiteY1380" fmla="*/ 460348 h 788298"/>
                <a:gd name="connsiteX1381" fmla="*/ 584999 w 788246"/>
                <a:gd name="connsiteY1381" fmla="*/ 460084 h 788298"/>
                <a:gd name="connsiteX1382" fmla="*/ 585149 w 788246"/>
                <a:gd name="connsiteY1382" fmla="*/ 459906 h 788298"/>
                <a:gd name="connsiteX1383" fmla="*/ 585364 w 788246"/>
                <a:gd name="connsiteY1383" fmla="*/ 459643 h 788298"/>
                <a:gd name="connsiteX1384" fmla="*/ 585528 w 788246"/>
                <a:gd name="connsiteY1384" fmla="*/ 459454 h 788298"/>
                <a:gd name="connsiteX1385" fmla="*/ 585743 w 788246"/>
                <a:gd name="connsiteY1385" fmla="*/ 459216 h 788298"/>
                <a:gd name="connsiteX1386" fmla="*/ 585893 w 788246"/>
                <a:gd name="connsiteY1386" fmla="*/ 459013 h 788298"/>
                <a:gd name="connsiteX1387" fmla="*/ 586108 w 788246"/>
                <a:gd name="connsiteY1387" fmla="*/ 458775 h 788298"/>
                <a:gd name="connsiteX1388" fmla="*/ 586271 w 788246"/>
                <a:gd name="connsiteY1388" fmla="*/ 458560 h 788298"/>
                <a:gd name="connsiteX1389" fmla="*/ 586459 w 788246"/>
                <a:gd name="connsiteY1389" fmla="*/ 458322 h 788298"/>
                <a:gd name="connsiteX1390" fmla="*/ 586636 w 788246"/>
                <a:gd name="connsiteY1390" fmla="*/ 458119 h 788298"/>
                <a:gd name="connsiteX1391" fmla="*/ 586823 w 788246"/>
                <a:gd name="connsiteY1391" fmla="*/ 457881 h 788298"/>
                <a:gd name="connsiteX1392" fmla="*/ 587001 w 788246"/>
                <a:gd name="connsiteY1392" fmla="*/ 457667 h 788298"/>
                <a:gd name="connsiteX1393" fmla="*/ 587176 w 788246"/>
                <a:gd name="connsiteY1393" fmla="*/ 457440 h 788298"/>
                <a:gd name="connsiteX1394" fmla="*/ 587352 w 788246"/>
                <a:gd name="connsiteY1394" fmla="*/ 457214 h 788298"/>
                <a:gd name="connsiteX1395" fmla="*/ 587530 w 788246"/>
                <a:gd name="connsiteY1395" fmla="*/ 456988 h 788298"/>
                <a:gd name="connsiteX1396" fmla="*/ 587717 w 788246"/>
                <a:gd name="connsiteY1396" fmla="*/ 456747 h 788298"/>
                <a:gd name="connsiteX1397" fmla="*/ 587881 w 788246"/>
                <a:gd name="connsiteY1397" fmla="*/ 456535 h 788298"/>
                <a:gd name="connsiteX1398" fmla="*/ 588070 w 788246"/>
                <a:gd name="connsiteY1398" fmla="*/ 456295 h 788298"/>
                <a:gd name="connsiteX1399" fmla="*/ 588234 w 788246"/>
                <a:gd name="connsiteY1399" fmla="*/ 456080 h 788298"/>
                <a:gd name="connsiteX1400" fmla="*/ 588423 w 788246"/>
                <a:gd name="connsiteY1400" fmla="*/ 455842 h 788298"/>
                <a:gd name="connsiteX1401" fmla="*/ 588574 w 788246"/>
                <a:gd name="connsiteY1401" fmla="*/ 455628 h 788298"/>
                <a:gd name="connsiteX1402" fmla="*/ 588763 w 788246"/>
                <a:gd name="connsiteY1402" fmla="*/ 455376 h 788298"/>
                <a:gd name="connsiteX1403" fmla="*/ 588913 w 788246"/>
                <a:gd name="connsiteY1403" fmla="*/ 455175 h 788298"/>
                <a:gd name="connsiteX1404" fmla="*/ 589114 w 788246"/>
                <a:gd name="connsiteY1404" fmla="*/ 454909 h 788298"/>
                <a:gd name="connsiteX1405" fmla="*/ 589266 w 788246"/>
                <a:gd name="connsiteY1405" fmla="*/ 454708 h 788298"/>
                <a:gd name="connsiteX1406" fmla="*/ 589456 w 788246"/>
                <a:gd name="connsiteY1406" fmla="*/ 454457 h 788298"/>
                <a:gd name="connsiteX1407" fmla="*/ 589933 w 788246"/>
                <a:gd name="connsiteY1407" fmla="*/ 453778 h 788298"/>
                <a:gd name="connsiteX1408" fmla="*/ 590120 w 788246"/>
                <a:gd name="connsiteY1408" fmla="*/ 453526 h 788298"/>
                <a:gd name="connsiteX1409" fmla="*/ 590259 w 788246"/>
                <a:gd name="connsiteY1409" fmla="*/ 453312 h 788298"/>
                <a:gd name="connsiteX1410" fmla="*/ 590915 w 788246"/>
                <a:gd name="connsiteY1410" fmla="*/ 452381 h 788298"/>
                <a:gd name="connsiteX1411" fmla="*/ 591104 w 788246"/>
                <a:gd name="connsiteY1411" fmla="*/ 452116 h 788298"/>
                <a:gd name="connsiteX1412" fmla="*/ 591243 w 788246"/>
                <a:gd name="connsiteY1412" fmla="*/ 451903 h 788298"/>
                <a:gd name="connsiteX1413" fmla="*/ 591430 w 788246"/>
                <a:gd name="connsiteY1413" fmla="*/ 451637 h 788298"/>
                <a:gd name="connsiteX1414" fmla="*/ 591568 w 788246"/>
                <a:gd name="connsiteY1414" fmla="*/ 451425 h 788298"/>
                <a:gd name="connsiteX1415" fmla="*/ 591746 w 788246"/>
                <a:gd name="connsiteY1415" fmla="*/ 451160 h 788298"/>
                <a:gd name="connsiteX1416" fmla="*/ 591885 w 788246"/>
                <a:gd name="connsiteY1416" fmla="*/ 450945 h 788298"/>
                <a:gd name="connsiteX1417" fmla="*/ 592060 w 788246"/>
                <a:gd name="connsiteY1417" fmla="*/ 450693 h 788298"/>
                <a:gd name="connsiteX1418" fmla="*/ 592198 w 788246"/>
                <a:gd name="connsiteY1418" fmla="*/ 450467 h 788298"/>
                <a:gd name="connsiteX1419" fmla="*/ 592374 w 788246"/>
                <a:gd name="connsiteY1419" fmla="*/ 450215 h 788298"/>
                <a:gd name="connsiteX1420" fmla="*/ 592513 w 788246"/>
                <a:gd name="connsiteY1420" fmla="*/ 449989 h 788298"/>
                <a:gd name="connsiteX1421" fmla="*/ 592815 w 788246"/>
                <a:gd name="connsiteY1421" fmla="*/ 449511 h 788298"/>
                <a:gd name="connsiteX1422" fmla="*/ 592990 w 788246"/>
                <a:gd name="connsiteY1422" fmla="*/ 449248 h 788298"/>
                <a:gd name="connsiteX1423" fmla="*/ 593293 w 788246"/>
                <a:gd name="connsiteY1423" fmla="*/ 448767 h 788298"/>
                <a:gd name="connsiteX1424" fmla="*/ 593431 w 788246"/>
                <a:gd name="connsiteY1424" fmla="*/ 448541 h 788298"/>
                <a:gd name="connsiteX1425" fmla="*/ 593884 w 788246"/>
                <a:gd name="connsiteY1425" fmla="*/ 447800 h 788298"/>
                <a:gd name="connsiteX1426" fmla="*/ 594023 w 788246"/>
                <a:gd name="connsiteY1426" fmla="*/ 447560 h 788298"/>
                <a:gd name="connsiteX1427" fmla="*/ 594175 w 788246"/>
                <a:gd name="connsiteY1427" fmla="*/ 447322 h 788298"/>
                <a:gd name="connsiteX1428" fmla="*/ 594464 w 788246"/>
                <a:gd name="connsiteY1428" fmla="*/ 446830 h 788298"/>
                <a:gd name="connsiteX1429" fmla="*/ 594614 w 788246"/>
                <a:gd name="connsiteY1429" fmla="*/ 446567 h 788298"/>
                <a:gd name="connsiteX1430" fmla="*/ 594752 w 788246"/>
                <a:gd name="connsiteY1430" fmla="*/ 446338 h 788298"/>
                <a:gd name="connsiteX1431" fmla="*/ 594905 w 788246"/>
                <a:gd name="connsiteY1431" fmla="*/ 446075 h 788298"/>
                <a:gd name="connsiteX1432" fmla="*/ 595043 w 788246"/>
                <a:gd name="connsiteY1432" fmla="*/ 445849 h 788298"/>
                <a:gd name="connsiteX1433" fmla="*/ 595748 w 788246"/>
                <a:gd name="connsiteY1433" fmla="*/ 444565 h 788298"/>
                <a:gd name="connsiteX1434" fmla="*/ 595861 w 788246"/>
                <a:gd name="connsiteY1434" fmla="*/ 444375 h 788298"/>
                <a:gd name="connsiteX1435" fmla="*/ 596025 w 788246"/>
                <a:gd name="connsiteY1435" fmla="*/ 444061 h 788298"/>
                <a:gd name="connsiteX1436" fmla="*/ 596301 w 788246"/>
                <a:gd name="connsiteY1436" fmla="*/ 443558 h 788298"/>
                <a:gd name="connsiteX1437" fmla="*/ 596401 w 788246"/>
                <a:gd name="connsiteY1437" fmla="*/ 443382 h 788298"/>
                <a:gd name="connsiteX1438" fmla="*/ 596565 w 788246"/>
                <a:gd name="connsiteY1438" fmla="*/ 443055 h 788298"/>
                <a:gd name="connsiteX1439" fmla="*/ 597359 w 788246"/>
                <a:gd name="connsiteY1439" fmla="*/ 441519 h 788298"/>
                <a:gd name="connsiteX1440" fmla="*/ 597433 w 788246"/>
                <a:gd name="connsiteY1440" fmla="*/ 441392 h 788298"/>
                <a:gd name="connsiteX1441" fmla="*/ 597622 w 788246"/>
                <a:gd name="connsiteY1441" fmla="*/ 441002 h 788298"/>
                <a:gd name="connsiteX1442" fmla="*/ 597685 w 788246"/>
                <a:gd name="connsiteY1442" fmla="*/ 440889 h 788298"/>
                <a:gd name="connsiteX1443" fmla="*/ 597874 w 788246"/>
                <a:gd name="connsiteY1443" fmla="*/ 440487 h 788298"/>
                <a:gd name="connsiteX1444" fmla="*/ 598177 w 788246"/>
                <a:gd name="connsiteY1444" fmla="*/ 439882 h 788298"/>
                <a:gd name="connsiteX1445" fmla="*/ 598377 w 788246"/>
                <a:gd name="connsiteY1445" fmla="*/ 439441 h 788298"/>
                <a:gd name="connsiteX1446" fmla="*/ 598416 w 788246"/>
                <a:gd name="connsiteY1446" fmla="*/ 439367 h 788298"/>
                <a:gd name="connsiteX1447" fmla="*/ 598618 w 788246"/>
                <a:gd name="connsiteY1447" fmla="*/ 438914 h 788298"/>
                <a:gd name="connsiteX1448" fmla="*/ 598655 w 788246"/>
                <a:gd name="connsiteY1448" fmla="*/ 438864 h 788298"/>
                <a:gd name="connsiteX1449" fmla="*/ 598869 w 788246"/>
                <a:gd name="connsiteY1449" fmla="*/ 438397 h 788298"/>
                <a:gd name="connsiteX1450" fmla="*/ 598894 w 788246"/>
                <a:gd name="connsiteY1450" fmla="*/ 438360 h 788298"/>
                <a:gd name="connsiteX1451" fmla="*/ 599107 w 788246"/>
                <a:gd name="connsiteY1451" fmla="*/ 437868 h 788298"/>
                <a:gd name="connsiteX1452" fmla="*/ 599121 w 788246"/>
                <a:gd name="connsiteY1452" fmla="*/ 437843 h 788298"/>
                <a:gd name="connsiteX1453" fmla="*/ 599333 w 788246"/>
                <a:gd name="connsiteY1453" fmla="*/ 437340 h 788298"/>
                <a:gd name="connsiteX1454" fmla="*/ 599347 w 788246"/>
                <a:gd name="connsiteY1454" fmla="*/ 437340 h 788298"/>
                <a:gd name="connsiteX1455" fmla="*/ 599573 w 788246"/>
                <a:gd name="connsiteY1455" fmla="*/ 436825 h 788298"/>
                <a:gd name="connsiteX1456" fmla="*/ 599573 w 788246"/>
                <a:gd name="connsiteY1456" fmla="*/ 436811 h 788298"/>
                <a:gd name="connsiteX1457" fmla="*/ 600026 w 788246"/>
                <a:gd name="connsiteY1457" fmla="*/ 435742 h 788298"/>
                <a:gd name="connsiteX1458" fmla="*/ 600227 w 788246"/>
                <a:gd name="connsiteY1458" fmla="*/ 435289 h 788298"/>
                <a:gd name="connsiteX1459" fmla="*/ 600252 w 788246"/>
                <a:gd name="connsiteY1459" fmla="*/ 435213 h 788298"/>
                <a:gd name="connsiteX1460" fmla="*/ 600442 w 788246"/>
                <a:gd name="connsiteY1460" fmla="*/ 434760 h 788298"/>
                <a:gd name="connsiteX1461" fmla="*/ 600467 w 788246"/>
                <a:gd name="connsiteY1461" fmla="*/ 434696 h 788298"/>
                <a:gd name="connsiteX1462" fmla="*/ 600807 w 788246"/>
                <a:gd name="connsiteY1462" fmla="*/ 433853 h 788298"/>
                <a:gd name="connsiteX1463" fmla="*/ 600869 w 788246"/>
                <a:gd name="connsiteY1463" fmla="*/ 433678 h 788298"/>
                <a:gd name="connsiteX1464" fmla="*/ 600883 w 788246"/>
                <a:gd name="connsiteY1464" fmla="*/ 433666 h 788298"/>
                <a:gd name="connsiteX1465" fmla="*/ 601084 w 788246"/>
                <a:gd name="connsiteY1465" fmla="*/ 433149 h 788298"/>
                <a:gd name="connsiteX1466" fmla="*/ 601084 w 788246"/>
                <a:gd name="connsiteY1466" fmla="*/ 433137 h 788298"/>
                <a:gd name="connsiteX1467" fmla="*/ 601284 w 788246"/>
                <a:gd name="connsiteY1467" fmla="*/ 432620 h 788298"/>
                <a:gd name="connsiteX1468" fmla="*/ 601284 w 788246"/>
                <a:gd name="connsiteY1468" fmla="*/ 432608 h 788298"/>
                <a:gd name="connsiteX1469" fmla="*/ 601474 w 788246"/>
                <a:gd name="connsiteY1469" fmla="*/ 432091 h 788298"/>
                <a:gd name="connsiteX1470" fmla="*/ 601488 w 788246"/>
                <a:gd name="connsiteY1470" fmla="*/ 432066 h 788298"/>
                <a:gd name="connsiteX1471" fmla="*/ 601675 w 788246"/>
                <a:gd name="connsiteY1471" fmla="*/ 431576 h 788298"/>
                <a:gd name="connsiteX1472" fmla="*/ 601688 w 788246"/>
                <a:gd name="connsiteY1472" fmla="*/ 431525 h 788298"/>
                <a:gd name="connsiteX1473" fmla="*/ 601864 w 788246"/>
                <a:gd name="connsiteY1473" fmla="*/ 431047 h 788298"/>
                <a:gd name="connsiteX1474" fmla="*/ 601889 w 788246"/>
                <a:gd name="connsiteY1474" fmla="*/ 430983 h 788298"/>
                <a:gd name="connsiteX1475" fmla="*/ 602053 w 788246"/>
                <a:gd name="connsiteY1475" fmla="*/ 430519 h 788298"/>
                <a:gd name="connsiteX1476" fmla="*/ 602079 w 788246"/>
                <a:gd name="connsiteY1476" fmla="*/ 430442 h 788298"/>
                <a:gd name="connsiteX1477" fmla="*/ 602229 w 788246"/>
                <a:gd name="connsiteY1477" fmla="*/ 429990 h 788298"/>
                <a:gd name="connsiteX1478" fmla="*/ 602268 w 788246"/>
                <a:gd name="connsiteY1478" fmla="*/ 429888 h 788298"/>
                <a:gd name="connsiteX1479" fmla="*/ 602418 w 788246"/>
                <a:gd name="connsiteY1479" fmla="*/ 429447 h 788298"/>
                <a:gd name="connsiteX1480" fmla="*/ 602444 w 788246"/>
                <a:gd name="connsiteY1480" fmla="*/ 429348 h 788298"/>
                <a:gd name="connsiteX1481" fmla="*/ 602593 w 788246"/>
                <a:gd name="connsiteY1481" fmla="*/ 428921 h 788298"/>
                <a:gd name="connsiteX1482" fmla="*/ 602633 w 788246"/>
                <a:gd name="connsiteY1482" fmla="*/ 428807 h 788298"/>
                <a:gd name="connsiteX1483" fmla="*/ 602772 w 788246"/>
                <a:gd name="connsiteY1483" fmla="*/ 428392 h 788298"/>
                <a:gd name="connsiteX1484" fmla="*/ 602808 w 788246"/>
                <a:gd name="connsiteY1484" fmla="*/ 428253 h 788298"/>
                <a:gd name="connsiteX1485" fmla="*/ 602933 w 788246"/>
                <a:gd name="connsiteY1485" fmla="*/ 427849 h 788298"/>
                <a:gd name="connsiteX1486" fmla="*/ 602984 w 788246"/>
                <a:gd name="connsiteY1486" fmla="*/ 427699 h 788298"/>
                <a:gd name="connsiteX1487" fmla="*/ 603111 w 788246"/>
                <a:gd name="connsiteY1487" fmla="*/ 427321 h 788298"/>
                <a:gd name="connsiteX1488" fmla="*/ 603148 w 788246"/>
                <a:gd name="connsiteY1488" fmla="*/ 427157 h 788298"/>
                <a:gd name="connsiteX1489" fmla="*/ 603275 w 788246"/>
                <a:gd name="connsiteY1489" fmla="*/ 426780 h 788298"/>
                <a:gd name="connsiteX1490" fmla="*/ 603323 w 788246"/>
                <a:gd name="connsiteY1490" fmla="*/ 426605 h 788298"/>
                <a:gd name="connsiteX1491" fmla="*/ 603436 w 788246"/>
                <a:gd name="connsiteY1491" fmla="*/ 426240 h 788298"/>
                <a:gd name="connsiteX1492" fmla="*/ 603487 w 788246"/>
                <a:gd name="connsiteY1492" fmla="*/ 426051 h 788298"/>
                <a:gd name="connsiteX1493" fmla="*/ 603600 w 788246"/>
                <a:gd name="connsiteY1493" fmla="*/ 425697 h 788298"/>
                <a:gd name="connsiteX1494" fmla="*/ 603651 w 788246"/>
                <a:gd name="connsiteY1494" fmla="*/ 425496 h 788298"/>
                <a:gd name="connsiteX1495" fmla="*/ 603753 w 788246"/>
                <a:gd name="connsiteY1495" fmla="*/ 425157 h 788298"/>
                <a:gd name="connsiteX1496" fmla="*/ 603801 w 788246"/>
                <a:gd name="connsiteY1496" fmla="*/ 424956 h 788298"/>
                <a:gd name="connsiteX1497" fmla="*/ 603903 w 788246"/>
                <a:gd name="connsiteY1497" fmla="*/ 424614 h 788298"/>
                <a:gd name="connsiteX1498" fmla="*/ 603953 w 788246"/>
                <a:gd name="connsiteY1498" fmla="*/ 424402 h 788298"/>
                <a:gd name="connsiteX1499" fmla="*/ 604055 w 788246"/>
                <a:gd name="connsiteY1499" fmla="*/ 424062 h 788298"/>
                <a:gd name="connsiteX1500" fmla="*/ 604104 w 788246"/>
                <a:gd name="connsiteY1500" fmla="*/ 423834 h 788298"/>
                <a:gd name="connsiteX1501" fmla="*/ 604256 w 788246"/>
                <a:gd name="connsiteY1501" fmla="*/ 423282 h 788298"/>
                <a:gd name="connsiteX1502" fmla="*/ 604344 w 788246"/>
                <a:gd name="connsiteY1502" fmla="*/ 422965 h 788298"/>
                <a:gd name="connsiteX1503" fmla="*/ 604395 w 788246"/>
                <a:gd name="connsiteY1503" fmla="*/ 422728 h 788298"/>
                <a:gd name="connsiteX1504" fmla="*/ 604482 w 788246"/>
                <a:gd name="connsiteY1504" fmla="*/ 422425 h 788298"/>
                <a:gd name="connsiteX1505" fmla="*/ 604533 w 788246"/>
                <a:gd name="connsiteY1505" fmla="*/ 422174 h 788298"/>
                <a:gd name="connsiteX1506" fmla="*/ 604621 w 788246"/>
                <a:gd name="connsiteY1506" fmla="*/ 421871 h 788298"/>
                <a:gd name="connsiteX1507" fmla="*/ 604671 w 788246"/>
                <a:gd name="connsiteY1507" fmla="*/ 421619 h 788298"/>
                <a:gd name="connsiteX1508" fmla="*/ 604810 w 788246"/>
                <a:gd name="connsiteY1508" fmla="*/ 421053 h 788298"/>
                <a:gd name="connsiteX1509" fmla="*/ 604884 w 788246"/>
                <a:gd name="connsiteY1509" fmla="*/ 420763 h 788298"/>
                <a:gd name="connsiteX1510" fmla="*/ 604935 w 788246"/>
                <a:gd name="connsiteY1510" fmla="*/ 420499 h 788298"/>
                <a:gd name="connsiteX1511" fmla="*/ 605011 w 788246"/>
                <a:gd name="connsiteY1511" fmla="*/ 420211 h 788298"/>
                <a:gd name="connsiteX1512" fmla="*/ 605062 w 788246"/>
                <a:gd name="connsiteY1512" fmla="*/ 419934 h 788298"/>
                <a:gd name="connsiteX1513" fmla="*/ 605136 w 788246"/>
                <a:gd name="connsiteY1513" fmla="*/ 419657 h 788298"/>
                <a:gd name="connsiteX1514" fmla="*/ 605186 w 788246"/>
                <a:gd name="connsiteY1514" fmla="*/ 419379 h 788298"/>
                <a:gd name="connsiteX1515" fmla="*/ 605314 w 788246"/>
                <a:gd name="connsiteY1515" fmla="*/ 418814 h 788298"/>
                <a:gd name="connsiteX1516" fmla="*/ 605376 w 788246"/>
                <a:gd name="connsiteY1516" fmla="*/ 418537 h 788298"/>
                <a:gd name="connsiteX1517" fmla="*/ 605427 w 788246"/>
                <a:gd name="connsiteY1517" fmla="*/ 418260 h 788298"/>
                <a:gd name="connsiteX1518" fmla="*/ 605489 w 788246"/>
                <a:gd name="connsiteY1518" fmla="*/ 417982 h 788298"/>
                <a:gd name="connsiteX1519" fmla="*/ 605540 w 788246"/>
                <a:gd name="connsiteY1519" fmla="*/ 417692 h 788298"/>
                <a:gd name="connsiteX1520" fmla="*/ 605704 w 788246"/>
                <a:gd name="connsiteY1520" fmla="*/ 416863 h 788298"/>
                <a:gd name="connsiteX1521" fmla="*/ 605752 w 788246"/>
                <a:gd name="connsiteY1521" fmla="*/ 416572 h 788298"/>
                <a:gd name="connsiteX1522" fmla="*/ 605803 w 788246"/>
                <a:gd name="connsiteY1522" fmla="*/ 416295 h 788298"/>
                <a:gd name="connsiteX1523" fmla="*/ 605854 w 788246"/>
                <a:gd name="connsiteY1523" fmla="*/ 416006 h 788298"/>
                <a:gd name="connsiteX1524" fmla="*/ 605905 w 788246"/>
                <a:gd name="connsiteY1524" fmla="*/ 415729 h 788298"/>
                <a:gd name="connsiteX1525" fmla="*/ 605955 w 788246"/>
                <a:gd name="connsiteY1525" fmla="*/ 415440 h 788298"/>
                <a:gd name="connsiteX1526" fmla="*/ 606004 w 788246"/>
                <a:gd name="connsiteY1526" fmla="*/ 415163 h 788298"/>
                <a:gd name="connsiteX1527" fmla="*/ 606143 w 788246"/>
                <a:gd name="connsiteY1527" fmla="*/ 414306 h 788298"/>
                <a:gd name="connsiteX1528" fmla="*/ 606193 w 788246"/>
                <a:gd name="connsiteY1528" fmla="*/ 414029 h 788298"/>
                <a:gd name="connsiteX1529" fmla="*/ 606233 w 788246"/>
                <a:gd name="connsiteY1529" fmla="*/ 413741 h 788298"/>
                <a:gd name="connsiteX1530" fmla="*/ 606357 w 788246"/>
                <a:gd name="connsiteY1530" fmla="*/ 412898 h 788298"/>
                <a:gd name="connsiteX1531" fmla="*/ 606394 w 788246"/>
                <a:gd name="connsiteY1531" fmla="*/ 412607 h 788298"/>
                <a:gd name="connsiteX1532" fmla="*/ 606445 w 788246"/>
                <a:gd name="connsiteY1532" fmla="*/ 412318 h 788298"/>
                <a:gd name="connsiteX1533" fmla="*/ 606470 w 788246"/>
                <a:gd name="connsiteY1533" fmla="*/ 412041 h 788298"/>
                <a:gd name="connsiteX1534" fmla="*/ 606521 w 788246"/>
                <a:gd name="connsiteY1534" fmla="*/ 411753 h 788298"/>
                <a:gd name="connsiteX1535" fmla="*/ 606547 w 788246"/>
                <a:gd name="connsiteY1535" fmla="*/ 411476 h 788298"/>
                <a:gd name="connsiteX1536" fmla="*/ 606598 w 788246"/>
                <a:gd name="connsiteY1536" fmla="*/ 411173 h 788298"/>
                <a:gd name="connsiteX1537" fmla="*/ 606621 w 788246"/>
                <a:gd name="connsiteY1537" fmla="*/ 410907 h 788298"/>
                <a:gd name="connsiteX1538" fmla="*/ 606660 w 788246"/>
                <a:gd name="connsiteY1538" fmla="*/ 410607 h 788298"/>
                <a:gd name="connsiteX1539" fmla="*/ 606685 w 788246"/>
                <a:gd name="connsiteY1539" fmla="*/ 410342 h 788298"/>
                <a:gd name="connsiteX1540" fmla="*/ 606722 w 788246"/>
                <a:gd name="connsiteY1540" fmla="*/ 410028 h 788298"/>
                <a:gd name="connsiteX1541" fmla="*/ 606747 w 788246"/>
                <a:gd name="connsiteY1541" fmla="*/ 409762 h 788298"/>
                <a:gd name="connsiteX1542" fmla="*/ 606784 w 788246"/>
                <a:gd name="connsiteY1542" fmla="*/ 409448 h 788298"/>
                <a:gd name="connsiteX1543" fmla="*/ 606810 w 788246"/>
                <a:gd name="connsiteY1543" fmla="*/ 409196 h 788298"/>
                <a:gd name="connsiteX1544" fmla="*/ 606849 w 788246"/>
                <a:gd name="connsiteY1544" fmla="*/ 408869 h 788298"/>
                <a:gd name="connsiteX1545" fmla="*/ 606872 w 788246"/>
                <a:gd name="connsiteY1545" fmla="*/ 408631 h 788298"/>
                <a:gd name="connsiteX1546" fmla="*/ 606911 w 788246"/>
                <a:gd name="connsiteY1546" fmla="*/ 408291 h 788298"/>
                <a:gd name="connsiteX1547" fmla="*/ 606923 w 788246"/>
                <a:gd name="connsiteY1547" fmla="*/ 408065 h 788298"/>
                <a:gd name="connsiteX1548" fmla="*/ 606962 w 788246"/>
                <a:gd name="connsiteY1548" fmla="*/ 407712 h 788298"/>
                <a:gd name="connsiteX1549" fmla="*/ 606974 w 788246"/>
                <a:gd name="connsiteY1549" fmla="*/ 407485 h 788298"/>
                <a:gd name="connsiteX1550" fmla="*/ 607011 w 788246"/>
                <a:gd name="connsiteY1550" fmla="*/ 407132 h 788298"/>
                <a:gd name="connsiteX1551" fmla="*/ 607025 w 788246"/>
                <a:gd name="connsiteY1551" fmla="*/ 406920 h 788298"/>
                <a:gd name="connsiteX1552" fmla="*/ 607050 w 788246"/>
                <a:gd name="connsiteY1552" fmla="*/ 406552 h 788298"/>
                <a:gd name="connsiteX1553" fmla="*/ 607062 w 788246"/>
                <a:gd name="connsiteY1553" fmla="*/ 406352 h 788298"/>
                <a:gd name="connsiteX1554" fmla="*/ 607087 w 788246"/>
                <a:gd name="connsiteY1554" fmla="*/ 405961 h 788298"/>
                <a:gd name="connsiteX1555" fmla="*/ 607101 w 788246"/>
                <a:gd name="connsiteY1555" fmla="*/ 405774 h 788298"/>
                <a:gd name="connsiteX1556" fmla="*/ 607138 w 788246"/>
                <a:gd name="connsiteY1556" fmla="*/ 405384 h 788298"/>
                <a:gd name="connsiteX1557" fmla="*/ 607138 w 788246"/>
                <a:gd name="connsiteY1557" fmla="*/ 405206 h 788298"/>
                <a:gd name="connsiteX1558" fmla="*/ 607163 w 788246"/>
                <a:gd name="connsiteY1558" fmla="*/ 404805 h 788298"/>
                <a:gd name="connsiteX1559" fmla="*/ 607175 w 788246"/>
                <a:gd name="connsiteY1559" fmla="*/ 404641 h 788298"/>
                <a:gd name="connsiteX1560" fmla="*/ 607200 w 788246"/>
                <a:gd name="connsiteY1560" fmla="*/ 404213 h 788298"/>
                <a:gd name="connsiteX1561" fmla="*/ 607200 w 788246"/>
                <a:gd name="connsiteY1561" fmla="*/ 404061 h 788298"/>
                <a:gd name="connsiteX1562" fmla="*/ 607225 w 788246"/>
                <a:gd name="connsiteY1562" fmla="*/ 403620 h 788298"/>
                <a:gd name="connsiteX1563" fmla="*/ 607225 w 788246"/>
                <a:gd name="connsiteY1563" fmla="*/ 403495 h 788298"/>
                <a:gd name="connsiteX1564" fmla="*/ 607251 w 788246"/>
                <a:gd name="connsiteY1564" fmla="*/ 403043 h 788298"/>
                <a:gd name="connsiteX1565" fmla="*/ 607251 w 788246"/>
                <a:gd name="connsiteY1565" fmla="*/ 402930 h 788298"/>
                <a:gd name="connsiteX1566" fmla="*/ 607262 w 788246"/>
                <a:gd name="connsiteY1566" fmla="*/ 402452 h 788298"/>
                <a:gd name="connsiteX1567" fmla="*/ 607276 w 788246"/>
                <a:gd name="connsiteY1567" fmla="*/ 402350 h 788298"/>
                <a:gd name="connsiteX1568" fmla="*/ 607288 w 788246"/>
                <a:gd name="connsiteY1568" fmla="*/ 401858 h 788298"/>
                <a:gd name="connsiteX1569" fmla="*/ 607288 w 788246"/>
                <a:gd name="connsiteY1569" fmla="*/ 401784 h 788298"/>
                <a:gd name="connsiteX1570" fmla="*/ 607302 w 788246"/>
                <a:gd name="connsiteY1570" fmla="*/ 401267 h 788298"/>
                <a:gd name="connsiteX1571" fmla="*/ 607302 w 788246"/>
                <a:gd name="connsiteY1571" fmla="*/ 401205 h 788298"/>
                <a:gd name="connsiteX1572" fmla="*/ 607302 w 788246"/>
                <a:gd name="connsiteY1572" fmla="*/ 400676 h 788298"/>
                <a:gd name="connsiteX1573" fmla="*/ 607302 w 788246"/>
                <a:gd name="connsiteY1573" fmla="*/ 400639 h 788298"/>
                <a:gd name="connsiteX1574" fmla="*/ 607313 w 788246"/>
                <a:gd name="connsiteY1574" fmla="*/ 400085 h 788298"/>
                <a:gd name="connsiteX1575" fmla="*/ 607313 w 788246"/>
                <a:gd name="connsiteY1575" fmla="*/ 400059 h 788298"/>
                <a:gd name="connsiteX1576" fmla="*/ 607313 w 788246"/>
                <a:gd name="connsiteY1576" fmla="*/ 399494 h 788298"/>
                <a:gd name="connsiteX1577" fmla="*/ 607313 w 788246"/>
                <a:gd name="connsiteY1577" fmla="*/ 398926 h 788298"/>
                <a:gd name="connsiteX1578" fmla="*/ 600227 w 788246"/>
                <a:gd name="connsiteY1578" fmla="*/ 363698 h 788298"/>
                <a:gd name="connsiteX1579" fmla="*/ 579965 w 788246"/>
                <a:gd name="connsiteY1579" fmla="*/ 333465 h 788298"/>
                <a:gd name="connsiteX1580" fmla="*/ 584671 w 788246"/>
                <a:gd name="connsiteY1580" fmla="*/ 328757 h 788298"/>
                <a:gd name="connsiteX1581" fmla="*/ 606369 w 788246"/>
                <a:gd name="connsiteY1581" fmla="*/ 361179 h 788298"/>
                <a:gd name="connsiteX1582" fmla="*/ 613933 w 788246"/>
                <a:gd name="connsiteY1582" fmla="*/ 396157 h 788298"/>
                <a:gd name="connsiteX1583" fmla="*/ 672810 w 788246"/>
                <a:gd name="connsiteY1583" fmla="*/ 396157 h 788298"/>
                <a:gd name="connsiteX1584" fmla="*/ 660777 w 788246"/>
                <a:gd name="connsiteY1584" fmla="*/ 338575 h 788298"/>
                <a:gd name="connsiteX1585" fmla="*/ 626307 w 788246"/>
                <a:gd name="connsiteY1585" fmla="*/ 287108 h 788298"/>
                <a:gd name="connsiteX1586" fmla="*/ 631012 w 788246"/>
                <a:gd name="connsiteY1586" fmla="*/ 282402 h 788298"/>
                <a:gd name="connsiteX1587" fmla="*/ 666919 w 788246"/>
                <a:gd name="connsiteY1587" fmla="*/ 336058 h 788298"/>
                <a:gd name="connsiteX1588" fmla="*/ 679480 w 788246"/>
                <a:gd name="connsiteY1588" fmla="*/ 396157 h 788298"/>
                <a:gd name="connsiteX1589" fmla="*/ 679519 w 788246"/>
                <a:gd name="connsiteY1589" fmla="*/ 396157 h 788298"/>
                <a:gd name="connsiteX1590" fmla="*/ 679519 w 788246"/>
                <a:gd name="connsiteY1590" fmla="*/ 398487 h 788298"/>
                <a:gd name="connsiteX1591" fmla="*/ 679519 w 788246"/>
                <a:gd name="connsiteY1591" fmla="*/ 399494 h 788298"/>
                <a:gd name="connsiteX1592" fmla="*/ 679519 w 788246"/>
                <a:gd name="connsiteY1592" fmla="*/ 400500 h 788298"/>
                <a:gd name="connsiteX1593" fmla="*/ 679519 w 788246"/>
                <a:gd name="connsiteY1593" fmla="*/ 400537 h 788298"/>
                <a:gd name="connsiteX1594" fmla="*/ 679506 w 788246"/>
                <a:gd name="connsiteY1594" fmla="*/ 401519 h 788298"/>
                <a:gd name="connsiteX1595" fmla="*/ 679506 w 788246"/>
                <a:gd name="connsiteY1595" fmla="*/ 401581 h 788298"/>
                <a:gd name="connsiteX1596" fmla="*/ 679494 w 788246"/>
                <a:gd name="connsiteY1596" fmla="*/ 402526 h 788298"/>
                <a:gd name="connsiteX1597" fmla="*/ 679494 w 788246"/>
                <a:gd name="connsiteY1597" fmla="*/ 402638 h 788298"/>
                <a:gd name="connsiteX1598" fmla="*/ 679469 w 788246"/>
                <a:gd name="connsiteY1598" fmla="*/ 403546 h 788298"/>
                <a:gd name="connsiteX1599" fmla="*/ 679469 w 788246"/>
                <a:gd name="connsiteY1599" fmla="*/ 403671 h 788298"/>
                <a:gd name="connsiteX1600" fmla="*/ 679443 w 788246"/>
                <a:gd name="connsiteY1600" fmla="*/ 404553 h 788298"/>
                <a:gd name="connsiteX1601" fmla="*/ 679443 w 788246"/>
                <a:gd name="connsiteY1601" fmla="*/ 404717 h 788298"/>
                <a:gd name="connsiteX1602" fmla="*/ 679404 w 788246"/>
                <a:gd name="connsiteY1602" fmla="*/ 405560 h 788298"/>
                <a:gd name="connsiteX1603" fmla="*/ 679404 w 788246"/>
                <a:gd name="connsiteY1603" fmla="*/ 405761 h 788298"/>
                <a:gd name="connsiteX1604" fmla="*/ 679367 w 788246"/>
                <a:gd name="connsiteY1604" fmla="*/ 406578 h 788298"/>
                <a:gd name="connsiteX1605" fmla="*/ 679355 w 788246"/>
                <a:gd name="connsiteY1605" fmla="*/ 406807 h 788298"/>
                <a:gd name="connsiteX1606" fmla="*/ 679316 w 788246"/>
                <a:gd name="connsiteY1606" fmla="*/ 407585 h 788298"/>
                <a:gd name="connsiteX1607" fmla="*/ 679304 w 788246"/>
                <a:gd name="connsiteY1607" fmla="*/ 407836 h 788298"/>
                <a:gd name="connsiteX1608" fmla="*/ 679268 w 788246"/>
                <a:gd name="connsiteY1608" fmla="*/ 408594 h 788298"/>
                <a:gd name="connsiteX1609" fmla="*/ 679254 w 788246"/>
                <a:gd name="connsiteY1609" fmla="*/ 408869 h 788298"/>
                <a:gd name="connsiteX1610" fmla="*/ 679217 w 788246"/>
                <a:gd name="connsiteY1610" fmla="*/ 409612 h 788298"/>
                <a:gd name="connsiteX1611" fmla="*/ 679191 w 788246"/>
                <a:gd name="connsiteY1611" fmla="*/ 409915 h 788298"/>
                <a:gd name="connsiteX1612" fmla="*/ 679141 w 788246"/>
                <a:gd name="connsiteY1612" fmla="*/ 410619 h 788298"/>
                <a:gd name="connsiteX1613" fmla="*/ 679129 w 788246"/>
                <a:gd name="connsiteY1613" fmla="*/ 410947 h 788298"/>
                <a:gd name="connsiteX1614" fmla="*/ 679078 w 788246"/>
                <a:gd name="connsiteY1614" fmla="*/ 411626 h 788298"/>
                <a:gd name="connsiteX1615" fmla="*/ 679053 w 788246"/>
                <a:gd name="connsiteY1615" fmla="*/ 411979 h 788298"/>
                <a:gd name="connsiteX1616" fmla="*/ 679002 w 788246"/>
                <a:gd name="connsiteY1616" fmla="*/ 412632 h 788298"/>
                <a:gd name="connsiteX1617" fmla="*/ 678977 w 788246"/>
                <a:gd name="connsiteY1617" fmla="*/ 412997 h 788298"/>
                <a:gd name="connsiteX1618" fmla="*/ 678914 w 788246"/>
                <a:gd name="connsiteY1618" fmla="*/ 413639 h 788298"/>
                <a:gd name="connsiteX1619" fmla="*/ 678889 w 788246"/>
                <a:gd name="connsiteY1619" fmla="*/ 414029 h 788298"/>
                <a:gd name="connsiteX1620" fmla="*/ 678826 w 788246"/>
                <a:gd name="connsiteY1620" fmla="*/ 414660 h 788298"/>
                <a:gd name="connsiteX1621" fmla="*/ 678787 w 788246"/>
                <a:gd name="connsiteY1621" fmla="*/ 415062 h 788298"/>
                <a:gd name="connsiteX1622" fmla="*/ 678725 w 788246"/>
                <a:gd name="connsiteY1622" fmla="*/ 415667 h 788298"/>
                <a:gd name="connsiteX1623" fmla="*/ 678626 w 788246"/>
                <a:gd name="connsiteY1623" fmla="*/ 416673 h 788298"/>
                <a:gd name="connsiteX1624" fmla="*/ 678587 w 788246"/>
                <a:gd name="connsiteY1624" fmla="*/ 417101 h 788298"/>
                <a:gd name="connsiteX1625" fmla="*/ 678524 w 788246"/>
                <a:gd name="connsiteY1625" fmla="*/ 417680 h 788298"/>
                <a:gd name="connsiteX1626" fmla="*/ 678473 w 788246"/>
                <a:gd name="connsiteY1626" fmla="*/ 418121 h 788298"/>
                <a:gd name="connsiteX1627" fmla="*/ 678411 w 788246"/>
                <a:gd name="connsiteY1627" fmla="*/ 418687 h 788298"/>
                <a:gd name="connsiteX1628" fmla="*/ 678360 w 788246"/>
                <a:gd name="connsiteY1628" fmla="*/ 419139 h 788298"/>
                <a:gd name="connsiteX1629" fmla="*/ 678284 w 788246"/>
                <a:gd name="connsiteY1629" fmla="*/ 419694 h 788298"/>
                <a:gd name="connsiteX1630" fmla="*/ 678236 w 788246"/>
                <a:gd name="connsiteY1630" fmla="*/ 420160 h 788298"/>
                <a:gd name="connsiteX1631" fmla="*/ 678159 w 788246"/>
                <a:gd name="connsiteY1631" fmla="*/ 420700 h 788298"/>
                <a:gd name="connsiteX1632" fmla="*/ 678109 w 788246"/>
                <a:gd name="connsiteY1632" fmla="*/ 421178 h 788298"/>
                <a:gd name="connsiteX1633" fmla="*/ 678032 w 788246"/>
                <a:gd name="connsiteY1633" fmla="*/ 421707 h 788298"/>
                <a:gd name="connsiteX1634" fmla="*/ 677970 w 788246"/>
                <a:gd name="connsiteY1634" fmla="*/ 422185 h 788298"/>
                <a:gd name="connsiteX1635" fmla="*/ 677894 w 788246"/>
                <a:gd name="connsiteY1635" fmla="*/ 422702 h 788298"/>
                <a:gd name="connsiteX1636" fmla="*/ 677832 w 788246"/>
                <a:gd name="connsiteY1636" fmla="*/ 423206 h 788298"/>
                <a:gd name="connsiteX1637" fmla="*/ 677744 w 788246"/>
                <a:gd name="connsiteY1637" fmla="*/ 423709 h 788298"/>
                <a:gd name="connsiteX1638" fmla="*/ 677681 w 788246"/>
                <a:gd name="connsiteY1638" fmla="*/ 424212 h 788298"/>
                <a:gd name="connsiteX1639" fmla="*/ 677594 w 788246"/>
                <a:gd name="connsiteY1639" fmla="*/ 424716 h 788298"/>
                <a:gd name="connsiteX1640" fmla="*/ 677441 w 788246"/>
                <a:gd name="connsiteY1640" fmla="*/ 425711 h 788298"/>
                <a:gd name="connsiteX1641" fmla="*/ 677365 w 788246"/>
                <a:gd name="connsiteY1641" fmla="*/ 426226 h 788298"/>
                <a:gd name="connsiteX1642" fmla="*/ 677277 w 788246"/>
                <a:gd name="connsiteY1642" fmla="*/ 426718 h 788298"/>
                <a:gd name="connsiteX1643" fmla="*/ 676748 w 788246"/>
                <a:gd name="connsiteY1643" fmla="*/ 429713 h 788298"/>
                <a:gd name="connsiteX1644" fmla="*/ 676661 w 788246"/>
                <a:gd name="connsiteY1644" fmla="*/ 430228 h 788298"/>
                <a:gd name="connsiteX1645" fmla="*/ 676562 w 788246"/>
                <a:gd name="connsiteY1645" fmla="*/ 430719 h 788298"/>
                <a:gd name="connsiteX1646" fmla="*/ 676471 w 788246"/>
                <a:gd name="connsiteY1646" fmla="*/ 431223 h 788298"/>
                <a:gd name="connsiteX1647" fmla="*/ 676372 w 788246"/>
                <a:gd name="connsiteY1647" fmla="*/ 431715 h 788298"/>
                <a:gd name="connsiteX1648" fmla="*/ 676271 w 788246"/>
                <a:gd name="connsiteY1648" fmla="*/ 432218 h 788298"/>
                <a:gd name="connsiteX1649" fmla="*/ 676171 w 788246"/>
                <a:gd name="connsiteY1649" fmla="*/ 432708 h 788298"/>
                <a:gd name="connsiteX1650" fmla="*/ 676070 w 788246"/>
                <a:gd name="connsiteY1650" fmla="*/ 433211 h 788298"/>
                <a:gd name="connsiteX1651" fmla="*/ 675956 w 788246"/>
                <a:gd name="connsiteY1651" fmla="*/ 433703 h 788298"/>
                <a:gd name="connsiteX1652" fmla="*/ 675529 w 788246"/>
                <a:gd name="connsiteY1652" fmla="*/ 435691 h 788298"/>
                <a:gd name="connsiteX1653" fmla="*/ 675428 w 788246"/>
                <a:gd name="connsiteY1653" fmla="*/ 436169 h 788298"/>
                <a:gd name="connsiteX1654" fmla="*/ 675303 w 788246"/>
                <a:gd name="connsiteY1654" fmla="*/ 436686 h 788298"/>
                <a:gd name="connsiteX1655" fmla="*/ 675202 w 788246"/>
                <a:gd name="connsiteY1655" fmla="*/ 437150 h 788298"/>
                <a:gd name="connsiteX1656" fmla="*/ 675074 w 788246"/>
                <a:gd name="connsiteY1656" fmla="*/ 437679 h 788298"/>
                <a:gd name="connsiteX1657" fmla="*/ 674975 w 788246"/>
                <a:gd name="connsiteY1657" fmla="*/ 438134 h 788298"/>
                <a:gd name="connsiteX1658" fmla="*/ 674837 w 788246"/>
                <a:gd name="connsiteY1658" fmla="*/ 438660 h 788298"/>
                <a:gd name="connsiteX1659" fmla="*/ 674735 w 788246"/>
                <a:gd name="connsiteY1659" fmla="*/ 439115 h 788298"/>
                <a:gd name="connsiteX1660" fmla="*/ 674597 w 788246"/>
                <a:gd name="connsiteY1660" fmla="*/ 439656 h 788298"/>
                <a:gd name="connsiteX1661" fmla="*/ 674497 w 788246"/>
                <a:gd name="connsiteY1661" fmla="*/ 440083 h 788298"/>
                <a:gd name="connsiteX1662" fmla="*/ 674345 w 788246"/>
                <a:gd name="connsiteY1662" fmla="*/ 440637 h 788298"/>
                <a:gd name="connsiteX1663" fmla="*/ 674245 w 788246"/>
                <a:gd name="connsiteY1663" fmla="*/ 441067 h 788298"/>
                <a:gd name="connsiteX1664" fmla="*/ 674093 w 788246"/>
                <a:gd name="connsiteY1664" fmla="*/ 441618 h 788298"/>
                <a:gd name="connsiteX1665" fmla="*/ 673994 w 788246"/>
                <a:gd name="connsiteY1665" fmla="*/ 442034 h 788298"/>
                <a:gd name="connsiteX1666" fmla="*/ 673830 w 788246"/>
                <a:gd name="connsiteY1666" fmla="*/ 442614 h 788298"/>
                <a:gd name="connsiteX1667" fmla="*/ 673728 w 788246"/>
                <a:gd name="connsiteY1667" fmla="*/ 443004 h 788298"/>
                <a:gd name="connsiteX1668" fmla="*/ 673565 w 788246"/>
                <a:gd name="connsiteY1668" fmla="*/ 443595 h 788298"/>
                <a:gd name="connsiteX1669" fmla="*/ 673465 w 788246"/>
                <a:gd name="connsiteY1669" fmla="*/ 443974 h 788298"/>
                <a:gd name="connsiteX1670" fmla="*/ 673287 w 788246"/>
                <a:gd name="connsiteY1670" fmla="*/ 444576 h 788298"/>
                <a:gd name="connsiteX1671" fmla="*/ 673188 w 788246"/>
                <a:gd name="connsiteY1671" fmla="*/ 444941 h 788298"/>
                <a:gd name="connsiteX1672" fmla="*/ 673010 w 788246"/>
                <a:gd name="connsiteY1672" fmla="*/ 445560 h 788298"/>
                <a:gd name="connsiteX1673" fmla="*/ 672911 w 788246"/>
                <a:gd name="connsiteY1673" fmla="*/ 445899 h 788298"/>
                <a:gd name="connsiteX1674" fmla="*/ 672722 w 788246"/>
                <a:gd name="connsiteY1674" fmla="*/ 446541 h 788298"/>
                <a:gd name="connsiteX1675" fmla="*/ 672634 w 788246"/>
                <a:gd name="connsiteY1675" fmla="*/ 446855 h 788298"/>
                <a:gd name="connsiteX1676" fmla="*/ 672433 w 788246"/>
                <a:gd name="connsiteY1676" fmla="*/ 447509 h 788298"/>
                <a:gd name="connsiteX1677" fmla="*/ 672346 w 788246"/>
                <a:gd name="connsiteY1677" fmla="*/ 447811 h 788298"/>
                <a:gd name="connsiteX1678" fmla="*/ 672130 w 788246"/>
                <a:gd name="connsiteY1678" fmla="*/ 448492 h 788298"/>
                <a:gd name="connsiteX1679" fmla="*/ 672043 w 788246"/>
                <a:gd name="connsiteY1679" fmla="*/ 448767 h 788298"/>
                <a:gd name="connsiteX1680" fmla="*/ 671828 w 788246"/>
                <a:gd name="connsiteY1680" fmla="*/ 449460 h 788298"/>
                <a:gd name="connsiteX1681" fmla="*/ 671740 w 788246"/>
                <a:gd name="connsiteY1681" fmla="*/ 449726 h 788298"/>
                <a:gd name="connsiteX1682" fmla="*/ 671514 w 788246"/>
                <a:gd name="connsiteY1682" fmla="*/ 450441 h 788298"/>
                <a:gd name="connsiteX1683" fmla="*/ 671438 w 788246"/>
                <a:gd name="connsiteY1683" fmla="*/ 450670 h 788298"/>
                <a:gd name="connsiteX1684" fmla="*/ 671200 w 788246"/>
                <a:gd name="connsiteY1684" fmla="*/ 451411 h 788298"/>
                <a:gd name="connsiteX1685" fmla="*/ 671124 w 788246"/>
                <a:gd name="connsiteY1685" fmla="*/ 451626 h 788298"/>
                <a:gd name="connsiteX1686" fmla="*/ 670872 w 788246"/>
                <a:gd name="connsiteY1686" fmla="*/ 452381 h 788298"/>
                <a:gd name="connsiteX1687" fmla="*/ 670810 w 788246"/>
                <a:gd name="connsiteY1687" fmla="*/ 452570 h 788298"/>
                <a:gd name="connsiteX1688" fmla="*/ 670544 w 788246"/>
                <a:gd name="connsiteY1688" fmla="*/ 453351 h 788298"/>
                <a:gd name="connsiteX1689" fmla="*/ 670493 w 788246"/>
                <a:gd name="connsiteY1689" fmla="*/ 453512 h 788298"/>
                <a:gd name="connsiteX1690" fmla="*/ 670217 w 788246"/>
                <a:gd name="connsiteY1690" fmla="*/ 454318 h 788298"/>
                <a:gd name="connsiteX1691" fmla="*/ 670168 w 788246"/>
                <a:gd name="connsiteY1691" fmla="*/ 454445 h 788298"/>
                <a:gd name="connsiteX1692" fmla="*/ 669877 w 788246"/>
                <a:gd name="connsiteY1692" fmla="*/ 455277 h 788298"/>
                <a:gd name="connsiteX1693" fmla="*/ 669826 w 788246"/>
                <a:gd name="connsiteY1693" fmla="*/ 455390 h 788298"/>
                <a:gd name="connsiteX1694" fmla="*/ 669526 w 788246"/>
                <a:gd name="connsiteY1694" fmla="*/ 456244 h 788298"/>
                <a:gd name="connsiteX1695" fmla="*/ 669487 w 788246"/>
                <a:gd name="connsiteY1695" fmla="*/ 456320 h 788298"/>
                <a:gd name="connsiteX1696" fmla="*/ 669173 w 788246"/>
                <a:gd name="connsiteY1696" fmla="*/ 457202 h 788298"/>
                <a:gd name="connsiteX1697" fmla="*/ 669147 w 788246"/>
                <a:gd name="connsiteY1697" fmla="*/ 457251 h 788298"/>
                <a:gd name="connsiteX1698" fmla="*/ 668808 w 788246"/>
                <a:gd name="connsiteY1698" fmla="*/ 458170 h 788298"/>
                <a:gd name="connsiteX1699" fmla="*/ 668794 w 788246"/>
                <a:gd name="connsiteY1699" fmla="*/ 458184 h 788298"/>
                <a:gd name="connsiteX1700" fmla="*/ 668443 w 788246"/>
                <a:gd name="connsiteY1700" fmla="*/ 459114 h 788298"/>
                <a:gd name="connsiteX1701" fmla="*/ 668443 w 788246"/>
                <a:gd name="connsiteY1701" fmla="*/ 459126 h 788298"/>
                <a:gd name="connsiteX1702" fmla="*/ 667349 w 788246"/>
                <a:gd name="connsiteY1702" fmla="*/ 461871 h 788298"/>
                <a:gd name="connsiteX1703" fmla="*/ 667310 w 788246"/>
                <a:gd name="connsiteY1703" fmla="*/ 461985 h 788298"/>
                <a:gd name="connsiteX1704" fmla="*/ 666970 w 788246"/>
                <a:gd name="connsiteY1704" fmla="*/ 462790 h 788298"/>
                <a:gd name="connsiteX1705" fmla="*/ 666919 w 788246"/>
                <a:gd name="connsiteY1705" fmla="*/ 462940 h 788298"/>
                <a:gd name="connsiteX1706" fmla="*/ 666178 w 788246"/>
                <a:gd name="connsiteY1706" fmla="*/ 464691 h 788298"/>
                <a:gd name="connsiteX1707" fmla="*/ 666153 w 788246"/>
                <a:gd name="connsiteY1707" fmla="*/ 464765 h 788298"/>
                <a:gd name="connsiteX1708" fmla="*/ 662842 w 788246"/>
                <a:gd name="connsiteY1708" fmla="*/ 471990 h 788298"/>
                <a:gd name="connsiteX1709" fmla="*/ 662754 w 788246"/>
                <a:gd name="connsiteY1709" fmla="*/ 472154 h 788298"/>
                <a:gd name="connsiteX1710" fmla="*/ 660124 w 788246"/>
                <a:gd name="connsiteY1710" fmla="*/ 477326 h 788298"/>
                <a:gd name="connsiteX1711" fmla="*/ 659960 w 788246"/>
                <a:gd name="connsiteY1711" fmla="*/ 477617 h 788298"/>
                <a:gd name="connsiteX1712" fmla="*/ 648406 w 788246"/>
                <a:gd name="connsiteY1712" fmla="*/ 496143 h 788298"/>
                <a:gd name="connsiteX1713" fmla="*/ 648078 w 788246"/>
                <a:gd name="connsiteY1713" fmla="*/ 496584 h 788298"/>
                <a:gd name="connsiteX1714" fmla="*/ 644416 w 788246"/>
                <a:gd name="connsiteY1714" fmla="*/ 501442 h 788298"/>
                <a:gd name="connsiteX1715" fmla="*/ 644102 w 788246"/>
                <a:gd name="connsiteY1715" fmla="*/ 501858 h 788298"/>
                <a:gd name="connsiteX1716" fmla="*/ 643788 w 788246"/>
                <a:gd name="connsiteY1716" fmla="*/ 502234 h 788298"/>
                <a:gd name="connsiteX1717" fmla="*/ 643460 w 788246"/>
                <a:gd name="connsiteY1717" fmla="*/ 502664 h 788298"/>
                <a:gd name="connsiteX1718" fmla="*/ 643158 w 788246"/>
                <a:gd name="connsiteY1718" fmla="*/ 503029 h 788298"/>
                <a:gd name="connsiteX1719" fmla="*/ 642176 w 788246"/>
                <a:gd name="connsiteY1719" fmla="*/ 504262 h 788298"/>
                <a:gd name="connsiteX1720" fmla="*/ 641888 w 788246"/>
                <a:gd name="connsiteY1720" fmla="*/ 504601 h 788298"/>
                <a:gd name="connsiteX1721" fmla="*/ 641523 w 788246"/>
                <a:gd name="connsiteY1721" fmla="*/ 505054 h 788298"/>
                <a:gd name="connsiteX1722" fmla="*/ 641232 w 788246"/>
                <a:gd name="connsiteY1722" fmla="*/ 505382 h 788298"/>
                <a:gd name="connsiteX1723" fmla="*/ 640856 w 788246"/>
                <a:gd name="connsiteY1723" fmla="*/ 505848 h 788298"/>
                <a:gd name="connsiteX1724" fmla="*/ 640590 w 788246"/>
                <a:gd name="connsiteY1724" fmla="*/ 506162 h 788298"/>
                <a:gd name="connsiteX1725" fmla="*/ 640188 w 788246"/>
                <a:gd name="connsiteY1725" fmla="*/ 506640 h 788298"/>
                <a:gd name="connsiteX1726" fmla="*/ 639937 w 788246"/>
                <a:gd name="connsiteY1726" fmla="*/ 506931 h 788298"/>
                <a:gd name="connsiteX1727" fmla="*/ 639521 w 788246"/>
                <a:gd name="connsiteY1727" fmla="*/ 507420 h 788298"/>
                <a:gd name="connsiteX1728" fmla="*/ 639270 w 788246"/>
                <a:gd name="connsiteY1728" fmla="*/ 507698 h 788298"/>
                <a:gd name="connsiteX1729" fmla="*/ 638842 w 788246"/>
                <a:gd name="connsiteY1729" fmla="*/ 508201 h 788298"/>
                <a:gd name="connsiteX1730" fmla="*/ 638602 w 788246"/>
                <a:gd name="connsiteY1730" fmla="*/ 508467 h 788298"/>
                <a:gd name="connsiteX1731" fmla="*/ 638161 w 788246"/>
                <a:gd name="connsiteY1731" fmla="*/ 508981 h 788298"/>
                <a:gd name="connsiteX1732" fmla="*/ 637935 w 788246"/>
                <a:gd name="connsiteY1732" fmla="*/ 509222 h 788298"/>
                <a:gd name="connsiteX1733" fmla="*/ 637468 w 788246"/>
                <a:gd name="connsiteY1733" fmla="*/ 509762 h 788298"/>
                <a:gd name="connsiteX1734" fmla="*/ 637267 w 788246"/>
                <a:gd name="connsiteY1734" fmla="*/ 509977 h 788298"/>
                <a:gd name="connsiteX1735" fmla="*/ 636778 w 788246"/>
                <a:gd name="connsiteY1735" fmla="*/ 510531 h 788298"/>
                <a:gd name="connsiteX1736" fmla="*/ 636588 w 788246"/>
                <a:gd name="connsiteY1736" fmla="*/ 510732 h 788298"/>
                <a:gd name="connsiteX1737" fmla="*/ 636071 w 788246"/>
                <a:gd name="connsiteY1737" fmla="*/ 511297 h 788298"/>
                <a:gd name="connsiteX1738" fmla="*/ 635908 w 788246"/>
                <a:gd name="connsiteY1738" fmla="*/ 511473 h 788298"/>
                <a:gd name="connsiteX1739" fmla="*/ 635367 w 788246"/>
                <a:gd name="connsiteY1739" fmla="*/ 512066 h 788298"/>
                <a:gd name="connsiteX1740" fmla="*/ 635217 w 788246"/>
                <a:gd name="connsiteY1740" fmla="*/ 512217 h 788298"/>
                <a:gd name="connsiteX1741" fmla="*/ 634649 w 788246"/>
                <a:gd name="connsiteY1741" fmla="*/ 512822 h 788298"/>
                <a:gd name="connsiteX1742" fmla="*/ 634536 w 788246"/>
                <a:gd name="connsiteY1742" fmla="*/ 512960 h 788298"/>
                <a:gd name="connsiteX1743" fmla="*/ 633933 w 788246"/>
                <a:gd name="connsiteY1743" fmla="*/ 513588 h 788298"/>
                <a:gd name="connsiteX1744" fmla="*/ 633832 w 788246"/>
                <a:gd name="connsiteY1744" fmla="*/ 513690 h 788298"/>
                <a:gd name="connsiteX1745" fmla="*/ 633215 w 788246"/>
                <a:gd name="connsiteY1745" fmla="*/ 514343 h 788298"/>
                <a:gd name="connsiteX1746" fmla="*/ 633139 w 788246"/>
                <a:gd name="connsiteY1746" fmla="*/ 514419 h 788298"/>
                <a:gd name="connsiteX1747" fmla="*/ 632486 w 788246"/>
                <a:gd name="connsiteY1747" fmla="*/ 515087 h 788298"/>
                <a:gd name="connsiteX1748" fmla="*/ 632435 w 788246"/>
                <a:gd name="connsiteY1748" fmla="*/ 515149 h 788298"/>
                <a:gd name="connsiteX1749" fmla="*/ 631756 w 788246"/>
                <a:gd name="connsiteY1749" fmla="*/ 515842 h 788298"/>
                <a:gd name="connsiteX1750" fmla="*/ 631731 w 788246"/>
                <a:gd name="connsiteY1750" fmla="*/ 515867 h 788298"/>
                <a:gd name="connsiteX1751" fmla="*/ 631012 w 788246"/>
                <a:gd name="connsiteY1751" fmla="*/ 516583 h 788298"/>
                <a:gd name="connsiteX1752" fmla="*/ 630294 w 788246"/>
                <a:gd name="connsiteY1752" fmla="*/ 517301 h 788298"/>
                <a:gd name="connsiteX1753" fmla="*/ 630271 w 788246"/>
                <a:gd name="connsiteY1753" fmla="*/ 517327 h 788298"/>
                <a:gd name="connsiteX1754" fmla="*/ 629579 w 788246"/>
                <a:gd name="connsiteY1754" fmla="*/ 518005 h 788298"/>
                <a:gd name="connsiteX1755" fmla="*/ 629514 w 788246"/>
                <a:gd name="connsiteY1755" fmla="*/ 518056 h 788298"/>
                <a:gd name="connsiteX1756" fmla="*/ 628849 w 788246"/>
                <a:gd name="connsiteY1756" fmla="*/ 518712 h 788298"/>
                <a:gd name="connsiteX1757" fmla="*/ 628773 w 788246"/>
                <a:gd name="connsiteY1757" fmla="*/ 518786 h 788298"/>
                <a:gd name="connsiteX1758" fmla="*/ 628117 w 788246"/>
                <a:gd name="connsiteY1758" fmla="*/ 519416 h 788298"/>
                <a:gd name="connsiteX1759" fmla="*/ 628018 w 788246"/>
                <a:gd name="connsiteY1759" fmla="*/ 519504 h 788298"/>
                <a:gd name="connsiteX1760" fmla="*/ 627387 w 788246"/>
                <a:gd name="connsiteY1760" fmla="*/ 520109 h 788298"/>
                <a:gd name="connsiteX1761" fmla="*/ 627263 w 788246"/>
                <a:gd name="connsiteY1761" fmla="*/ 520222 h 788298"/>
                <a:gd name="connsiteX1762" fmla="*/ 626646 w 788246"/>
                <a:gd name="connsiteY1762" fmla="*/ 520799 h 788298"/>
                <a:gd name="connsiteX1763" fmla="*/ 626494 w 788246"/>
                <a:gd name="connsiteY1763" fmla="*/ 520938 h 788298"/>
                <a:gd name="connsiteX1764" fmla="*/ 625903 w 788246"/>
                <a:gd name="connsiteY1764" fmla="*/ 521481 h 788298"/>
                <a:gd name="connsiteX1765" fmla="*/ 625727 w 788246"/>
                <a:gd name="connsiteY1765" fmla="*/ 521645 h 788298"/>
                <a:gd name="connsiteX1766" fmla="*/ 625148 w 788246"/>
                <a:gd name="connsiteY1766" fmla="*/ 522159 h 788298"/>
                <a:gd name="connsiteX1767" fmla="*/ 624958 w 788246"/>
                <a:gd name="connsiteY1767" fmla="*/ 522335 h 788298"/>
                <a:gd name="connsiteX1768" fmla="*/ 624404 w 788246"/>
                <a:gd name="connsiteY1768" fmla="*/ 522838 h 788298"/>
                <a:gd name="connsiteX1769" fmla="*/ 624192 w 788246"/>
                <a:gd name="connsiteY1769" fmla="*/ 523042 h 788298"/>
                <a:gd name="connsiteX1770" fmla="*/ 623649 w 788246"/>
                <a:gd name="connsiteY1770" fmla="*/ 523519 h 788298"/>
                <a:gd name="connsiteX1771" fmla="*/ 623411 w 788246"/>
                <a:gd name="connsiteY1771" fmla="*/ 523720 h 788298"/>
                <a:gd name="connsiteX1772" fmla="*/ 622883 w 788246"/>
                <a:gd name="connsiteY1772" fmla="*/ 524187 h 788298"/>
                <a:gd name="connsiteX1773" fmla="*/ 622631 w 788246"/>
                <a:gd name="connsiteY1773" fmla="*/ 524413 h 788298"/>
                <a:gd name="connsiteX1774" fmla="*/ 622128 w 788246"/>
                <a:gd name="connsiteY1774" fmla="*/ 524854 h 788298"/>
                <a:gd name="connsiteX1775" fmla="*/ 621850 w 788246"/>
                <a:gd name="connsiteY1775" fmla="*/ 525092 h 788298"/>
                <a:gd name="connsiteX1776" fmla="*/ 621359 w 788246"/>
                <a:gd name="connsiteY1776" fmla="*/ 525508 h 788298"/>
                <a:gd name="connsiteX1777" fmla="*/ 621070 w 788246"/>
                <a:gd name="connsiteY1777" fmla="*/ 525759 h 788298"/>
                <a:gd name="connsiteX1778" fmla="*/ 620578 w 788246"/>
                <a:gd name="connsiteY1778" fmla="*/ 526161 h 788298"/>
                <a:gd name="connsiteX1779" fmla="*/ 620278 w 788246"/>
                <a:gd name="connsiteY1779" fmla="*/ 526427 h 788298"/>
                <a:gd name="connsiteX1780" fmla="*/ 619811 w 788246"/>
                <a:gd name="connsiteY1780" fmla="*/ 526817 h 788298"/>
                <a:gd name="connsiteX1781" fmla="*/ 619484 w 788246"/>
                <a:gd name="connsiteY1781" fmla="*/ 527080 h 788298"/>
                <a:gd name="connsiteX1782" fmla="*/ 619031 w 788246"/>
                <a:gd name="connsiteY1782" fmla="*/ 527459 h 788298"/>
                <a:gd name="connsiteX1783" fmla="*/ 618692 w 788246"/>
                <a:gd name="connsiteY1783" fmla="*/ 527736 h 788298"/>
                <a:gd name="connsiteX1784" fmla="*/ 618239 w 788246"/>
                <a:gd name="connsiteY1784" fmla="*/ 528101 h 788298"/>
                <a:gd name="connsiteX1785" fmla="*/ 617898 w 788246"/>
                <a:gd name="connsiteY1785" fmla="*/ 528389 h 788298"/>
                <a:gd name="connsiteX1786" fmla="*/ 617459 w 788246"/>
                <a:gd name="connsiteY1786" fmla="*/ 528743 h 788298"/>
                <a:gd name="connsiteX1787" fmla="*/ 617094 w 788246"/>
                <a:gd name="connsiteY1787" fmla="*/ 529031 h 788298"/>
                <a:gd name="connsiteX1788" fmla="*/ 616665 w 788246"/>
                <a:gd name="connsiteY1788" fmla="*/ 529371 h 788298"/>
                <a:gd name="connsiteX1789" fmla="*/ 616288 w 788246"/>
                <a:gd name="connsiteY1789" fmla="*/ 529673 h 788298"/>
                <a:gd name="connsiteX1790" fmla="*/ 615859 w 788246"/>
                <a:gd name="connsiteY1790" fmla="*/ 530001 h 788298"/>
                <a:gd name="connsiteX1791" fmla="*/ 615482 w 788246"/>
                <a:gd name="connsiteY1791" fmla="*/ 530304 h 788298"/>
                <a:gd name="connsiteX1792" fmla="*/ 615067 w 788246"/>
                <a:gd name="connsiteY1792" fmla="*/ 530618 h 788298"/>
                <a:gd name="connsiteX1793" fmla="*/ 614261 w 788246"/>
                <a:gd name="connsiteY1793" fmla="*/ 531234 h 788298"/>
                <a:gd name="connsiteX1794" fmla="*/ 613859 w 788246"/>
                <a:gd name="connsiteY1794" fmla="*/ 531548 h 788298"/>
                <a:gd name="connsiteX1795" fmla="*/ 613455 w 788246"/>
                <a:gd name="connsiteY1795" fmla="*/ 531851 h 788298"/>
                <a:gd name="connsiteX1796" fmla="*/ 613039 w 788246"/>
                <a:gd name="connsiteY1796" fmla="*/ 532165 h 788298"/>
                <a:gd name="connsiteX1797" fmla="*/ 612637 w 788246"/>
                <a:gd name="connsiteY1797" fmla="*/ 532456 h 788298"/>
                <a:gd name="connsiteX1798" fmla="*/ 610573 w 788246"/>
                <a:gd name="connsiteY1798" fmla="*/ 533977 h 788298"/>
                <a:gd name="connsiteX1799" fmla="*/ 610183 w 788246"/>
                <a:gd name="connsiteY1799" fmla="*/ 534254 h 788298"/>
                <a:gd name="connsiteX1800" fmla="*/ 609742 w 788246"/>
                <a:gd name="connsiteY1800" fmla="*/ 534571 h 788298"/>
                <a:gd name="connsiteX1801" fmla="*/ 609352 w 788246"/>
                <a:gd name="connsiteY1801" fmla="*/ 534834 h 788298"/>
                <a:gd name="connsiteX1802" fmla="*/ 608913 w 788246"/>
                <a:gd name="connsiteY1802" fmla="*/ 535162 h 788298"/>
                <a:gd name="connsiteX1803" fmla="*/ 608523 w 788246"/>
                <a:gd name="connsiteY1803" fmla="*/ 535425 h 788298"/>
                <a:gd name="connsiteX1804" fmla="*/ 608082 w 788246"/>
                <a:gd name="connsiteY1804" fmla="*/ 535742 h 788298"/>
                <a:gd name="connsiteX1805" fmla="*/ 607692 w 788246"/>
                <a:gd name="connsiteY1805" fmla="*/ 536005 h 788298"/>
                <a:gd name="connsiteX1806" fmla="*/ 605161 w 788246"/>
                <a:gd name="connsiteY1806" fmla="*/ 537704 h 788298"/>
                <a:gd name="connsiteX1807" fmla="*/ 604720 w 788246"/>
                <a:gd name="connsiteY1807" fmla="*/ 538007 h 788298"/>
                <a:gd name="connsiteX1808" fmla="*/ 604318 w 788246"/>
                <a:gd name="connsiteY1808" fmla="*/ 538258 h 788298"/>
                <a:gd name="connsiteX1809" fmla="*/ 602607 w 788246"/>
                <a:gd name="connsiteY1809" fmla="*/ 539364 h 788298"/>
                <a:gd name="connsiteX1810" fmla="*/ 602166 w 788246"/>
                <a:gd name="connsiteY1810" fmla="*/ 539656 h 788298"/>
                <a:gd name="connsiteX1811" fmla="*/ 601751 w 788246"/>
                <a:gd name="connsiteY1811" fmla="*/ 539907 h 788298"/>
                <a:gd name="connsiteX1812" fmla="*/ 601310 w 788246"/>
                <a:gd name="connsiteY1812" fmla="*/ 540184 h 788298"/>
                <a:gd name="connsiteX1813" fmla="*/ 600883 w 788246"/>
                <a:gd name="connsiteY1813" fmla="*/ 540447 h 788298"/>
                <a:gd name="connsiteX1814" fmla="*/ 600455 w 788246"/>
                <a:gd name="connsiteY1814" fmla="*/ 540713 h 788298"/>
                <a:gd name="connsiteX1815" fmla="*/ 600014 w 788246"/>
                <a:gd name="connsiteY1815" fmla="*/ 540976 h 788298"/>
                <a:gd name="connsiteX1816" fmla="*/ 599599 w 788246"/>
                <a:gd name="connsiteY1816" fmla="*/ 541242 h 788298"/>
                <a:gd name="connsiteX1817" fmla="*/ 599146 w 788246"/>
                <a:gd name="connsiteY1817" fmla="*/ 541505 h 788298"/>
                <a:gd name="connsiteX1818" fmla="*/ 598731 w 788246"/>
                <a:gd name="connsiteY1818" fmla="*/ 541757 h 788298"/>
                <a:gd name="connsiteX1819" fmla="*/ 597396 w 788246"/>
                <a:gd name="connsiteY1819" fmla="*/ 542537 h 788298"/>
                <a:gd name="connsiteX1820" fmla="*/ 597006 w 788246"/>
                <a:gd name="connsiteY1820" fmla="*/ 542777 h 788298"/>
                <a:gd name="connsiteX1821" fmla="*/ 596514 w 788246"/>
                <a:gd name="connsiteY1821" fmla="*/ 543052 h 788298"/>
                <a:gd name="connsiteX1822" fmla="*/ 596126 w 788246"/>
                <a:gd name="connsiteY1822" fmla="*/ 543281 h 788298"/>
                <a:gd name="connsiteX1823" fmla="*/ 593847 w 788246"/>
                <a:gd name="connsiteY1823" fmla="*/ 544565 h 788298"/>
                <a:gd name="connsiteX1824" fmla="*/ 593508 w 788246"/>
                <a:gd name="connsiteY1824" fmla="*/ 544752 h 788298"/>
                <a:gd name="connsiteX1825" fmla="*/ 592953 w 788246"/>
                <a:gd name="connsiteY1825" fmla="*/ 545054 h 788298"/>
                <a:gd name="connsiteX1826" fmla="*/ 592626 w 788246"/>
                <a:gd name="connsiteY1826" fmla="*/ 545230 h 788298"/>
                <a:gd name="connsiteX1827" fmla="*/ 592060 w 788246"/>
                <a:gd name="connsiteY1827" fmla="*/ 545532 h 788298"/>
                <a:gd name="connsiteX1828" fmla="*/ 591746 w 788246"/>
                <a:gd name="connsiteY1828" fmla="*/ 545710 h 788298"/>
                <a:gd name="connsiteX1829" fmla="*/ 591153 w 788246"/>
                <a:gd name="connsiteY1829" fmla="*/ 546010 h 788298"/>
                <a:gd name="connsiteX1830" fmla="*/ 590864 w 788246"/>
                <a:gd name="connsiteY1830" fmla="*/ 546174 h 788298"/>
                <a:gd name="connsiteX1831" fmla="*/ 590248 w 788246"/>
                <a:gd name="connsiteY1831" fmla="*/ 546490 h 788298"/>
                <a:gd name="connsiteX1832" fmla="*/ 589970 w 788246"/>
                <a:gd name="connsiteY1832" fmla="*/ 546641 h 788298"/>
                <a:gd name="connsiteX1833" fmla="*/ 589342 w 788246"/>
                <a:gd name="connsiteY1833" fmla="*/ 546954 h 788298"/>
                <a:gd name="connsiteX1834" fmla="*/ 589091 w 788246"/>
                <a:gd name="connsiteY1834" fmla="*/ 547093 h 788298"/>
                <a:gd name="connsiteX1835" fmla="*/ 588435 w 788246"/>
                <a:gd name="connsiteY1835" fmla="*/ 547421 h 788298"/>
                <a:gd name="connsiteX1836" fmla="*/ 588197 w 788246"/>
                <a:gd name="connsiteY1836" fmla="*/ 547534 h 788298"/>
                <a:gd name="connsiteX1837" fmla="*/ 587516 w 788246"/>
                <a:gd name="connsiteY1837" fmla="*/ 547874 h 788298"/>
                <a:gd name="connsiteX1838" fmla="*/ 587301 w 788246"/>
                <a:gd name="connsiteY1838" fmla="*/ 547987 h 788298"/>
                <a:gd name="connsiteX1839" fmla="*/ 586597 w 788246"/>
                <a:gd name="connsiteY1839" fmla="*/ 548326 h 788298"/>
                <a:gd name="connsiteX1840" fmla="*/ 586408 w 788246"/>
                <a:gd name="connsiteY1840" fmla="*/ 548428 h 788298"/>
                <a:gd name="connsiteX1841" fmla="*/ 585678 w 788246"/>
                <a:gd name="connsiteY1841" fmla="*/ 548781 h 788298"/>
                <a:gd name="connsiteX1842" fmla="*/ 585514 w 788246"/>
                <a:gd name="connsiteY1842" fmla="*/ 548855 h 788298"/>
                <a:gd name="connsiteX1843" fmla="*/ 584759 w 788246"/>
                <a:gd name="connsiteY1843" fmla="*/ 549220 h 788298"/>
                <a:gd name="connsiteX1844" fmla="*/ 584620 w 788246"/>
                <a:gd name="connsiteY1844" fmla="*/ 549284 h 788298"/>
                <a:gd name="connsiteX1845" fmla="*/ 583828 w 788246"/>
                <a:gd name="connsiteY1845" fmla="*/ 549649 h 788298"/>
                <a:gd name="connsiteX1846" fmla="*/ 583715 w 788246"/>
                <a:gd name="connsiteY1846" fmla="*/ 549698 h 788298"/>
                <a:gd name="connsiteX1847" fmla="*/ 581965 w 788246"/>
                <a:gd name="connsiteY1847" fmla="*/ 550504 h 788298"/>
                <a:gd name="connsiteX1848" fmla="*/ 581903 w 788246"/>
                <a:gd name="connsiteY1848" fmla="*/ 550529 h 788298"/>
                <a:gd name="connsiteX1849" fmla="*/ 581035 w 788246"/>
                <a:gd name="connsiteY1849" fmla="*/ 550919 h 788298"/>
                <a:gd name="connsiteX1850" fmla="*/ 580998 w 788246"/>
                <a:gd name="connsiteY1850" fmla="*/ 550933 h 788298"/>
                <a:gd name="connsiteX1851" fmla="*/ 580090 w 788246"/>
                <a:gd name="connsiteY1851" fmla="*/ 551335 h 788298"/>
                <a:gd name="connsiteX1852" fmla="*/ 579185 w 788246"/>
                <a:gd name="connsiteY1852" fmla="*/ 551725 h 788298"/>
                <a:gd name="connsiteX1853" fmla="*/ 579146 w 788246"/>
                <a:gd name="connsiteY1853" fmla="*/ 551751 h 788298"/>
                <a:gd name="connsiteX1854" fmla="*/ 578278 w 788246"/>
                <a:gd name="connsiteY1854" fmla="*/ 552115 h 788298"/>
                <a:gd name="connsiteX1855" fmla="*/ 578204 w 788246"/>
                <a:gd name="connsiteY1855" fmla="*/ 552152 h 788298"/>
                <a:gd name="connsiteX1856" fmla="*/ 577359 w 788246"/>
                <a:gd name="connsiteY1856" fmla="*/ 552494 h 788298"/>
                <a:gd name="connsiteX1857" fmla="*/ 577260 w 788246"/>
                <a:gd name="connsiteY1857" fmla="*/ 552542 h 788298"/>
                <a:gd name="connsiteX1858" fmla="*/ 576403 w 788246"/>
                <a:gd name="connsiteY1858" fmla="*/ 552884 h 788298"/>
                <a:gd name="connsiteX1859" fmla="*/ 576341 w 788246"/>
                <a:gd name="connsiteY1859" fmla="*/ 552921 h 788298"/>
                <a:gd name="connsiteX1860" fmla="*/ 575458 w 788246"/>
                <a:gd name="connsiteY1860" fmla="*/ 553261 h 788298"/>
                <a:gd name="connsiteX1861" fmla="*/ 575421 w 788246"/>
                <a:gd name="connsiteY1861" fmla="*/ 553286 h 788298"/>
                <a:gd name="connsiteX1862" fmla="*/ 574503 w 788246"/>
                <a:gd name="connsiteY1862" fmla="*/ 553639 h 788298"/>
                <a:gd name="connsiteX1863" fmla="*/ 574503 w 788246"/>
                <a:gd name="connsiteY1863" fmla="*/ 553651 h 788298"/>
                <a:gd name="connsiteX1864" fmla="*/ 573572 w 788246"/>
                <a:gd name="connsiteY1864" fmla="*/ 554016 h 788298"/>
                <a:gd name="connsiteX1865" fmla="*/ 573547 w 788246"/>
                <a:gd name="connsiteY1865" fmla="*/ 554016 h 788298"/>
                <a:gd name="connsiteX1866" fmla="*/ 572653 w 788246"/>
                <a:gd name="connsiteY1866" fmla="*/ 554369 h 788298"/>
                <a:gd name="connsiteX1867" fmla="*/ 572591 w 788246"/>
                <a:gd name="connsiteY1867" fmla="*/ 554381 h 788298"/>
                <a:gd name="connsiteX1868" fmla="*/ 571720 w 788246"/>
                <a:gd name="connsiteY1868" fmla="*/ 554720 h 788298"/>
                <a:gd name="connsiteX1869" fmla="*/ 571621 w 788246"/>
                <a:gd name="connsiteY1869" fmla="*/ 554745 h 788298"/>
                <a:gd name="connsiteX1870" fmla="*/ 570778 w 788246"/>
                <a:gd name="connsiteY1870" fmla="*/ 555062 h 788298"/>
                <a:gd name="connsiteX1871" fmla="*/ 570665 w 788246"/>
                <a:gd name="connsiteY1871" fmla="*/ 555099 h 788298"/>
                <a:gd name="connsiteX1872" fmla="*/ 566800 w 788246"/>
                <a:gd name="connsiteY1872" fmla="*/ 556445 h 788298"/>
                <a:gd name="connsiteX1873" fmla="*/ 566082 w 788246"/>
                <a:gd name="connsiteY1873" fmla="*/ 556697 h 788298"/>
                <a:gd name="connsiteX1874" fmla="*/ 565830 w 788246"/>
                <a:gd name="connsiteY1874" fmla="*/ 556773 h 788298"/>
                <a:gd name="connsiteX1875" fmla="*/ 565126 w 788246"/>
                <a:gd name="connsiteY1875" fmla="*/ 557010 h 788298"/>
                <a:gd name="connsiteX1876" fmla="*/ 564863 w 788246"/>
                <a:gd name="connsiteY1876" fmla="*/ 557087 h 788298"/>
                <a:gd name="connsiteX1877" fmla="*/ 564181 w 788246"/>
                <a:gd name="connsiteY1877" fmla="*/ 557313 h 788298"/>
                <a:gd name="connsiteX1878" fmla="*/ 563882 w 788246"/>
                <a:gd name="connsiteY1878" fmla="*/ 557401 h 788298"/>
                <a:gd name="connsiteX1879" fmla="*/ 563225 w 788246"/>
                <a:gd name="connsiteY1879" fmla="*/ 557615 h 788298"/>
                <a:gd name="connsiteX1880" fmla="*/ 562911 w 788246"/>
                <a:gd name="connsiteY1880" fmla="*/ 557703 h 78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</a:cxnLst>
              <a:rect l="l" t="t" r="r" b="b"/>
              <a:pathLst>
                <a:path w="788246" h="788298">
                  <a:moveTo>
                    <a:pt x="290077" y="31064"/>
                  </a:moveTo>
                  <a:cubicBezTo>
                    <a:pt x="306124" y="26772"/>
                    <a:pt x="322510" y="23500"/>
                    <a:pt x="339036" y="21334"/>
                  </a:cubicBezTo>
                  <a:cubicBezTo>
                    <a:pt x="355623" y="19156"/>
                    <a:pt x="372262" y="18050"/>
                    <a:pt x="388776" y="18050"/>
                  </a:cubicBezTo>
                  <a:lnTo>
                    <a:pt x="388776" y="0"/>
                  </a:lnTo>
                  <a:cubicBezTo>
                    <a:pt x="499075" y="0"/>
                    <a:pt x="598957" y="44720"/>
                    <a:pt x="671237" y="117016"/>
                  </a:cubicBezTo>
                  <a:cubicBezTo>
                    <a:pt x="743529" y="189299"/>
                    <a:pt x="788247" y="289198"/>
                    <a:pt x="788247" y="399494"/>
                  </a:cubicBezTo>
                  <a:lnTo>
                    <a:pt x="770200" y="399494"/>
                  </a:lnTo>
                  <a:cubicBezTo>
                    <a:pt x="770200" y="432934"/>
                    <a:pt x="765780" y="466125"/>
                    <a:pt x="757198" y="498196"/>
                  </a:cubicBezTo>
                  <a:cubicBezTo>
                    <a:pt x="748627" y="530228"/>
                    <a:pt x="735826" y="561190"/>
                    <a:pt x="719100" y="590176"/>
                  </a:cubicBezTo>
                  <a:lnTo>
                    <a:pt x="713362" y="586879"/>
                  </a:lnTo>
                  <a:cubicBezTo>
                    <a:pt x="729774" y="558433"/>
                    <a:pt x="742347" y="527999"/>
                    <a:pt x="750779" y="496482"/>
                  </a:cubicBezTo>
                  <a:cubicBezTo>
                    <a:pt x="759199" y="465042"/>
                    <a:pt x="763529" y="432419"/>
                    <a:pt x="763529" y="399494"/>
                  </a:cubicBezTo>
                  <a:lnTo>
                    <a:pt x="745480" y="399494"/>
                  </a:lnTo>
                  <a:cubicBezTo>
                    <a:pt x="745480" y="300992"/>
                    <a:pt x="705558" y="211792"/>
                    <a:pt x="641006" y="147249"/>
                  </a:cubicBezTo>
                  <a:cubicBezTo>
                    <a:pt x="576465" y="82693"/>
                    <a:pt x="487284" y="42769"/>
                    <a:pt x="388776" y="42769"/>
                  </a:cubicBezTo>
                  <a:lnTo>
                    <a:pt x="388776" y="24721"/>
                  </a:lnTo>
                  <a:cubicBezTo>
                    <a:pt x="372312" y="24721"/>
                    <a:pt x="355963" y="25790"/>
                    <a:pt x="339893" y="27905"/>
                  </a:cubicBezTo>
                  <a:cubicBezTo>
                    <a:pt x="323757" y="30018"/>
                    <a:pt x="307659" y="33242"/>
                    <a:pt x="291790" y="37483"/>
                  </a:cubicBezTo>
                  <a:lnTo>
                    <a:pt x="290077" y="31064"/>
                  </a:lnTo>
                  <a:close/>
                  <a:moveTo>
                    <a:pt x="388776" y="788298"/>
                  </a:moveTo>
                  <a:cubicBezTo>
                    <a:pt x="281431" y="788298"/>
                    <a:pt x="184219" y="744763"/>
                    <a:pt x="113876" y="674416"/>
                  </a:cubicBezTo>
                  <a:cubicBezTo>
                    <a:pt x="43536" y="604058"/>
                    <a:pt x="0" y="506841"/>
                    <a:pt x="0" y="399494"/>
                  </a:cubicBezTo>
                  <a:lnTo>
                    <a:pt x="7363" y="399494"/>
                  </a:lnTo>
                  <a:cubicBezTo>
                    <a:pt x="7363" y="382942"/>
                    <a:pt x="8471" y="366289"/>
                    <a:pt x="10649" y="349689"/>
                  </a:cubicBezTo>
                  <a:cubicBezTo>
                    <a:pt x="12813" y="333174"/>
                    <a:pt x="16098" y="316801"/>
                    <a:pt x="20390" y="300778"/>
                  </a:cubicBezTo>
                  <a:lnTo>
                    <a:pt x="26807" y="302489"/>
                  </a:lnTo>
                  <a:cubicBezTo>
                    <a:pt x="22568" y="318336"/>
                    <a:pt x="19333" y="334421"/>
                    <a:pt x="17218" y="350543"/>
                  </a:cubicBezTo>
                  <a:cubicBezTo>
                    <a:pt x="15103" y="366642"/>
                    <a:pt x="14034" y="383004"/>
                    <a:pt x="14034" y="399494"/>
                  </a:cubicBezTo>
                  <a:lnTo>
                    <a:pt x="21397" y="399494"/>
                  </a:lnTo>
                  <a:cubicBezTo>
                    <a:pt x="21397" y="500939"/>
                    <a:pt x="62538" y="592806"/>
                    <a:pt x="129005" y="659289"/>
                  </a:cubicBezTo>
                  <a:cubicBezTo>
                    <a:pt x="195482" y="725771"/>
                    <a:pt x="287333" y="766902"/>
                    <a:pt x="388776" y="766902"/>
                  </a:cubicBezTo>
                  <a:lnTo>
                    <a:pt x="388776" y="774266"/>
                  </a:lnTo>
                  <a:cubicBezTo>
                    <a:pt x="405250" y="774266"/>
                    <a:pt x="421612" y="773195"/>
                    <a:pt x="437682" y="771082"/>
                  </a:cubicBezTo>
                  <a:cubicBezTo>
                    <a:pt x="453817" y="768967"/>
                    <a:pt x="469915" y="765743"/>
                    <a:pt x="485785" y="761503"/>
                  </a:cubicBezTo>
                  <a:lnTo>
                    <a:pt x="487498" y="767921"/>
                  </a:lnTo>
                  <a:cubicBezTo>
                    <a:pt x="471451" y="772213"/>
                    <a:pt x="455064" y="775485"/>
                    <a:pt x="438539" y="777651"/>
                  </a:cubicBezTo>
                  <a:cubicBezTo>
                    <a:pt x="421951" y="779829"/>
                    <a:pt x="405299" y="780937"/>
                    <a:pt x="388776" y="780937"/>
                  </a:cubicBezTo>
                  <a:lnTo>
                    <a:pt x="388776" y="788298"/>
                  </a:lnTo>
                  <a:close/>
                  <a:moveTo>
                    <a:pt x="554807" y="419518"/>
                  </a:moveTo>
                  <a:lnTo>
                    <a:pt x="554807" y="385773"/>
                  </a:lnTo>
                  <a:lnTo>
                    <a:pt x="540307" y="385773"/>
                  </a:lnTo>
                  <a:lnTo>
                    <a:pt x="540307" y="377241"/>
                  </a:lnTo>
                  <a:lnTo>
                    <a:pt x="578026" y="377241"/>
                  </a:lnTo>
                  <a:lnTo>
                    <a:pt x="578026" y="385773"/>
                  </a:lnTo>
                  <a:lnTo>
                    <a:pt x="563528" y="385773"/>
                  </a:lnTo>
                  <a:lnTo>
                    <a:pt x="563528" y="421746"/>
                  </a:lnTo>
                  <a:lnTo>
                    <a:pt x="554807" y="421746"/>
                  </a:lnTo>
                  <a:lnTo>
                    <a:pt x="554807" y="419518"/>
                  </a:lnTo>
                  <a:close/>
                  <a:moveTo>
                    <a:pt x="450118" y="419518"/>
                  </a:moveTo>
                  <a:lnTo>
                    <a:pt x="450118" y="413048"/>
                  </a:lnTo>
                  <a:cubicBezTo>
                    <a:pt x="451363" y="413249"/>
                    <a:pt x="453427" y="413741"/>
                    <a:pt x="454649" y="413489"/>
                  </a:cubicBezTo>
                  <a:lnTo>
                    <a:pt x="455302" y="412658"/>
                  </a:lnTo>
                  <a:cubicBezTo>
                    <a:pt x="458047" y="403105"/>
                    <a:pt x="458398" y="387006"/>
                    <a:pt x="459054" y="377241"/>
                  </a:cubicBezTo>
                  <a:lnTo>
                    <a:pt x="489863" y="377241"/>
                  </a:lnTo>
                  <a:lnTo>
                    <a:pt x="489863" y="421746"/>
                  </a:lnTo>
                  <a:lnTo>
                    <a:pt x="481105" y="421746"/>
                  </a:lnTo>
                  <a:lnTo>
                    <a:pt x="481105" y="385849"/>
                  </a:lnTo>
                  <a:lnTo>
                    <a:pt x="467348" y="385849"/>
                  </a:lnTo>
                  <a:cubicBezTo>
                    <a:pt x="466604" y="395755"/>
                    <a:pt x="465988" y="406075"/>
                    <a:pt x="463635" y="415743"/>
                  </a:cubicBezTo>
                  <a:lnTo>
                    <a:pt x="462640" y="418209"/>
                  </a:lnTo>
                  <a:cubicBezTo>
                    <a:pt x="462201" y="419052"/>
                    <a:pt x="461608" y="419807"/>
                    <a:pt x="460878" y="420412"/>
                  </a:cubicBezTo>
                  <a:cubicBezTo>
                    <a:pt x="460160" y="421003"/>
                    <a:pt x="459331" y="421430"/>
                    <a:pt x="458437" y="421707"/>
                  </a:cubicBezTo>
                  <a:cubicBezTo>
                    <a:pt x="456800" y="422199"/>
                    <a:pt x="454623" y="422199"/>
                    <a:pt x="451942" y="421695"/>
                  </a:cubicBezTo>
                  <a:lnTo>
                    <a:pt x="450118" y="421356"/>
                  </a:lnTo>
                  <a:lnTo>
                    <a:pt x="450118" y="419518"/>
                  </a:lnTo>
                  <a:close/>
                  <a:moveTo>
                    <a:pt x="505443" y="394635"/>
                  </a:moveTo>
                  <a:lnTo>
                    <a:pt x="528124" y="394635"/>
                  </a:lnTo>
                  <a:lnTo>
                    <a:pt x="527381" y="391816"/>
                  </a:lnTo>
                  <a:cubicBezTo>
                    <a:pt x="526878" y="390380"/>
                    <a:pt x="526185" y="389135"/>
                    <a:pt x="525356" y="388114"/>
                  </a:cubicBezTo>
                  <a:cubicBezTo>
                    <a:pt x="523456" y="385798"/>
                    <a:pt x="520648" y="384628"/>
                    <a:pt x="516986" y="384628"/>
                  </a:cubicBezTo>
                  <a:cubicBezTo>
                    <a:pt x="515023" y="384628"/>
                    <a:pt x="513285" y="384942"/>
                    <a:pt x="511851" y="385560"/>
                  </a:cubicBezTo>
                  <a:cubicBezTo>
                    <a:pt x="510440" y="386152"/>
                    <a:pt x="509221" y="387071"/>
                    <a:pt x="508226" y="388278"/>
                  </a:cubicBezTo>
                  <a:cubicBezTo>
                    <a:pt x="507369" y="389310"/>
                    <a:pt x="506665" y="390557"/>
                    <a:pt x="506175" y="391966"/>
                  </a:cubicBezTo>
                  <a:lnTo>
                    <a:pt x="505443" y="394635"/>
                  </a:lnTo>
                  <a:close/>
                  <a:moveTo>
                    <a:pt x="532807" y="402941"/>
                  </a:moveTo>
                  <a:lnTo>
                    <a:pt x="505243" y="402941"/>
                  </a:lnTo>
                  <a:lnTo>
                    <a:pt x="506012" y="406453"/>
                  </a:lnTo>
                  <a:cubicBezTo>
                    <a:pt x="506527" y="408065"/>
                    <a:pt x="507281" y="409487"/>
                    <a:pt x="508226" y="410619"/>
                  </a:cubicBezTo>
                  <a:cubicBezTo>
                    <a:pt x="509207" y="411815"/>
                    <a:pt x="510417" y="412734"/>
                    <a:pt x="511825" y="413325"/>
                  </a:cubicBezTo>
                  <a:cubicBezTo>
                    <a:pt x="513248" y="413930"/>
                    <a:pt x="514973" y="414244"/>
                    <a:pt x="516910" y="414244"/>
                  </a:cubicBezTo>
                  <a:cubicBezTo>
                    <a:pt x="518270" y="414244"/>
                    <a:pt x="519554" y="414094"/>
                    <a:pt x="520674" y="413792"/>
                  </a:cubicBezTo>
                  <a:cubicBezTo>
                    <a:pt x="521793" y="413489"/>
                    <a:pt x="522876" y="413011"/>
                    <a:pt x="523832" y="412420"/>
                  </a:cubicBezTo>
                  <a:cubicBezTo>
                    <a:pt x="524802" y="411826"/>
                    <a:pt x="525696" y="411060"/>
                    <a:pt x="526462" y="410192"/>
                  </a:cubicBezTo>
                  <a:cubicBezTo>
                    <a:pt x="527256" y="409298"/>
                    <a:pt x="527972" y="408252"/>
                    <a:pt x="528540" y="407107"/>
                  </a:cubicBezTo>
                  <a:lnTo>
                    <a:pt x="529485" y="405232"/>
                  </a:lnTo>
                  <a:lnTo>
                    <a:pt x="537312" y="408693"/>
                  </a:lnTo>
                  <a:lnTo>
                    <a:pt x="536381" y="410720"/>
                  </a:lnTo>
                  <a:cubicBezTo>
                    <a:pt x="535511" y="412621"/>
                    <a:pt x="534405" y="414357"/>
                    <a:pt x="533096" y="415842"/>
                  </a:cubicBezTo>
                  <a:cubicBezTo>
                    <a:pt x="531798" y="417341"/>
                    <a:pt x="530251" y="418636"/>
                    <a:pt x="528566" y="419694"/>
                  </a:cubicBezTo>
                  <a:cubicBezTo>
                    <a:pt x="526892" y="420740"/>
                    <a:pt x="525040" y="421543"/>
                    <a:pt x="523102" y="422060"/>
                  </a:cubicBezTo>
                  <a:cubicBezTo>
                    <a:pt x="521166" y="422575"/>
                    <a:pt x="519101" y="422852"/>
                    <a:pt x="516986" y="422852"/>
                  </a:cubicBezTo>
                  <a:cubicBezTo>
                    <a:pt x="514947" y="422852"/>
                    <a:pt x="512959" y="422601"/>
                    <a:pt x="511082" y="422123"/>
                  </a:cubicBezTo>
                  <a:cubicBezTo>
                    <a:pt x="509195" y="421645"/>
                    <a:pt x="507445" y="420890"/>
                    <a:pt x="505884" y="419934"/>
                  </a:cubicBezTo>
                  <a:cubicBezTo>
                    <a:pt x="504298" y="418964"/>
                    <a:pt x="502878" y="417782"/>
                    <a:pt x="501668" y="416408"/>
                  </a:cubicBezTo>
                  <a:cubicBezTo>
                    <a:pt x="500461" y="415036"/>
                    <a:pt x="499403" y="413452"/>
                    <a:pt x="498561" y="411713"/>
                  </a:cubicBezTo>
                  <a:cubicBezTo>
                    <a:pt x="497743" y="410028"/>
                    <a:pt x="497087" y="408113"/>
                    <a:pt x="496672" y="406038"/>
                  </a:cubicBezTo>
                  <a:cubicBezTo>
                    <a:pt x="496244" y="403987"/>
                    <a:pt x="496030" y="401810"/>
                    <a:pt x="496030" y="399567"/>
                  </a:cubicBezTo>
                  <a:cubicBezTo>
                    <a:pt x="496030" y="397302"/>
                    <a:pt x="496244" y="395099"/>
                    <a:pt x="496672" y="393024"/>
                  </a:cubicBezTo>
                  <a:cubicBezTo>
                    <a:pt x="497062" y="390959"/>
                    <a:pt x="497718" y="389033"/>
                    <a:pt x="498547" y="387283"/>
                  </a:cubicBezTo>
                  <a:cubicBezTo>
                    <a:pt x="499378" y="385521"/>
                    <a:pt x="500435" y="383935"/>
                    <a:pt x="501631" y="382563"/>
                  </a:cubicBezTo>
                  <a:cubicBezTo>
                    <a:pt x="502839" y="381192"/>
                    <a:pt x="504261" y="379996"/>
                    <a:pt x="505834" y="379028"/>
                  </a:cubicBezTo>
                  <a:cubicBezTo>
                    <a:pt x="507395" y="378070"/>
                    <a:pt x="509119" y="377340"/>
                    <a:pt x="511008" y="376862"/>
                  </a:cubicBezTo>
                  <a:cubicBezTo>
                    <a:pt x="512869" y="376384"/>
                    <a:pt x="514860" y="376132"/>
                    <a:pt x="516910" y="376132"/>
                  </a:cubicBezTo>
                  <a:cubicBezTo>
                    <a:pt x="521189" y="376132"/>
                    <a:pt x="524927" y="377151"/>
                    <a:pt x="528048" y="379141"/>
                  </a:cubicBezTo>
                  <a:cubicBezTo>
                    <a:pt x="531182" y="381155"/>
                    <a:pt x="533585" y="384048"/>
                    <a:pt x="535197" y="387787"/>
                  </a:cubicBezTo>
                  <a:cubicBezTo>
                    <a:pt x="536003" y="389625"/>
                    <a:pt x="536594" y="391652"/>
                    <a:pt x="536959" y="393815"/>
                  </a:cubicBezTo>
                  <a:cubicBezTo>
                    <a:pt x="537312" y="395919"/>
                    <a:pt x="537476" y="398258"/>
                    <a:pt x="537437" y="400752"/>
                  </a:cubicBezTo>
                  <a:lnTo>
                    <a:pt x="537400" y="402941"/>
                  </a:lnTo>
                  <a:lnTo>
                    <a:pt x="532807" y="402941"/>
                  </a:lnTo>
                  <a:close/>
                  <a:moveTo>
                    <a:pt x="153219" y="424854"/>
                  </a:moveTo>
                  <a:cubicBezTo>
                    <a:pt x="142521" y="414142"/>
                    <a:pt x="134417" y="401770"/>
                    <a:pt x="128954" y="388581"/>
                  </a:cubicBezTo>
                  <a:cubicBezTo>
                    <a:pt x="123719" y="375932"/>
                    <a:pt x="120886" y="362539"/>
                    <a:pt x="120484" y="349098"/>
                  </a:cubicBezTo>
                  <a:lnTo>
                    <a:pt x="120434" y="349098"/>
                  </a:lnTo>
                  <a:lnTo>
                    <a:pt x="120434" y="346440"/>
                  </a:lnTo>
                  <a:lnTo>
                    <a:pt x="120434" y="345761"/>
                  </a:lnTo>
                  <a:lnTo>
                    <a:pt x="120434" y="345082"/>
                  </a:lnTo>
                  <a:lnTo>
                    <a:pt x="120434" y="344754"/>
                  </a:lnTo>
                  <a:lnTo>
                    <a:pt x="120445" y="344415"/>
                  </a:lnTo>
                  <a:lnTo>
                    <a:pt x="120445" y="344401"/>
                  </a:lnTo>
                  <a:lnTo>
                    <a:pt x="120445" y="344076"/>
                  </a:lnTo>
                  <a:lnTo>
                    <a:pt x="120459" y="343394"/>
                  </a:lnTo>
                  <a:lnTo>
                    <a:pt x="120471" y="343055"/>
                  </a:lnTo>
                  <a:lnTo>
                    <a:pt x="120471" y="343029"/>
                  </a:lnTo>
                  <a:lnTo>
                    <a:pt x="120484" y="342715"/>
                  </a:lnTo>
                  <a:lnTo>
                    <a:pt x="120484" y="342376"/>
                  </a:lnTo>
                  <a:lnTo>
                    <a:pt x="120484" y="342350"/>
                  </a:lnTo>
                  <a:lnTo>
                    <a:pt x="120496" y="342048"/>
                  </a:lnTo>
                  <a:lnTo>
                    <a:pt x="120510" y="341709"/>
                  </a:lnTo>
                  <a:lnTo>
                    <a:pt x="120510" y="341672"/>
                  </a:lnTo>
                  <a:lnTo>
                    <a:pt x="120521" y="341369"/>
                  </a:lnTo>
                  <a:lnTo>
                    <a:pt x="120561" y="340688"/>
                  </a:lnTo>
                  <a:lnTo>
                    <a:pt x="120572" y="340349"/>
                  </a:lnTo>
                  <a:lnTo>
                    <a:pt x="120572" y="340312"/>
                  </a:lnTo>
                  <a:lnTo>
                    <a:pt x="120648" y="338991"/>
                  </a:lnTo>
                  <a:lnTo>
                    <a:pt x="120648" y="338952"/>
                  </a:lnTo>
                  <a:lnTo>
                    <a:pt x="120674" y="338649"/>
                  </a:lnTo>
                  <a:cubicBezTo>
                    <a:pt x="121441" y="326492"/>
                    <a:pt x="124197" y="314408"/>
                    <a:pt x="128954" y="302941"/>
                  </a:cubicBezTo>
                  <a:cubicBezTo>
                    <a:pt x="133549" y="291853"/>
                    <a:pt x="140030" y="281356"/>
                    <a:pt x="148324" y="271905"/>
                  </a:cubicBezTo>
                  <a:lnTo>
                    <a:pt x="148400" y="271803"/>
                  </a:lnTo>
                  <a:lnTo>
                    <a:pt x="148550" y="271653"/>
                  </a:lnTo>
                  <a:lnTo>
                    <a:pt x="148776" y="271401"/>
                  </a:lnTo>
                  <a:lnTo>
                    <a:pt x="148864" y="271288"/>
                  </a:lnTo>
                  <a:lnTo>
                    <a:pt x="149003" y="271136"/>
                  </a:lnTo>
                  <a:lnTo>
                    <a:pt x="149229" y="270884"/>
                  </a:lnTo>
                  <a:lnTo>
                    <a:pt x="149331" y="270759"/>
                  </a:lnTo>
                  <a:lnTo>
                    <a:pt x="149458" y="270632"/>
                  </a:lnTo>
                  <a:lnTo>
                    <a:pt x="149684" y="270381"/>
                  </a:lnTo>
                  <a:lnTo>
                    <a:pt x="150148" y="269877"/>
                  </a:lnTo>
                  <a:lnTo>
                    <a:pt x="150275" y="269727"/>
                  </a:lnTo>
                  <a:lnTo>
                    <a:pt x="150374" y="269626"/>
                  </a:lnTo>
                  <a:lnTo>
                    <a:pt x="150614" y="269374"/>
                  </a:lnTo>
                  <a:lnTo>
                    <a:pt x="150764" y="269210"/>
                  </a:lnTo>
                  <a:lnTo>
                    <a:pt x="150841" y="269122"/>
                  </a:lnTo>
                  <a:lnTo>
                    <a:pt x="151081" y="268871"/>
                  </a:lnTo>
                  <a:lnTo>
                    <a:pt x="151245" y="268695"/>
                  </a:lnTo>
                  <a:lnTo>
                    <a:pt x="151318" y="268633"/>
                  </a:lnTo>
                  <a:lnTo>
                    <a:pt x="151545" y="268381"/>
                  </a:lnTo>
                  <a:lnTo>
                    <a:pt x="151734" y="268192"/>
                  </a:lnTo>
                  <a:lnTo>
                    <a:pt x="151785" y="268129"/>
                  </a:lnTo>
                  <a:lnTo>
                    <a:pt x="152025" y="267889"/>
                  </a:lnTo>
                  <a:lnTo>
                    <a:pt x="152226" y="267675"/>
                  </a:lnTo>
                  <a:lnTo>
                    <a:pt x="152263" y="267638"/>
                  </a:lnTo>
                  <a:lnTo>
                    <a:pt x="152503" y="267397"/>
                  </a:lnTo>
                  <a:lnTo>
                    <a:pt x="152716" y="267171"/>
                  </a:lnTo>
                  <a:lnTo>
                    <a:pt x="152741" y="267160"/>
                  </a:lnTo>
                  <a:lnTo>
                    <a:pt x="152981" y="266908"/>
                  </a:lnTo>
                  <a:lnTo>
                    <a:pt x="153219" y="266668"/>
                  </a:lnTo>
                  <a:cubicBezTo>
                    <a:pt x="163905" y="255970"/>
                    <a:pt x="176276" y="247865"/>
                    <a:pt x="189479" y="242402"/>
                  </a:cubicBezTo>
                  <a:cubicBezTo>
                    <a:pt x="203173" y="236751"/>
                    <a:pt x="217773" y="233892"/>
                    <a:pt x="232322" y="233892"/>
                  </a:cubicBezTo>
                  <a:cubicBezTo>
                    <a:pt x="246871" y="233892"/>
                    <a:pt x="261470" y="236751"/>
                    <a:pt x="275162" y="242415"/>
                  </a:cubicBezTo>
                  <a:cubicBezTo>
                    <a:pt x="288340" y="247865"/>
                    <a:pt x="300725" y="255970"/>
                    <a:pt x="311409" y="266656"/>
                  </a:cubicBezTo>
                  <a:cubicBezTo>
                    <a:pt x="322109" y="277380"/>
                    <a:pt x="330202" y="289752"/>
                    <a:pt x="335663" y="302930"/>
                  </a:cubicBezTo>
                  <a:cubicBezTo>
                    <a:pt x="341326" y="316625"/>
                    <a:pt x="344183" y="331212"/>
                    <a:pt x="344183" y="345761"/>
                  </a:cubicBezTo>
                  <a:cubicBezTo>
                    <a:pt x="344183" y="373339"/>
                    <a:pt x="334014" y="400939"/>
                    <a:pt x="313725" y="422476"/>
                  </a:cubicBezTo>
                  <a:lnTo>
                    <a:pt x="313764" y="422513"/>
                  </a:lnTo>
                  <a:lnTo>
                    <a:pt x="311409" y="424854"/>
                  </a:lnTo>
                  <a:lnTo>
                    <a:pt x="311409" y="424866"/>
                  </a:lnTo>
                  <a:lnTo>
                    <a:pt x="309044" y="427221"/>
                  </a:lnTo>
                  <a:lnTo>
                    <a:pt x="243410" y="492871"/>
                  </a:lnTo>
                  <a:lnTo>
                    <a:pt x="344183" y="492871"/>
                  </a:lnTo>
                  <a:lnTo>
                    <a:pt x="344183" y="565092"/>
                  </a:lnTo>
                  <a:lnTo>
                    <a:pt x="120434" y="565092"/>
                  </a:lnTo>
                  <a:lnTo>
                    <a:pt x="120434" y="513727"/>
                  </a:lnTo>
                  <a:lnTo>
                    <a:pt x="258009" y="376169"/>
                  </a:lnTo>
                  <a:lnTo>
                    <a:pt x="260362" y="373817"/>
                  </a:lnTo>
                  <a:lnTo>
                    <a:pt x="260538" y="373641"/>
                  </a:lnTo>
                  <a:lnTo>
                    <a:pt x="260715" y="373463"/>
                  </a:lnTo>
                  <a:cubicBezTo>
                    <a:pt x="264327" y="369750"/>
                    <a:pt x="267095" y="365485"/>
                    <a:pt x="268958" y="360992"/>
                  </a:cubicBezTo>
                  <a:cubicBezTo>
                    <a:pt x="270947" y="356171"/>
                    <a:pt x="271967" y="350959"/>
                    <a:pt x="271967" y="345761"/>
                  </a:cubicBezTo>
                  <a:cubicBezTo>
                    <a:pt x="271967" y="340575"/>
                    <a:pt x="270947" y="335365"/>
                    <a:pt x="268958" y="330544"/>
                  </a:cubicBezTo>
                  <a:cubicBezTo>
                    <a:pt x="267044" y="325912"/>
                    <a:pt x="264151" y="321506"/>
                    <a:pt x="260362" y="317719"/>
                  </a:cubicBezTo>
                  <a:cubicBezTo>
                    <a:pt x="256562" y="313919"/>
                    <a:pt x="252181" y="311035"/>
                    <a:pt x="247538" y="309123"/>
                  </a:cubicBezTo>
                  <a:cubicBezTo>
                    <a:pt x="242717" y="307121"/>
                    <a:pt x="237519" y="306114"/>
                    <a:pt x="232322" y="306114"/>
                  </a:cubicBezTo>
                  <a:cubicBezTo>
                    <a:pt x="227136" y="306114"/>
                    <a:pt x="221925" y="307135"/>
                    <a:pt x="217106" y="309123"/>
                  </a:cubicBezTo>
                  <a:cubicBezTo>
                    <a:pt x="212460" y="311035"/>
                    <a:pt x="208068" y="313930"/>
                    <a:pt x="204279" y="317719"/>
                  </a:cubicBezTo>
                  <a:lnTo>
                    <a:pt x="204104" y="317895"/>
                  </a:lnTo>
                  <a:lnTo>
                    <a:pt x="204104" y="317907"/>
                  </a:lnTo>
                  <a:lnTo>
                    <a:pt x="203929" y="318071"/>
                  </a:lnTo>
                  <a:lnTo>
                    <a:pt x="203915" y="318084"/>
                  </a:lnTo>
                  <a:lnTo>
                    <a:pt x="203751" y="318260"/>
                  </a:lnTo>
                  <a:lnTo>
                    <a:pt x="203739" y="318274"/>
                  </a:lnTo>
                  <a:lnTo>
                    <a:pt x="203575" y="318435"/>
                  </a:lnTo>
                  <a:lnTo>
                    <a:pt x="203564" y="318449"/>
                  </a:lnTo>
                  <a:lnTo>
                    <a:pt x="203411" y="318613"/>
                  </a:lnTo>
                  <a:lnTo>
                    <a:pt x="203386" y="318639"/>
                  </a:lnTo>
                  <a:lnTo>
                    <a:pt x="203236" y="318802"/>
                  </a:lnTo>
                  <a:lnTo>
                    <a:pt x="203210" y="318825"/>
                  </a:lnTo>
                  <a:lnTo>
                    <a:pt x="203072" y="318978"/>
                  </a:lnTo>
                  <a:lnTo>
                    <a:pt x="203035" y="319015"/>
                  </a:lnTo>
                  <a:lnTo>
                    <a:pt x="202896" y="319167"/>
                  </a:lnTo>
                  <a:lnTo>
                    <a:pt x="202857" y="319204"/>
                  </a:lnTo>
                  <a:lnTo>
                    <a:pt x="202732" y="319354"/>
                  </a:lnTo>
                  <a:lnTo>
                    <a:pt x="202693" y="319394"/>
                  </a:lnTo>
                  <a:lnTo>
                    <a:pt x="202568" y="319544"/>
                  </a:lnTo>
                  <a:lnTo>
                    <a:pt x="202518" y="319581"/>
                  </a:lnTo>
                  <a:lnTo>
                    <a:pt x="202405" y="319719"/>
                  </a:lnTo>
                  <a:lnTo>
                    <a:pt x="202077" y="320098"/>
                  </a:lnTo>
                  <a:lnTo>
                    <a:pt x="202028" y="320149"/>
                  </a:lnTo>
                  <a:cubicBezTo>
                    <a:pt x="199348" y="323333"/>
                    <a:pt x="197193" y="326868"/>
                    <a:pt x="195672" y="330558"/>
                  </a:cubicBezTo>
                  <a:cubicBezTo>
                    <a:pt x="194148" y="334232"/>
                    <a:pt x="193206" y="338120"/>
                    <a:pt x="192827" y="342073"/>
                  </a:cubicBezTo>
                  <a:lnTo>
                    <a:pt x="192827" y="342124"/>
                  </a:lnTo>
                  <a:lnTo>
                    <a:pt x="192816" y="342201"/>
                  </a:lnTo>
                  <a:lnTo>
                    <a:pt x="192751" y="343080"/>
                  </a:lnTo>
                  <a:lnTo>
                    <a:pt x="192751" y="343094"/>
                  </a:lnTo>
                  <a:lnTo>
                    <a:pt x="192739" y="343207"/>
                  </a:lnTo>
                  <a:lnTo>
                    <a:pt x="192739" y="343332"/>
                  </a:lnTo>
                  <a:lnTo>
                    <a:pt x="192725" y="343332"/>
                  </a:lnTo>
                  <a:lnTo>
                    <a:pt x="192725" y="343459"/>
                  </a:lnTo>
                  <a:lnTo>
                    <a:pt x="192725" y="343572"/>
                  </a:lnTo>
                  <a:lnTo>
                    <a:pt x="192714" y="343583"/>
                  </a:lnTo>
                  <a:lnTo>
                    <a:pt x="192714" y="343711"/>
                  </a:lnTo>
                  <a:lnTo>
                    <a:pt x="192714" y="343824"/>
                  </a:lnTo>
                  <a:lnTo>
                    <a:pt x="192702" y="343835"/>
                  </a:lnTo>
                  <a:lnTo>
                    <a:pt x="192702" y="343962"/>
                  </a:lnTo>
                  <a:lnTo>
                    <a:pt x="192702" y="344062"/>
                  </a:lnTo>
                  <a:lnTo>
                    <a:pt x="192702" y="344087"/>
                  </a:lnTo>
                  <a:lnTo>
                    <a:pt x="192688" y="344225"/>
                  </a:lnTo>
                  <a:lnTo>
                    <a:pt x="192688" y="344302"/>
                  </a:lnTo>
                  <a:lnTo>
                    <a:pt x="192688" y="344352"/>
                  </a:lnTo>
                  <a:lnTo>
                    <a:pt x="192688" y="344477"/>
                  </a:lnTo>
                  <a:lnTo>
                    <a:pt x="192677" y="344540"/>
                  </a:lnTo>
                  <a:lnTo>
                    <a:pt x="192677" y="344604"/>
                  </a:lnTo>
                  <a:lnTo>
                    <a:pt x="192677" y="344729"/>
                  </a:lnTo>
                  <a:lnTo>
                    <a:pt x="192677" y="344791"/>
                  </a:lnTo>
                  <a:lnTo>
                    <a:pt x="192677" y="344856"/>
                  </a:lnTo>
                  <a:lnTo>
                    <a:pt x="192677" y="344994"/>
                  </a:lnTo>
                  <a:lnTo>
                    <a:pt x="192677" y="345031"/>
                  </a:lnTo>
                  <a:lnTo>
                    <a:pt x="192663" y="345119"/>
                  </a:lnTo>
                  <a:lnTo>
                    <a:pt x="192663" y="345246"/>
                  </a:lnTo>
                  <a:lnTo>
                    <a:pt x="192663" y="345272"/>
                  </a:lnTo>
                  <a:lnTo>
                    <a:pt x="192663" y="345371"/>
                  </a:lnTo>
                  <a:lnTo>
                    <a:pt x="192663" y="345498"/>
                  </a:lnTo>
                  <a:lnTo>
                    <a:pt x="192663" y="345523"/>
                  </a:lnTo>
                  <a:lnTo>
                    <a:pt x="192663" y="345636"/>
                  </a:lnTo>
                  <a:lnTo>
                    <a:pt x="192663" y="345761"/>
                  </a:lnTo>
                  <a:lnTo>
                    <a:pt x="192663" y="346001"/>
                  </a:lnTo>
                  <a:lnTo>
                    <a:pt x="192663" y="346253"/>
                  </a:lnTo>
                  <a:cubicBezTo>
                    <a:pt x="192739" y="351298"/>
                    <a:pt x="193732" y="356320"/>
                    <a:pt x="195672" y="360992"/>
                  </a:cubicBezTo>
                  <a:cubicBezTo>
                    <a:pt x="197583" y="365635"/>
                    <a:pt x="200467" y="370016"/>
                    <a:pt x="204268" y="373817"/>
                  </a:cubicBezTo>
                  <a:lnTo>
                    <a:pt x="199560" y="378525"/>
                  </a:lnTo>
                  <a:cubicBezTo>
                    <a:pt x="195154" y="374119"/>
                    <a:pt x="191783" y="368983"/>
                    <a:pt x="189530" y="363509"/>
                  </a:cubicBezTo>
                  <a:cubicBezTo>
                    <a:pt x="187616" y="358888"/>
                    <a:pt x="186470" y="354005"/>
                    <a:pt x="186119" y="349098"/>
                  </a:cubicBezTo>
                  <a:lnTo>
                    <a:pt x="127155" y="349098"/>
                  </a:lnTo>
                  <a:cubicBezTo>
                    <a:pt x="127557" y="361708"/>
                    <a:pt x="130212" y="374258"/>
                    <a:pt x="135096" y="386064"/>
                  </a:cubicBezTo>
                  <a:cubicBezTo>
                    <a:pt x="140219" y="398448"/>
                    <a:pt x="147858" y="410090"/>
                    <a:pt x="157927" y="420172"/>
                  </a:cubicBezTo>
                  <a:lnTo>
                    <a:pt x="153219" y="424854"/>
                  </a:lnTo>
                  <a:close/>
                  <a:moveTo>
                    <a:pt x="562911" y="557703"/>
                  </a:moveTo>
                  <a:cubicBezTo>
                    <a:pt x="557121" y="559491"/>
                    <a:pt x="551182" y="560989"/>
                    <a:pt x="545139" y="562134"/>
                  </a:cubicBezTo>
                  <a:lnTo>
                    <a:pt x="544675" y="562234"/>
                  </a:lnTo>
                  <a:lnTo>
                    <a:pt x="544147" y="562324"/>
                  </a:lnTo>
                  <a:cubicBezTo>
                    <a:pt x="541163" y="562876"/>
                    <a:pt x="538155" y="563342"/>
                    <a:pt x="535121" y="563732"/>
                  </a:cubicBezTo>
                  <a:lnTo>
                    <a:pt x="534606" y="563809"/>
                  </a:lnTo>
                  <a:lnTo>
                    <a:pt x="534114" y="563859"/>
                  </a:lnTo>
                  <a:lnTo>
                    <a:pt x="533585" y="563933"/>
                  </a:lnTo>
                  <a:lnTo>
                    <a:pt x="533121" y="563984"/>
                  </a:lnTo>
                  <a:lnTo>
                    <a:pt x="532567" y="564046"/>
                  </a:lnTo>
                  <a:lnTo>
                    <a:pt x="532115" y="564097"/>
                  </a:lnTo>
                  <a:lnTo>
                    <a:pt x="531546" y="564159"/>
                  </a:lnTo>
                  <a:lnTo>
                    <a:pt x="531108" y="564199"/>
                  </a:lnTo>
                  <a:lnTo>
                    <a:pt x="530101" y="564298"/>
                  </a:lnTo>
                  <a:lnTo>
                    <a:pt x="529508" y="564363"/>
                  </a:lnTo>
                  <a:lnTo>
                    <a:pt x="529095" y="564400"/>
                  </a:lnTo>
                  <a:lnTo>
                    <a:pt x="528475" y="564462"/>
                  </a:lnTo>
                  <a:lnTo>
                    <a:pt x="528074" y="564488"/>
                  </a:lnTo>
                  <a:lnTo>
                    <a:pt x="527443" y="564550"/>
                  </a:lnTo>
                  <a:lnTo>
                    <a:pt x="527067" y="564575"/>
                  </a:lnTo>
                  <a:lnTo>
                    <a:pt x="526425" y="564626"/>
                  </a:lnTo>
                  <a:lnTo>
                    <a:pt x="526060" y="564651"/>
                  </a:lnTo>
                  <a:lnTo>
                    <a:pt x="525393" y="564702"/>
                  </a:lnTo>
                  <a:lnTo>
                    <a:pt x="525054" y="564714"/>
                  </a:lnTo>
                  <a:lnTo>
                    <a:pt x="524361" y="564764"/>
                  </a:lnTo>
                  <a:lnTo>
                    <a:pt x="524047" y="564778"/>
                  </a:lnTo>
                  <a:lnTo>
                    <a:pt x="523317" y="564827"/>
                  </a:lnTo>
                  <a:lnTo>
                    <a:pt x="523040" y="564841"/>
                  </a:lnTo>
                  <a:lnTo>
                    <a:pt x="522285" y="564878"/>
                  </a:lnTo>
                  <a:lnTo>
                    <a:pt x="522020" y="564892"/>
                  </a:lnTo>
                  <a:lnTo>
                    <a:pt x="521253" y="564928"/>
                  </a:lnTo>
                  <a:lnTo>
                    <a:pt x="521013" y="564940"/>
                  </a:lnTo>
                  <a:lnTo>
                    <a:pt x="520207" y="564979"/>
                  </a:lnTo>
                  <a:lnTo>
                    <a:pt x="520006" y="564979"/>
                  </a:lnTo>
                  <a:lnTo>
                    <a:pt x="519163" y="565016"/>
                  </a:lnTo>
                  <a:lnTo>
                    <a:pt x="518988" y="565016"/>
                  </a:lnTo>
                  <a:lnTo>
                    <a:pt x="518117" y="565042"/>
                  </a:lnTo>
                  <a:lnTo>
                    <a:pt x="517979" y="565042"/>
                  </a:lnTo>
                  <a:lnTo>
                    <a:pt x="517085" y="565067"/>
                  </a:lnTo>
                  <a:lnTo>
                    <a:pt x="516972" y="565067"/>
                  </a:lnTo>
                  <a:lnTo>
                    <a:pt x="516030" y="565079"/>
                  </a:lnTo>
                  <a:lnTo>
                    <a:pt x="515965" y="565079"/>
                  </a:lnTo>
                  <a:lnTo>
                    <a:pt x="514984" y="565092"/>
                  </a:lnTo>
                  <a:lnTo>
                    <a:pt x="514947" y="565092"/>
                  </a:lnTo>
                  <a:lnTo>
                    <a:pt x="513940" y="565092"/>
                  </a:lnTo>
                  <a:lnTo>
                    <a:pt x="512934" y="565092"/>
                  </a:lnTo>
                  <a:lnTo>
                    <a:pt x="512895" y="565092"/>
                  </a:lnTo>
                  <a:lnTo>
                    <a:pt x="511913" y="565079"/>
                  </a:lnTo>
                  <a:lnTo>
                    <a:pt x="511851" y="565079"/>
                  </a:lnTo>
                  <a:lnTo>
                    <a:pt x="510906" y="565067"/>
                  </a:lnTo>
                  <a:lnTo>
                    <a:pt x="510793" y="565067"/>
                  </a:lnTo>
                  <a:lnTo>
                    <a:pt x="509900" y="565042"/>
                  </a:lnTo>
                  <a:lnTo>
                    <a:pt x="509761" y="565042"/>
                  </a:lnTo>
                  <a:lnTo>
                    <a:pt x="508893" y="565016"/>
                  </a:lnTo>
                  <a:lnTo>
                    <a:pt x="508718" y="565016"/>
                  </a:lnTo>
                  <a:lnTo>
                    <a:pt x="507873" y="564979"/>
                  </a:lnTo>
                  <a:lnTo>
                    <a:pt x="507672" y="564979"/>
                  </a:lnTo>
                  <a:lnTo>
                    <a:pt x="506866" y="564940"/>
                  </a:lnTo>
                  <a:lnTo>
                    <a:pt x="506628" y="564928"/>
                  </a:lnTo>
                  <a:lnTo>
                    <a:pt x="505859" y="564892"/>
                  </a:lnTo>
                  <a:lnTo>
                    <a:pt x="505596" y="564878"/>
                  </a:lnTo>
                  <a:lnTo>
                    <a:pt x="504841" y="564841"/>
                  </a:lnTo>
                  <a:lnTo>
                    <a:pt x="504564" y="564827"/>
                  </a:lnTo>
                  <a:lnTo>
                    <a:pt x="503834" y="564778"/>
                  </a:lnTo>
                  <a:lnTo>
                    <a:pt x="503520" y="564764"/>
                  </a:lnTo>
                  <a:lnTo>
                    <a:pt x="502827" y="564714"/>
                  </a:lnTo>
                  <a:lnTo>
                    <a:pt x="502488" y="564702"/>
                  </a:lnTo>
                  <a:lnTo>
                    <a:pt x="501821" y="564651"/>
                  </a:lnTo>
                  <a:lnTo>
                    <a:pt x="501456" y="564626"/>
                  </a:lnTo>
                  <a:lnTo>
                    <a:pt x="500814" y="564575"/>
                  </a:lnTo>
                  <a:lnTo>
                    <a:pt x="500435" y="564550"/>
                  </a:lnTo>
                  <a:lnTo>
                    <a:pt x="499808" y="564488"/>
                  </a:lnTo>
                  <a:lnTo>
                    <a:pt x="499403" y="564462"/>
                  </a:lnTo>
                  <a:lnTo>
                    <a:pt x="498787" y="564400"/>
                  </a:lnTo>
                  <a:lnTo>
                    <a:pt x="498371" y="564363"/>
                  </a:lnTo>
                  <a:lnTo>
                    <a:pt x="497780" y="564298"/>
                  </a:lnTo>
                  <a:lnTo>
                    <a:pt x="496773" y="564199"/>
                  </a:lnTo>
                  <a:lnTo>
                    <a:pt x="496332" y="564159"/>
                  </a:lnTo>
                  <a:lnTo>
                    <a:pt x="495767" y="564097"/>
                  </a:lnTo>
                  <a:lnTo>
                    <a:pt x="495314" y="564046"/>
                  </a:lnTo>
                  <a:lnTo>
                    <a:pt x="494760" y="563984"/>
                  </a:lnTo>
                  <a:lnTo>
                    <a:pt x="494293" y="563933"/>
                  </a:lnTo>
                  <a:lnTo>
                    <a:pt x="493764" y="563859"/>
                  </a:lnTo>
                  <a:lnTo>
                    <a:pt x="493275" y="563809"/>
                  </a:lnTo>
                  <a:lnTo>
                    <a:pt x="492758" y="563732"/>
                  </a:lnTo>
                  <a:cubicBezTo>
                    <a:pt x="489724" y="563342"/>
                    <a:pt x="486718" y="562864"/>
                    <a:pt x="483734" y="562324"/>
                  </a:cubicBezTo>
                  <a:lnTo>
                    <a:pt x="483206" y="562234"/>
                  </a:lnTo>
                  <a:cubicBezTo>
                    <a:pt x="476662" y="561015"/>
                    <a:pt x="470243" y="559366"/>
                    <a:pt x="464000" y="557401"/>
                  </a:cubicBezTo>
                  <a:lnTo>
                    <a:pt x="463697" y="557313"/>
                  </a:lnTo>
                  <a:lnTo>
                    <a:pt x="463019" y="557087"/>
                  </a:lnTo>
                  <a:lnTo>
                    <a:pt x="462049" y="556773"/>
                  </a:lnTo>
                  <a:lnTo>
                    <a:pt x="461797" y="556697"/>
                  </a:lnTo>
                  <a:lnTo>
                    <a:pt x="461079" y="556445"/>
                  </a:lnTo>
                  <a:lnTo>
                    <a:pt x="457216" y="555099"/>
                  </a:lnTo>
                  <a:lnTo>
                    <a:pt x="457092" y="555062"/>
                  </a:lnTo>
                  <a:lnTo>
                    <a:pt x="456260" y="554745"/>
                  </a:lnTo>
                  <a:lnTo>
                    <a:pt x="456158" y="554720"/>
                  </a:lnTo>
                  <a:lnTo>
                    <a:pt x="455290" y="554381"/>
                  </a:lnTo>
                  <a:lnTo>
                    <a:pt x="455228" y="554369"/>
                  </a:lnTo>
                  <a:lnTo>
                    <a:pt x="454334" y="554016"/>
                  </a:lnTo>
                  <a:lnTo>
                    <a:pt x="454309" y="554016"/>
                  </a:lnTo>
                  <a:lnTo>
                    <a:pt x="453379" y="553651"/>
                  </a:lnTo>
                  <a:lnTo>
                    <a:pt x="453379" y="553639"/>
                  </a:lnTo>
                  <a:lnTo>
                    <a:pt x="452460" y="553286"/>
                  </a:lnTo>
                  <a:lnTo>
                    <a:pt x="452420" y="553261"/>
                  </a:lnTo>
                  <a:lnTo>
                    <a:pt x="451540" y="552921"/>
                  </a:lnTo>
                  <a:lnTo>
                    <a:pt x="451476" y="552884"/>
                  </a:lnTo>
                  <a:lnTo>
                    <a:pt x="450621" y="552542"/>
                  </a:lnTo>
                  <a:lnTo>
                    <a:pt x="450520" y="552494"/>
                  </a:lnTo>
                  <a:lnTo>
                    <a:pt x="449677" y="552152"/>
                  </a:lnTo>
                  <a:lnTo>
                    <a:pt x="449601" y="552115"/>
                  </a:lnTo>
                  <a:lnTo>
                    <a:pt x="448733" y="551751"/>
                  </a:lnTo>
                  <a:lnTo>
                    <a:pt x="448696" y="551725"/>
                  </a:lnTo>
                  <a:lnTo>
                    <a:pt x="447788" y="551335"/>
                  </a:lnTo>
                  <a:lnTo>
                    <a:pt x="446869" y="550933"/>
                  </a:lnTo>
                  <a:lnTo>
                    <a:pt x="446846" y="550919"/>
                  </a:lnTo>
                  <a:lnTo>
                    <a:pt x="445964" y="550529"/>
                  </a:lnTo>
                  <a:lnTo>
                    <a:pt x="445914" y="550504"/>
                  </a:lnTo>
                  <a:lnTo>
                    <a:pt x="445059" y="550113"/>
                  </a:lnTo>
                  <a:lnTo>
                    <a:pt x="444983" y="550076"/>
                  </a:lnTo>
                  <a:lnTo>
                    <a:pt x="444166" y="549698"/>
                  </a:lnTo>
                  <a:lnTo>
                    <a:pt x="444050" y="549649"/>
                  </a:lnTo>
                  <a:lnTo>
                    <a:pt x="443258" y="549284"/>
                  </a:lnTo>
                  <a:lnTo>
                    <a:pt x="443120" y="549220"/>
                  </a:lnTo>
                  <a:lnTo>
                    <a:pt x="442365" y="548855"/>
                  </a:lnTo>
                  <a:lnTo>
                    <a:pt x="442201" y="548781"/>
                  </a:lnTo>
                  <a:lnTo>
                    <a:pt x="441459" y="548414"/>
                  </a:lnTo>
                  <a:lnTo>
                    <a:pt x="441282" y="548326"/>
                  </a:lnTo>
                  <a:lnTo>
                    <a:pt x="440566" y="547987"/>
                  </a:lnTo>
                  <a:lnTo>
                    <a:pt x="440363" y="547874"/>
                  </a:lnTo>
                  <a:lnTo>
                    <a:pt x="439672" y="547534"/>
                  </a:lnTo>
                  <a:lnTo>
                    <a:pt x="439444" y="547421"/>
                  </a:lnTo>
                  <a:lnTo>
                    <a:pt x="438790" y="547081"/>
                  </a:lnTo>
                  <a:lnTo>
                    <a:pt x="438539" y="546954"/>
                  </a:lnTo>
                  <a:lnTo>
                    <a:pt x="437897" y="546627"/>
                  </a:lnTo>
                  <a:lnTo>
                    <a:pt x="437633" y="546490"/>
                  </a:lnTo>
                  <a:lnTo>
                    <a:pt x="437015" y="546174"/>
                  </a:lnTo>
                  <a:lnTo>
                    <a:pt x="436726" y="546010"/>
                  </a:lnTo>
                  <a:lnTo>
                    <a:pt x="436121" y="545696"/>
                  </a:lnTo>
                  <a:lnTo>
                    <a:pt x="435821" y="545532"/>
                  </a:lnTo>
                  <a:lnTo>
                    <a:pt x="435241" y="545230"/>
                  </a:lnTo>
                  <a:lnTo>
                    <a:pt x="434928" y="545054"/>
                  </a:lnTo>
                  <a:lnTo>
                    <a:pt x="434373" y="544752"/>
                  </a:lnTo>
                  <a:lnTo>
                    <a:pt x="434034" y="544565"/>
                  </a:lnTo>
                  <a:lnTo>
                    <a:pt x="433491" y="544262"/>
                  </a:lnTo>
                  <a:lnTo>
                    <a:pt x="433140" y="544061"/>
                  </a:lnTo>
                  <a:lnTo>
                    <a:pt x="432611" y="543770"/>
                  </a:lnTo>
                  <a:lnTo>
                    <a:pt x="432247" y="543556"/>
                  </a:lnTo>
                  <a:lnTo>
                    <a:pt x="431743" y="543281"/>
                  </a:lnTo>
                  <a:lnTo>
                    <a:pt x="431364" y="543052"/>
                  </a:lnTo>
                  <a:lnTo>
                    <a:pt x="430873" y="542777"/>
                  </a:lnTo>
                  <a:lnTo>
                    <a:pt x="430485" y="542537"/>
                  </a:lnTo>
                  <a:lnTo>
                    <a:pt x="429603" y="542020"/>
                  </a:lnTo>
                  <a:lnTo>
                    <a:pt x="429137" y="541757"/>
                  </a:lnTo>
                  <a:lnTo>
                    <a:pt x="428735" y="541505"/>
                  </a:lnTo>
                  <a:lnTo>
                    <a:pt x="428282" y="541242"/>
                  </a:lnTo>
                  <a:lnTo>
                    <a:pt x="427867" y="540976"/>
                  </a:lnTo>
                  <a:lnTo>
                    <a:pt x="427414" y="540713"/>
                  </a:lnTo>
                  <a:lnTo>
                    <a:pt x="426999" y="540447"/>
                  </a:lnTo>
                  <a:lnTo>
                    <a:pt x="426558" y="540184"/>
                  </a:lnTo>
                  <a:lnTo>
                    <a:pt x="426130" y="539907"/>
                  </a:lnTo>
                  <a:lnTo>
                    <a:pt x="423563" y="538258"/>
                  </a:lnTo>
                  <a:lnTo>
                    <a:pt x="423159" y="538007"/>
                  </a:lnTo>
                  <a:lnTo>
                    <a:pt x="422706" y="537704"/>
                  </a:lnTo>
                  <a:lnTo>
                    <a:pt x="422316" y="537453"/>
                  </a:lnTo>
                  <a:lnTo>
                    <a:pt x="421863" y="537139"/>
                  </a:lnTo>
                  <a:lnTo>
                    <a:pt x="421473" y="536887"/>
                  </a:lnTo>
                  <a:lnTo>
                    <a:pt x="421021" y="536571"/>
                  </a:lnTo>
                  <a:cubicBezTo>
                    <a:pt x="417243" y="534017"/>
                    <a:pt x="413581" y="531285"/>
                    <a:pt x="409981" y="528389"/>
                  </a:cubicBezTo>
                  <a:lnTo>
                    <a:pt x="409630" y="528101"/>
                  </a:lnTo>
                  <a:lnTo>
                    <a:pt x="407589" y="526427"/>
                  </a:lnTo>
                  <a:lnTo>
                    <a:pt x="407289" y="526161"/>
                  </a:lnTo>
                  <a:lnTo>
                    <a:pt x="406811" y="525759"/>
                  </a:lnTo>
                  <a:lnTo>
                    <a:pt x="406520" y="525508"/>
                  </a:lnTo>
                  <a:lnTo>
                    <a:pt x="402720" y="522159"/>
                  </a:lnTo>
                  <a:lnTo>
                    <a:pt x="402140" y="521645"/>
                  </a:lnTo>
                  <a:lnTo>
                    <a:pt x="401976" y="521481"/>
                  </a:lnTo>
                  <a:lnTo>
                    <a:pt x="400619" y="520222"/>
                  </a:lnTo>
                  <a:lnTo>
                    <a:pt x="400491" y="520095"/>
                  </a:lnTo>
                  <a:lnTo>
                    <a:pt x="399850" y="519504"/>
                  </a:lnTo>
                  <a:lnTo>
                    <a:pt x="399762" y="519403"/>
                  </a:lnTo>
                  <a:lnTo>
                    <a:pt x="398353" y="518056"/>
                  </a:lnTo>
                  <a:lnTo>
                    <a:pt x="398302" y="517994"/>
                  </a:lnTo>
                  <a:lnTo>
                    <a:pt x="396855" y="516583"/>
                  </a:lnTo>
                  <a:lnTo>
                    <a:pt x="395444" y="515137"/>
                  </a:lnTo>
                  <a:lnTo>
                    <a:pt x="395381" y="515087"/>
                  </a:lnTo>
                  <a:lnTo>
                    <a:pt x="394035" y="513676"/>
                  </a:lnTo>
                  <a:lnTo>
                    <a:pt x="393934" y="513588"/>
                  </a:lnTo>
                  <a:lnTo>
                    <a:pt x="393343" y="512946"/>
                  </a:lnTo>
                  <a:lnTo>
                    <a:pt x="393218" y="512822"/>
                  </a:lnTo>
                  <a:cubicBezTo>
                    <a:pt x="390359" y="509787"/>
                    <a:pt x="387631" y="506654"/>
                    <a:pt x="385049" y="503456"/>
                  </a:cubicBezTo>
                  <a:lnTo>
                    <a:pt x="384710" y="503029"/>
                  </a:lnTo>
                  <a:lnTo>
                    <a:pt x="384407" y="502664"/>
                  </a:lnTo>
                  <a:lnTo>
                    <a:pt x="384079" y="502234"/>
                  </a:lnTo>
                  <a:cubicBezTo>
                    <a:pt x="382394" y="500108"/>
                    <a:pt x="380770" y="497944"/>
                    <a:pt x="379196" y="495753"/>
                  </a:cubicBezTo>
                  <a:lnTo>
                    <a:pt x="378870" y="495314"/>
                  </a:lnTo>
                  <a:lnTo>
                    <a:pt x="378604" y="494924"/>
                  </a:lnTo>
                  <a:lnTo>
                    <a:pt x="376868" y="492418"/>
                  </a:lnTo>
                  <a:lnTo>
                    <a:pt x="376554" y="491966"/>
                  </a:lnTo>
                  <a:lnTo>
                    <a:pt x="376303" y="491575"/>
                  </a:lnTo>
                  <a:lnTo>
                    <a:pt x="375737" y="490730"/>
                  </a:lnTo>
                  <a:lnTo>
                    <a:pt x="375435" y="490278"/>
                  </a:lnTo>
                  <a:lnTo>
                    <a:pt x="375183" y="489876"/>
                  </a:lnTo>
                  <a:lnTo>
                    <a:pt x="372463" y="485572"/>
                  </a:lnTo>
                  <a:lnTo>
                    <a:pt x="372200" y="485156"/>
                  </a:lnTo>
                  <a:lnTo>
                    <a:pt x="371934" y="484704"/>
                  </a:lnTo>
                  <a:lnTo>
                    <a:pt x="371682" y="484300"/>
                  </a:lnTo>
                  <a:lnTo>
                    <a:pt x="371419" y="483833"/>
                  </a:lnTo>
                  <a:lnTo>
                    <a:pt x="370902" y="482953"/>
                  </a:lnTo>
                  <a:lnTo>
                    <a:pt x="370664" y="482563"/>
                  </a:lnTo>
                  <a:lnTo>
                    <a:pt x="370387" y="482071"/>
                  </a:lnTo>
                  <a:lnTo>
                    <a:pt x="370161" y="481695"/>
                  </a:lnTo>
                  <a:lnTo>
                    <a:pt x="369884" y="481192"/>
                  </a:lnTo>
                  <a:lnTo>
                    <a:pt x="369669" y="480827"/>
                  </a:lnTo>
                  <a:lnTo>
                    <a:pt x="369380" y="480298"/>
                  </a:lnTo>
                  <a:lnTo>
                    <a:pt x="369180" y="479945"/>
                  </a:lnTo>
                  <a:lnTo>
                    <a:pt x="368889" y="479404"/>
                  </a:lnTo>
                  <a:lnTo>
                    <a:pt x="367907" y="477617"/>
                  </a:lnTo>
                  <a:lnTo>
                    <a:pt x="367743" y="477315"/>
                  </a:lnTo>
                  <a:lnTo>
                    <a:pt x="367429" y="476710"/>
                  </a:lnTo>
                  <a:lnTo>
                    <a:pt x="367265" y="476421"/>
                  </a:lnTo>
                  <a:lnTo>
                    <a:pt x="366951" y="475804"/>
                  </a:lnTo>
                  <a:lnTo>
                    <a:pt x="366813" y="475539"/>
                  </a:lnTo>
                  <a:lnTo>
                    <a:pt x="366485" y="474897"/>
                  </a:lnTo>
                  <a:lnTo>
                    <a:pt x="366360" y="474645"/>
                  </a:lnTo>
                  <a:lnTo>
                    <a:pt x="366021" y="473978"/>
                  </a:lnTo>
                  <a:lnTo>
                    <a:pt x="365905" y="473765"/>
                  </a:lnTo>
                  <a:lnTo>
                    <a:pt x="365566" y="473073"/>
                  </a:lnTo>
                  <a:lnTo>
                    <a:pt x="365453" y="472872"/>
                  </a:lnTo>
                  <a:lnTo>
                    <a:pt x="365113" y="472154"/>
                  </a:lnTo>
                  <a:lnTo>
                    <a:pt x="365026" y="471978"/>
                  </a:lnTo>
                  <a:lnTo>
                    <a:pt x="364661" y="471235"/>
                  </a:lnTo>
                  <a:lnTo>
                    <a:pt x="364585" y="471071"/>
                  </a:lnTo>
                  <a:lnTo>
                    <a:pt x="364220" y="470304"/>
                  </a:lnTo>
                  <a:lnTo>
                    <a:pt x="364158" y="470177"/>
                  </a:lnTo>
                  <a:lnTo>
                    <a:pt x="363793" y="469385"/>
                  </a:lnTo>
                  <a:lnTo>
                    <a:pt x="363742" y="469272"/>
                  </a:lnTo>
                  <a:lnTo>
                    <a:pt x="363363" y="468455"/>
                  </a:lnTo>
                  <a:lnTo>
                    <a:pt x="363326" y="468378"/>
                  </a:lnTo>
                  <a:lnTo>
                    <a:pt x="362936" y="467510"/>
                  </a:lnTo>
                  <a:lnTo>
                    <a:pt x="362911" y="467471"/>
                  </a:lnTo>
                  <a:lnTo>
                    <a:pt x="362521" y="466577"/>
                  </a:lnTo>
                  <a:lnTo>
                    <a:pt x="362509" y="466566"/>
                  </a:lnTo>
                  <a:lnTo>
                    <a:pt x="362105" y="465647"/>
                  </a:lnTo>
                  <a:lnTo>
                    <a:pt x="362105" y="465635"/>
                  </a:lnTo>
                  <a:lnTo>
                    <a:pt x="361715" y="464742"/>
                  </a:lnTo>
                  <a:lnTo>
                    <a:pt x="361689" y="464691"/>
                  </a:lnTo>
                  <a:lnTo>
                    <a:pt x="361324" y="463834"/>
                  </a:lnTo>
                  <a:lnTo>
                    <a:pt x="361287" y="463746"/>
                  </a:lnTo>
                  <a:lnTo>
                    <a:pt x="360948" y="462915"/>
                  </a:lnTo>
                  <a:lnTo>
                    <a:pt x="360897" y="462802"/>
                  </a:lnTo>
                  <a:lnTo>
                    <a:pt x="360558" y="461959"/>
                  </a:lnTo>
                  <a:lnTo>
                    <a:pt x="360521" y="461883"/>
                  </a:lnTo>
                  <a:lnTo>
                    <a:pt x="360179" y="461015"/>
                  </a:lnTo>
                  <a:lnTo>
                    <a:pt x="360154" y="460978"/>
                  </a:lnTo>
                  <a:lnTo>
                    <a:pt x="359803" y="460059"/>
                  </a:lnTo>
                  <a:lnTo>
                    <a:pt x="359789" y="460045"/>
                  </a:lnTo>
                  <a:lnTo>
                    <a:pt x="359438" y="459126"/>
                  </a:lnTo>
                  <a:lnTo>
                    <a:pt x="359424" y="459103"/>
                  </a:lnTo>
                  <a:lnTo>
                    <a:pt x="359073" y="458209"/>
                  </a:lnTo>
                  <a:lnTo>
                    <a:pt x="359059" y="458145"/>
                  </a:lnTo>
                  <a:lnTo>
                    <a:pt x="358731" y="457276"/>
                  </a:lnTo>
                  <a:lnTo>
                    <a:pt x="358695" y="457177"/>
                  </a:lnTo>
                  <a:lnTo>
                    <a:pt x="358392" y="456346"/>
                  </a:lnTo>
                  <a:lnTo>
                    <a:pt x="358343" y="456219"/>
                  </a:lnTo>
                  <a:lnTo>
                    <a:pt x="358052" y="455415"/>
                  </a:lnTo>
                  <a:lnTo>
                    <a:pt x="358002" y="455251"/>
                  </a:lnTo>
                  <a:lnTo>
                    <a:pt x="357713" y="454471"/>
                  </a:lnTo>
                  <a:lnTo>
                    <a:pt x="357662" y="454293"/>
                  </a:lnTo>
                  <a:lnTo>
                    <a:pt x="357399" y="453538"/>
                  </a:lnTo>
                  <a:lnTo>
                    <a:pt x="357323" y="453326"/>
                  </a:lnTo>
                  <a:lnTo>
                    <a:pt x="357071" y="452596"/>
                  </a:lnTo>
                  <a:lnTo>
                    <a:pt x="356995" y="452356"/>
                  </a:lnTo>
                  <a:lnTo>
                    <a:pt x="356757" y="451651"/>
                  </a:lnTo>
                  <a:lnTo>
                    <a:pt x="356669" y="451386"/>
                  </a:lnTo>
                  <a:lnTo>
                    <a:pt x="356441" y="450707"/>
                  </a:lnTo>
                  <a:lnTo>
                    <a:pt x="356353" y="450418"/>
                  </a:lnTo>
                  <a:lnTo>
                    <a:pt x="356141" y="449751"/>
                  </a:lnTo>
                  <a:lnTo>
                    <a:pt x="356039" y="449435"/>
                  </a:lnTo>
                  <a:lnTo>
                    <a:pt x="355838" y="448807"/>
                  </a:lnTo>
                  <a:lnTo>
                    <a:pt x="355737" y="448467"/>
                  </a:lnTo>
                  <a:lnTo>
                    <a:pt x="355547" y="447851"/>
                  </a:lnTo>
                  <a:lnTo>
                    <a:pt x="355448" y="447483"/>
                  </a:lnTo>
                  <a:lnTo>
                    <a:pt x="355259" y="446892"/>
                  </a:lnTo>
                  <a:lnTo>
                    <a:pt x="355145" y="446516"/>
                  </a:lnTo>
                  <a:lnTo>
                    <a:pt x="354982" y="445936"/>
                  </a:lnTo>
                  <a:lnTo>
                    <a:pt x="354868" y="445535"/>
                  </a:lnTo>
                  <a:lnTo>
                    <a:pt x="354704" y="444967"/>
                  </a:lnTo>
                  <a:lnTo>
                    <a:pt x="354580" y="444551"/>
                  </a:lnTo>
                  <a:lnTo>
                    <a:pt x="354427" y="444011"/>
                  </a:lnTo>
                  <a:lnTo>
                    <a:pt x="354314" y="443570"/>
                  </a:lnTo>
                  <a:lnTo>
                    <a:pt x="354164" y="443041"/>
                  </a:lnTo>
                  <a:lnTo>
                    <a:pt x="354037" y="442588"/>
                  </a:lnTo>
                  <a:lnTo>
                    <a:pt x="353912" y="442073"/>
                  </a:lnTo>
                  <a:lnTo>
                    <a:pt x="353786" y="441607"/>
                  </a:lnTo>
                  <a:lnTo>
                    <a:pt x="353647" y="441103"/>
                  </a:lnTo>
                  <a:lnTo>
                    <a:pt x="353522" y="440612"/>
                  </a:lnTo>
                  <a:lnTo>
                    <a:pt x="353409" y="440122"/>
                  </a:lnTo>
                  <a:lnTo>
                    <a:pt x="353282" y="439630"/>
                  </a:lnTo>
                  <a:lnTo>
                    <a:pt x="353157" y="439152"/>
                  </a:lnTo>
                  <a:lnTo>
                    <a:pt x="353030" y="438637"/>
                  </a:lnTo>
                  <a:lnTo>
                    <a:pt x="352931" y="438171"/>
                  </a:lnTo>
                  <a:lnTo>
                    <a:pt x="352793" y="437654"/>
                  </a:lnTo>
                  <a:lnTo>
                    <a:pt x="352691" y="437190"/>
                  </a:lnTo>
                  <a:lnTo>
                    <a:pt x="352566" y="436661"/>
                  </a:lnTo>
                  <a:lnTo>
                    <a:pt x="352465" y="436208"/>
                  </a:lnTo>
                  <a:lnTo>
                    <a:pt x="352338" y="435665"/>
                  </a:lnTo>
                  <a:lnTo>
                    <a:pt x="352250" y="435224"/>
                  </a:lnTo>
                  <a:lnTo>
                    <a:pt x="352125" y="434673"/>
                  </a:lnTo>
                  <a:lnTo>
                    <a:pt x="352038" y="434232"/>
                  </a:lnTo>
                  <a:lnTo>
                    <a:pt x="351911" y="433678"/>
                  </a:lnTo>
                  <a:lnTo>
                    <a:pt x="351834" y="433250"/>
                  </a:lnTo>
                  <a:lnTo>
                    <a:pt x="351710" y="432682"/>
                  </a:lnTo>
                  <a:lnTo>
                    <a:pt x="351634" y="432255"/>
                  </a:lnTo>
                  <a:lnTo>
                    <a:pt x="351509" y="431689"/>
                  </a:lnTo>
                  <a:lnTo>
                    <a:pt x="351433" y="431260"/>
                  </a:lnTo>
                  <a:lnTo>
                    <a:pt x="350703" y="427258"/>
                  </a:lnTo>
                  <a:lnTo>
                    <a:pt x="350601" y="426693"/>
                  </a:lnTo>
                  <a:lnTo>
                    <a:pt x="350539" y="426251"/>
                  </a:lnTo>
                  <a:cubicBezTo>
                    <a:pt x="349092" y="417377"/>
                    <a:pt x="348350" y="408455"/>
                    <a:pt x="348350" y="399494"/>
                  </a:cubicBezTo>
                  <a:cubicBezTo>
                    <a:pt x="348350" y="386013"/>
                    <a:pt x="349999" y="372533"/>
                    <a:pt x="353282" y="359355"/>
                  </a:cubicBezTo>
                  <a:lnTo>
                    <a:pt x="353296" y="359343"/>
                  </a:lnTo>
                  <a:lnTo>
                    <a:pt x="353786" y="357378"/>
                  </a:lnTo>
                  <a:lnTo>
                    <a:pt x="353799" y="357367"/>
                  </a:lnTo>
                  <a:lnTo>
                    <a:pt x="354314" y="355415"/>
                  </a:lnTo>
                  <a:lnTo>
                    <a:pt x="354328" y="355402"/>
                  </a:lnTo>
                  <a:lnTo>
                    <a:pt x="354868" y="353453"/>
                  </a:lnTo>
                  <a:lnTo>
                    <a:pt x="354882" y="353439"/>
                  </a:lnTo>
                  <a:lnTo>
                    <a:pt x="355145" y="352469"/>
                  </a:lnTo>
                  <a:lnTo>
                    <a:pt x="355157" y="352469"/>
                  </a:lnTo>
                  <a:lnTo>
                    <a:pt x="355448" y="351501"/>
                  </a:lnTo>
                  <a:lnTo>
                    <a:pt x="355460" y="351488"/>
                  </a:lnTo>
                  <a:lnTo>
                    <a:pt x="355737" y="350520"/>
                  </a:lnTo>
                  <a:lnTo>
                    <a:pt x="355751" y="350506"/>
                  </a:lnTo>
                  <a:lnTo>
                    <a:pt x="356039" y="349550"/>
                  </a:lnTo>
                  <a:lnTo>
                    <a:pt x="356050" y="349536"/>
                  </a:lnTo>
                  <a:lnTo>
                    <a:pt x="356353" y="348569"/>
                  </a:lnTo>
                  <a:lnTo>
                    <a:pt x="356367" y="348569"/>
                  </a:lnTo>
                  <a:lnTo>
                    <a:pt x="356669" y="347599"/>
                  </a:lnTo>
                  <a:lnTo>
                    <a:pt x="356681" y="347599"/>
                  </a:lnTo>
                  <a:lnTo>
                    <a:pt x="356995" y="346629"/>
                  </a:lnTo>
                  <a:lnTo>
                    <a:pt x="357009" y="346629"/>
                  </a:lnTo>
                  <a:lnTo>
                    <a:pt x="357323" y="345662"/>
                  </a:lnTo>
                  <a:lnTo>
                    <a:pt x="357334" y="345662"/>
                  </a:lnTo>
                  <a:lnTo>
                    <a:pt x="357662" y="344692"/>
                  </a:lnTo>
                  <a:lnTo>
                    <a:pt x="358002" y="343736"/>
                  </a:lnTo>
                  <a:lnTo>
                    <a:pt x="358343" y="342766"/>
                  </a:lnTo>
                  <a:lnTo>
                    <a:pt x="358355" y="342766"/>
                  </a:lnTo>
                  <a:lnTo>
                    <a:pt x="358695" y="341810"/>
                  </a:lnTo>
                  <a:lnTo>
                    <a:pt x="358708" y="341810"/>
                  </a:lnTo>
                  <a:lnTo>
                    <a:pt x="359059" y="340852"/>
                  </a:lnTo>
                  <a:lnTo>
                    <a:pt x="359059" y="340840"/>
                  </a:lnTo>
                  <a:lnTo>
                    <a:pt x="359424" y="339896"/>
                  </a:lnTo>
                  <a:lnTo>
                    <a:pt x="359424" y="339884"/>
                  </a:lnTo>
                  <a:lnTo>
                    <a:pt x="359803" y="338940"/>
                  </a:lnTo>
                  <a:lnTo>
                    <a:pt x="359803" y="338926"/>
                  </a:lnTo>
                  <a:lnTo>
                    <a:pt x="360179" y="337984"/>
                  </a:lnTo>
                  <a:lnTo>
                    <a:pt x="360179" y="337970"/>
                  </a:lnTo>
                  <a:lnTo>
                    <a:pt x="360558" y="337026"/>
                  </a:lnTo>
                  <a:lnTo>
                    <a:pt x="360948" y="336081"/>
                  </a:lnTo>
                  <a:lnTo>
                    <a:pt x="360948" y="336070"/>
                  </a:lnTo>
                  <a:lnTo>
                    <a:pt x="361324" y="335165"/>
                  </a:lnTo>
                  <a:lnTo>
                    <a:pt x="361324" y="335151"/>
                  </a:lnTo>
                  <a:lnTo>
                    <a:pt x="361715" y="334257"/>
                  </a:lnTo>
                  <a:lnTo>
                    <a:pt x="361715" y="334246"/>
                  </a:lnTo>
                  <a:lnTo>
                    <a:pt x="362105" y="333352"/>
                  </a:lnTo>
                  <a:lnTo>
                    <a:pt x="362105" y="333338"/>
                  </a:lnTo>
                  <a:lnTo>
                    <a:pt x="362509" y="332433"/>
                  </a:lnTo>
                  <a:lnTo>
                    <a:pt x="362509" y="332419"/>
                  </a:lnTo>
                  <a:lnTo>
                    <a:pt x="362911" y="331525"/>
                  </a:lnTo>
                  <a:lnTo>
                    <a:pt x="362911" y="331514"/>
                  </a:lnTo>
                  <a:lnTo>
                    <a:pt x="363326" y="330620"/>
                  </a:lnTo>
                  <a:lnTo>
                    <a:pt x="363326" y="330607"/>
                  </a:lnTo>
                  <a:lnTo>
                    <a:pt x="363742" y="329727"/>
                  </a:lnTo>
                  <a:lnTo>
                    <a:pt x="363742" y="329713"/>
                  </a:lnTo>
                  <a:lnTo>
                    <a:pt x="364158" y="328819"/>
                  </a:lnTo>
                  <a:lnTo>
                    <a:pt x="364158" y="328808"/>
                  </a:lnTo>
                  <a:lnTo>
                    <a:pt x="364585" y="327926"/>
                  </a:lnTo>
                  <a:lnTo>
                    <a:pt x="364585" y="327914"/>
                  </a:lnTo>
                  <a:lnTo>
                    <a:pt x="365026" y="327021"/>
                  </a:lnTo>
                  <a:lnTo>
                    <a:pt x="365026" y="327007"/>
                  </a:lnTo>
                  <a:lnTo>
                    <a:pt x="365453" y="326127"/>
                  </a:lnTo>
                  <a:lnTo>
                    <a:pt x="365453" y="326113"/>
                  </a:lnTo>
                  <a:lnTo>
                    <a:pt x="365905" y="325233"/>
                  </a:lnTo>
                  <a:lnTo>
                    <a:pt x="365905" y="325219"/>
                  </a:lnTo>
                  <a:lnTo>
                    <a:pt x="366360" y="324351"/>
                  </a:lnTo>
                  <a:lnTo>
                    <a:pt x="366360" y="324340"/>
                  </a:lnTo>
                  <a:lnTo>
                    <a:pt x="366813" y="323458"/>
                  </a:lnTo>
                  <a:lnTo>
                    <a:pt x="366813" y="323446"/>
                  </a:lnTo>
                  <a:lnTo>
                    <a:pt x="367265" y="322578"/>
                  </a:lnTo>
                  <a:lnTo>
                    <a:pt x="367265" y="322564"/>
                  </a:lnTo>
                  <a:lnTo>
                    <a:pt x="367743" y="321684"/>
                  </a:lnTo>
                  <a:lnTo>
                    <a:pt x="367743" y="321670"/>
                  </a:lnTo>
                  <a:lnTo>
                    <a:pt x="368210" y="320802"/>
                  </a:lnTo>
                  <a:lnTo>
                    <a:pt x="368210" y="320790"/>
                  </a:lnTo>
                  <a:lnTo>
                    <a:pt x="368688" y="319922"/>
                  </a:lnTo>
                  <a:lnTo>
                    <a:pt x="369180" y="319054"/>
                  </a:lnTo>
                  <a:lnTo>
                    <a:pt x="369180" y="319040"/>
                  </a:lnTo>
                  <a:lnTo>
                    <a:pt x="369669" y="318172"/>
                  </a:lnTo>
                  <a:lnTo>
                    <a:pt x="369669" y="318160"/>
                  </a:lnTo>
                  <a:lnTo>
                    <a:pt x="370161" y="317304"/>
                  </a:lnTo>
                  <a:lnTo>
                    <a:pt x="370161" y="317290"/>
                  </a:lnTo>
                  <a:lnTo>
                    <a:pt x="370664" y="316436"/>
                  </a:lnTo>
                  <a:lnTo>
                    <a:pt x="370664" y="316422"/>
                  </a:lnTo>
                  <a:lnTo>
                    <a:pt x="371167" y="315568"/>
                  </a:lnTo>
                  <a:lnTo>
                    <a:pt x="371167" y="315554"/>
                  </a:lnTo>
                  <a:lnTo>
                    <a:pt x="371682" y="314699"/>
                  </a:lnTo>
                  <a:lnTo>
                    <a:pt x="371682" y="314685"/>
                  </a:lnTo>
                  <a:lnTo>
                    <a:pt x="372200" y="313829"/>
                  </a:lnTo>
                  <a:lnTo>
                    <a:pt x="372728" y="312974"/>
                  </a:lnTo>
                  <a:lnTo>
                    <a:pt x="372728" y="312961"/>
                  </a:lnTo>
                  <a:lnTo>
                    <a:pt x="373257" y="312118"/>
                  </a:lnTo>
                  <a:lnTo>
                    <a:pt x="373257" y="312106"/>
                  </a:lnTo>
                  <a:lnTo>
                    <a:pt x="373786" y="311261"/>
                  </a:lnTo>
                  <a:lnTo>
                    <a:pt x="373786" y="311249"/>
                  </a:lnTo>
                  <a:lnTo>
                    <a:pt x="374326" y="310407"/>
                  </a:lnTo>
                  <a:lnTo>
                    <a:pt x="374326" y="310393"/>
                  </a:lnTo>
                  <a:lnTo>
                    <a:pt x="374880" y="309550"/>
                  </a:lnTo>
                  <a:lnTo>
                    <a:pt x="375435" y="308707"/>
                  </a:lnTo>
                  <a:lnTo>
                    <a:pt x="375989" y="307864"/>
                  </a:lnTo>
                  <a:lnTo>
                    <a:pt x="376554" y="307021"/>
                  </a:lnTo>
                  <a:lnTo>
                    <a:pt x="377120" y="306176"/>
                  </a:lnTo>
                  <a:lnTo>
                    <a:pt x="377699" y="305347"/>
                  </a:lnTo>
                  <a:lnTo>
                    <a:pt x="377699" y="305334"/>
                  </a:lnTo>
                  <a:lnTo>
                    <a:pt x="378279" y="304516"/>
                  </a:lnTo>
                  <a:lnTo>
                    <a:pt x="378279" y="304502"/>
                  </a:lnTo>
                  <a:lnTo>
                    <a:pt x="378870" y="303685"/>
                  </a:lnTo>
                  <a:lnTo>
                    <a:pt x="378870" y="303673"/>
                  </a:lnTo>
                  <a:lnTo>
                    <a:pt x="379461" y="302854"/>
                  </a:lnTo>
                  <a:lnTo>
                    <a:pt x="379461" y="302842"/>
                  </a:lnTo>
                  <a:lnTo>
                    <a:pt x="380053" y="302025"/>
                  </a:lnTo>
                  <a:lnTo>
                    <a:pt x="380657" y="301205"/>
                  </a:lnTo>
                  <a:lnTo>
                    <a:pt x="380657" y="301193"/>
                  </a:lnTo>
                  <a:lnTo>
                    <a:pt x="381274" y="300387"/>
                  </a:lnTo>
                  <a:lnTo>
                    <a:pt x="381274" y="300376"/>
                  </a:lnTo>
                  <a:lnTo>
                    <a:pt x="381890" y="299570"/>
                  </a:lnTo>
                  <a:lnTo>
                    <a:pt x="381890" y="299556"/>
                  </a:lnTo>
                  <a:lnTo>
                    <a:pt x="382507" y="298750"/>
                  </a:lnTo>
                  <a:lnTo>
                    <a:pt x="383137" y="297947"/>
                  </a:lnTo>
                  <a:lnTo>
                    <a:pt x="383137" y="297933"/>
                  </a:lnTo>
                  <a:lnTo>
                    <a:pt x="383765" y="297141"/>
                  </a:lnTo>
                  <a:lnTo>
                    <a:pt x="383765" y="297127"/>
                  </a:lnTo>
                  <a:lnTo>
                    <a:pt x="384407" y="296335"/>
                  </a:lnTo>
                  <a:lnTo>
                    <a:pt x="384407" y="296321"/>
                  </a:lnTo>
                  <a:lnTo>
                    <a:pt x="385049" y="295529"/>
                  </a:lnTo>
                  <a:lnTo>
                    <a:pt x="385691" y="294723"/>
                  </a:lnTo>
                  <a:lnTo>
                    <a:pt x="386347" y="293931"/>
                  </a:lnTo>
                  <a:lnTo>
                    <a:pt x="387011" y="293137"/>
                  </a:lnTo>
                  <a:lnTo>
                    <a:pt x="387679" y="292356"/>
                  </a:lnTo>
                  <a:lnTo>
                    <a:pt x="388346" y="291564"/>
                  </a:lnTo>
                  <a:lnTo>
                    <a:pt x="389027" y="290784"/>
                  </a:lnTo>
                  <a:lnTo>
                    <a:pt x="389706" y="290003"/>
                  </a:lnTo>
                  <a:lnTo>
                    <a:pt x="390399" y="289223"/>
                  </a:lnTo>
                  <a:lnTo>
                    <a:pt x="391089" y="288456"/>
                  </a:lnTo>
                  <a:lnTo>
                    <a:pt x="391796" y="287687"/>
                  </a:lnTo>
                  <a:lnTo>
                    <a:pt x="392500" y="286921"/>
                  </a:lnTo>
                  <a:lnTo>
                    <a:pt x="393218" y="286166"/>
                  </a:lnTo>
                  <a:lnTo>
                    <a:pt x="393934" y="285397"/>
                  </a:lnTo>
                  <a:lnTo>
                    <a:pt x="394652" y="284642"/>
                  </a:lnTo>
                  <a:lnTo>
                    <a:pt x="395381" y="283898"/>
                  </a:lnTo>
                  <a:lnTo>
                    <a:pt x="396111" y="283143"/>
                  </a:lnTo>
                  <a:lnTo>
                    <a:pt x="396855" y="282402"/>
                  </a:lnTo>
                  <a:lnTo>
                    <a:pt x="397598" y="281658"/>
                  </a:lnTo>
                  <a:lnTo>
                    <a:pt x="399208" y="280047"/>
                  </a:lnTo>
                  <a:lnTo>
                    <a:pt x="399233" y="280072"/>
                  </a:lnTo>
                  <a:cubicBezTo>
                    <a:pt x="414512" y="265384"/>
                    <a:pt x="431970" y="254171"/>
                    <a:pt x="450520" y="246493"/>
                  </a:cubicBezTo>
                  <a:cubicBezTo>
                    <a:pt x="470783" y="238109"/>
                    <a:pt x="492382" y="233892"/>
                    <a:pt x="513940" y="233892"/>
                  </a:cubicBezTo>
                  <a:lnTo>
                    <a:pt x="513940" y="240564"/>
                  </a:lnTo>
                  <a:cubicBezTo>
                    <a:pt x="493199" y="240564"/>
                    <a:pt x="472469" y="244604"/>
                    <a:pt x="453037" y="252636"/>
                  </a:cubicBezTo>
                  <a:cubicBezTo>
                    <a:pt x="435329" y="259960"/>
                    <a:pt x="418615" y="270697"/>
                    <a:pt x="403941" y="284780"/>
                  </a:cubicBezTo>
                  <a:lnTo>
                    <a:pt x="445599" y="326441"/>
                  </a:lnTo>
                  <a:cubicBezTo>
                    <a:pt x="454598" y="318022"/>
                    <a:pt x="464817" y="311552"/>
                    <a:pt x="475630" y="307058"/>
                  </a:cubicBezTo>
                  <a:cubicBezTo>
                    <a:pt x="487874" y="301999"/>
                    <a:pt x="500927" y="299443"/>
                    <a:pt x="513940" y="299443"/>
                  </a:cubicBezTo>
                  <a:lnTo>
                    <a:pt x="513940" y="306114"/>
                  </a:lnTo>
                  <a:cubicBezTo>
                    <a:pt x="501744" y="306114"/>
                    <a:pt x="489562" y="308492"/>
                    <a:pt x="478172" y="313201"/>
                  </a:cubicBezTo>
                  <a:cubicBezTo>
                    <a:pt x="467537" y="317618"/>
                    <a:pt x="457493" y="324113"/>
                    <a:pt x="448758" y="332634"/>
                  </a:cubicBezTo>
                  <a:lnTo>
                    <a:pt x="448331" y="333050"/>
                  </a:lnTo>
                  <a:lnTo>
                    <a:pt x="447916" y="333465"/>
                  </a:lnTo>
                  <a:cubicBezTo>
                    <a:pt x="438966" y="342413"/>
                    <a:pt x="432196" y="352721"/>
                    <a:pt x="427652" y="363698"/>
                  </a:cubicBezTo>
                  <a:cubicBezTo>
                    <a:pt x="422944" y="375087"/>
                    <a:pt x="420566" y="387297"/>
                    <a:pt x="420566" y="399494"/>
                  </a:cubicBezTo>
                  <a:lnTo>
                    <a:pt x="420566" y="400059"/>
                  </a:lnTo>
                  <a:lnTo>
                    <a:pt x="420566" y="400085"/>
                  </a:lnTo>
                  <a:lnTo>
                    <a:pt x="420580" y="400639"/>
                  </a:lnTo>
                  <a:lnTo>
                    <a:pt x="420580" y="400676"/>
                  </a:lnTo>
                  <a:lnTo>
                    <a:pt x="420580" y="401205"/>
                  </a:lnTo>
                  <a:lnTo>
                    <a:pt x="420580" y="401267"/>
                  </a:lnTo>
                  <a:lnTo>
                    <a:pt x="420591" y="401784"/>
                  </a:lnTo>
                  <a:lnTo>
                    <a:pt x="420591" y="401858"/>
                  </a:lnTo>
                  <a:lnTo>
                    <a:pt x="420605" y="402350"/>
                  </a:lnTo>
                  <a:lnTo>
                    <a:pt x="420616" y="402452"/>
                  </a:lnTo>
                  <a:lnTo>
                    <a:pt x="420630" y="402916"/>
                  </a:lnTo>
                  <a:lnTo>
                    <a:pt x="420630" y="403043"/>
                  </a:lnTo>
                  <a:lnTo>
                    <a:pt x="420653" y="403495"/>
                  </a:lnTo>
                  <a:lnTo>
                    <a:pt x="420653" y="403620"/>
                  </a:lnTo>
                  <a:lnTo>
                    <a:pt x="420679" y="404061"/>
                  </a:lnTo>
                  <a:lnTo>
                    <a:pt x="420679" y="404213"/>
                  </a:lnTo>
                  <a:lnTo>
                    <a:pt x="420704" y="404641"/>
                  </a:lnTo>
                  <a:lnTo>
                    <a:pt x="420718" y="404805"/>
                  </a:lnTo>
                  <a:lnTo>
                    <a:pt x="420743" y="405206"/>
                  </a:lnTo>
                  <a:lnTo>
                    <a:pt x="420743" y="405384"/>
                  </a:lnTo>
                  <a:lnTo>
                    <a:pt x="420780" y="405774"/>
                  </a:lnTo>
                  <a:lnTo>
                    <a:pt x="420792" y="405961"/>
                  </a:lnTo>
                  <a:lnTo>
                    <a:pt x="420817" y="406352"/>
                  </a:lnTo>
                  <a:lnTo>
                    <a:pt x="420831" y="406552"/>
                  </a:lnTo>
                  <a:lnTo>
                    <a:pt x="420856" y="406920"/>
                  </a:lnTo>
                  <a:lnTo>
                    <a:pt x="420868" y="407132"/>
                  </a:lnTo>
                  <a:lnTo>
                    <a:pt x="420905" y="407485"/>
                  </a:lnTo>
                  <a:lnTo>
                    <a:pt x="420919" y="407712"/>
                  </a:lnTo>
                  <a:lnTo>
                    <a:pt x="420956" y="408051"/>
                  </a:lnTo>
                  <a:lnTo>
                    <a:pt x="420970" y="408291"/>
                  </a:lnTo>
                  <a:lnTo>
                    <a:pt x="421007" y="408631"/>
                  </a:lnTo>
                  <a:lnTo>
                    <a:pt x="421032" y="408869"/>
                  </a:lnTo>
                  <a:lnTo>
                    <a:pt x="421069" y="409196"/>
                  </a:lnTo>
                  <a:lnTo>
                    <a:pt x="421095" y="409448"/>
                  </a:lnTo>
                  <a:lnTo>
                    <a:pt x="421134" y="409762"/>
                  </a:lnTo>
                  <a:lnTo>
                    <a:pt x="421157" y="410028"/>
                  </a:lnTo>
                  <a:lnTo>
                    <a:pt x="421196" y="410330"/>
                  </a:lnTo>
                  <a:lnTo>
                    <a:pt x="421221" y="410607"/>
                  </a:lnTo>
                  <a:lnTo>
                    <a:pt x="421258" y="410896"/>
                  </a:lnTo>
                  <a:lnTo>
                    <a:pt x="421284" y="411173"/>
                  </a:lnTo>
                  <a:lnTo>
                    <a:pt x="421334" y="411462"/>
                  </a:lnTo>
                  <a:lnTo>
                    <a:pt x="421485" y="412595"/>
                  </a:lnTo>
                  <a:lnTo>
                    <a:pt x="421524" y="412898"/>
                  </a:lnTo>
                  <a:lnTo>
                    <a:pt x="421649" y="413727"/>
                  </a:lnTo>
                  <a:lnTo>
                    <a:pt x="421685" y="414029"/>
                  </a:lnTo>
                  <a:lnTo>
                    <a:pt x="421736" y="414295"/>
                  </a:lnTo>
                  <a:lnTo>
                    <a:pt x="421875" y="415163"/>
                  </a:lnTo>
                  <a:lnTo>
                    <a:pt x="421926" y="415426"/>
                  </a:lnTo>
                  <a:lnTo>
                    <a:pt x="421977" y="415729"/>
                  </a:lnTo>
                  <a:lnTo>
                    <a:pt x="422027" y="415994"/>
                  </a:lnTo>
                  <a:lnTo>
                    <a:pt x="422076" y="416295"/>
                  </a:lnTo>
                  <a:lnTo>
                    <a:pt x="422126" y="416560"/>
                  </a:lnTo>
                  <a:lnTo>
                    <a:pt x="422177" y="416863"/>
                  </a:lnTo>
                  <a:lnTo>
                    <a:pt x="422341" y="417680"/>
                  </a:lnTo>
                  <a:lnTo>
                    <a:pt x="422392" y="417982"/>
                  </a:lnTo>
                  <a:lnTo>
                    <a:pt x="422454" y="418246"/>
                  </a:lnTo>
                  <a:lnTo>
                    <a:pt x="422505" y="418537"/>
                  </a:lnTo>
                  <a:lnTo>
                    <a:pt x="422567" y="418800"/>
                  </a:lnTo>
                  <a:lnTo>
                    <a:pt x="422944" y="420488"/>
                  </a:lnTo>
                  <a:lnTo>
                    <a:pt x="422994" y="420763"/>
                  </a:lnTo>
                  <a:lnTo>
                    <a:pt x="423071" y="421040"/>
                  </a:lnTo>
                  <a:lnTo>
                    <a:pt x="423537" y="422965"/>
                  </a:lnTo>
                  <a:lnTo>
                    <a:pt x="423625" y="423268"/>
                  </a:lnTo>
                  <a:lnTo>
                    <a:pt x="424078" y="424930"/>
                  </a:lnTo>
                  <a:lnTo>
                    <a:pt x="424128" y="425157"/>
                  </a:lnTo>
                  <a:lnTo>
                    <a:pt x="424228" y="425482"/>
                  </a:lnTo>
                  <a:lnTo>
                    <a:pt x="424278" y="425697"/>
                  </a:lnTo>
                  <a:lnTo>
                    <a:pt x="424392" y="426037"/>
                  </a:lnTo>
                  <a:lnTo>
                    <a:pt x="424443" y="426240"/>
                  </a:lnTo>
                  <a:lnTo>
                    <a:pt x="424556" y="426591"/>
                  </a:lnTo>
                  <a:lnTo>
                    <a:pt x="424606" y="426780"/>
                  </a:lnTo>
                  <a:lnTo>
                    <a:pt x="424895" y="427685"/>
                  </a:lnTo>
                  <a:lnTo>
                    <a:pt x="424946" y="427849"/>
                  </a:lnTo>
                  <a:lnTo>
                    <a:pt x="425073" y="428239"/>
                  </a:lnTo>
                  <a:lnTo>
                    <a:pt x="425110" y="428392"/>
                  </a:lnTo>
                  <a:lnTo>
                    <a:pt x="425248" y="428782"/>
                  </a:lnTo>
                  <a:lnTo>
                    <a:pt x="425285" y="428921"/>
                  </a:lnTo>
                  <a:lnTo>
                    <a:pt x="425437" y="429334"/>
                  </a:lnTo>
                  <a:lnTo>
                    <a:pt x="425463" y="429447"/>
                  </a:lnTo>
                  <a:lnTo>
                    <a:pt x="425613" y="429877"/>
                  </a:lnTo>
                  <a:lnTo>
                    <a:pt x="425650" y="429990"/>
                  </a:lnTo>
                  <a:lnTo>
                    <a:pt x="425802" y="430417"/>
                  </a:lnTo>
                  <a:lnTo>
                    <a:pt x="425828" y="430519"/>
                  </a:lnTo>
                  <a:lnTo>
                    <a:pt x="425992" y="430960"/>
                  </a:lnTo>
                  <a:lnTo>
                    <a:pt x="426015" y="431047"/>
                  </a:lnTo>
                  <a:lnTo>
                    <a:pt x="426193" y="431511"/>
                  </a:lnTo>
                  <a:lnTo>
                    <a:pt x="426204" y="431576"/>
                  </a:lnTo>
                  <a:lnTo>
                    <a:pt x="426393" y="432054"/>
                  </a:lnTo>
                  <a:lnTo>
                    <a:pt x="426405" y="432091"/>
                  </a:lnTo>
                  <a:lnTo>
                    <a:pt x="426595" y="432594"/>
                  </a:lnTo>
                  <a:lnTo>
                    <a:pt x="426595" y="432620"/>
                  </a:lnTo>
                  <a:lnTo>
                    <a:pt x="426795" y="433123"/>
                  </a:lnTo>
                  <a:lnTo>
                    <a:pt x="426795" y="433137"/>
                  </a:lnTo>
                  <a:lnTo>
                    <a:pt x="426999" y="433666"/>
                  </a:lnTo>
                  <a:lnTo>
                    <a:pt x="427010" y="433666"/>
                  </a:lnTo>
                  <a:lnTo>
                    <a:pt x="427211" y="434181"/>
                  </a:lnTo>
                  <a:lnTo>
                    <a:pt x="427211" y="434206"/>
                  </a:lnTo>
                  <a:lnTo>
                    <a:pt x="427414" y="434696"/>
                  </a:lnTo>
                  <a:lnTo>
                    <a:pt x="427437" y="434735"/>
                  </a:lnTo>
                  <a:lnTo>
                    <a:pt x="427626" y="435213"/>
                  </a:lnTo>
                  <a:lnTo>
                    <a:pt x="427652" y="435275"/>
                  </a:lnTo>
                  <a:lnTo>
                    <a:pt x="427853" y="435742"/>
                  </a:lnTo>
                  <a:lnTo>
                    <a:pt x="427867" y="435792"/>
                  </a:lnTo>
                  <a:lnTo>
                    <a:pt x="428079" y="436282"/>
                  </a:lnTo>
                  <a:lnTo>
                    <a:pt x="428079" y="436307"/>
                  </a:lnTo>
                  <a:lnTo>
                    <a:pt x="428308" y="436811"/>
                  </a:lnTo>
                  <a:lnTo>
                    <a:pt x="428534" y="437328"/>
                  </a:lnTo>
                  <a:lnTo>
                    <a:pt x="428545" y="437340"/>
                  </a:lnTo>
                  <a:lnTo>
                    <a:pt x="428760" y="437831"/>
                  </a:lnTo>
                  <a:lnTo>
                    <a:pt x="428772" y="437868"/>
                  </a:lnTo>
                  <a:lnTo>
                    <a:pt x="428987" y="438346"/>
                  </a:lnTo>
                  <a:lnTo>
                    <a:pt x="429012" y="438397"/>
                  </a:lnTo>
                  <a:lnTo>
                    <a:pt x="429224" y="438850"/>
                  </a:lnTo>
                  <a:lnTo>
                    <a:pt x="429263" y="438914"/>
                  </a:lnTo>
                  <a:lnTo>
                    <a:pt x="429465" y="439353"/>
                  </a:lnTo>
                  <a:lnTo>
                    <a:pt x="429502" y="439441"/>
                  </a:lnTo>
                  <a:lnTo>
                    <a:pt x="429704" y="439870"/>
                  </a:lnTo>
                  <a:lnTo>
                    <a:pt x="429753" y="439958"/>
                  </a:lnTo>
                  <a:lnTo>
                    <a:pt x="429956" y="440374"/>
                  </a:lnTo>
                  <a:lnTo>
                    <a:pt x="430005" y="440487"/>
                  </a:lnTo>
                  <a:lnTo>
                    <a:pt x="430194" y="440877"/>
                  </a:lnTo>
                  <a:lnTo>
                    <a:pt x="430256" y="441002"/>
                  </a:lnTo>
                  <a:lnTo>
                    <a:pt x="430446" y="441380"/>
                  </a:lnTo>
                  <a:lnTo>
                    <a:pt x="430522" y="441519"/>
                  </a:lnTo>
                  <a:lnTo>
                    <a:pt x="430698" y="441870"/>
                  </a:lnTo>
                  <a:lnTo>
                    <a:pt x="430785" y="442022"/>
                  </a:lnTo>
                  <a:lnTo>
                    <a:pt x="430963" y="442373"/>
                  </a:lnTo>
                  <a:lnTo>
                    <a:pt x="431051" y="442537"/>
                  </a:lnTo>
                  <a:lnTo>
                    <a:pt x="431215" y="442879"/>
                  </a:lnTo>
                  <a:lnTo>
                    <a:pt x="431314" y="443055"/>
                  </a:lnTo>
                  <a:lnTo>
                    <a:pt x="431478" y="443369"/>
                  </a:lnTo>
                  <a:lnTo>
                    <a:pt x="431580" y="443558"/>
                  </a:lnTo>
                  <a:lnTo>
                    <a:pt x="431743" y="443872"/>
                  </a:lnTo>
                  <a:lnTo>
                    <a:pt x="431856" y="444061"/>
                  </a:lnTo>
                  <a:lnTo>
                    <a:pt x="432021" y="444364"/>
                  </a:lnTo>
                  <a:lnTo>
                    <a:pt x="432133" y="444565"/>
                  </a:lnTo>
                  <a:lnTo>
                    <a:pt x="432295" y="444853"/>
                  </a:lnTo>
                  <a:lnTo>
                    <a:pt x="432408" y="445068"/>
                  </a:lnTo>
                  <a:lnTo>
                    <a:pt x="432572" y="445357"/>
                  </a:lnTo>
                  <a:lnTo>
                    <a:pt x="432699" y="445572"/>
                  </a:lnTo>
                  <a:lnTo>
                    <a:pt x="432850" y="445849"/>
                  </a:lnTo>
                  <a:lnTo>
                    <a:pt x="432976" y="446075"/>
                  </a:lnTo>
                  <a:lnTo>
                    <a:pt x="433126" y="446338"/>
                  </a:lnTo>
                  <a:lnTo>
                    <a:pt x="433265" y="446567"/>
                  </a:lnTo>
                  <a:lnTo>
                    <a:pt x="433417" y="446818"/>
                  </a:lnTo>
                  <a:lnTo>
                    <a:pt x="433556" y="447056"/>
                  </a:lnTo>
                  <a:lnTo>
                    <a:pt x="433706" y="447308"/>
                  </a:lnTo>
                  <a:lnTo>
                    <a:pt x="433856" y="447560"/>
                  </a:lnTo>
                  <a:lnTo>
                    <a:pt x="433995" y="447800"/>
                  </a:lnTo>
                  <a:lnTo>
                    <a:pt x="434159" y="448052"/>
                  </a:lnTo>
                  <a:lnTo>
                    <a:pt x="434297" y="448278"/>
                  </a:lnTo>
                  <a:lnTo>
                    <a:pt x="434450" y="448541"/>
                  </a:lnTo>
                  <a:lnTo>
                    <a:pt x="434600" y="448767"/>
                  </a:lnTo>
                  <a:lnTo>
                    <a:pt x="434749" y="449019"/>
                  </a:lnTo>
                  <a:lnTo>
                    <a:pt x="434902" y="449248"/>
                  </a:lnTo>
                  <a:lnTo>
                    <a:pt x="435066" y="449511"/>
                  </a:lnTo>
                  <a:lnTo>
                    <a:pt x="435205" y="449726"/>
                  </a:lnTo>
                  <a:lnTo>
                    <a:pt x="435366" y="449989"/>
                  </a:lnTo>
                  <a:lnTo>
                    <a:pt x="435505" y="450204"/>
                  </a:lnTo>
                  <a:lnTo>
                    <a:pt x="435683" y="450467"/>
                  </a:lnTo>
                  <a:lnTo>
                    <a:pt x="435821" y="450682"/>
                  </a:lnTo>
                  <a:lnTo>
                    <a:pt x="435996" y="450945"/>
                  </a:lnTo>
                  <a:lnTo>
                    <a:pt x="436135" y="451160"/>
                  </a:lnTo>
                  <a:lnTo>
                    <a:pt x="436311" y="451425"/>
                  </a:lnTo>
                  <a:lnTo>
                    <a:pt x="436449" y="451637"/>
                  </a:lnTo>
                  <a:lnTo>
                    <a:pt x="436639" y="451903"/>
                  </a:lnTo>
                  <a:lnTo>
                    <a:pt x="436777" y="452104"/>
                  </a:lnTo>
                  <a:lnTo>
                    <a:pt x="436966" y="452381"/>
                  </a:lnTo>
                  <a:lnTo>
                    <a:pt x="437105" y="452582"/>
                  </a:lnTo>
                  <a:lnTo>
                    <a:pt x="437280" y="452847"/>
                  </a:lnTo>
                  <a:lnTo>
                    <a:pt x="437431" y="453048"/>
                  </a:lnTo>
                  <a:lnTo>
                    <a:pt x="437620" y="453312"/>
                  </a:lnTo>
                  <a:lnTo>
                    <a:pt x="437758" y="453512"/>
                  </a:lnTo>
                  <a:lnTo>
                    <a:pt x="437948" y="453778"/>
                  </a:lnTo>
                  <a:lnTo>
                    <a:pt x="438097" y="453979"/>
                  </a:lnTo>
                  <a:lnTo>
                    <a:pt x="439647" y="456080"/>
                  </a:lnTo>
                  <a:lnTo>
                    <a:pt x="439811" y="456295"/>
                  </a:lnTo>
                  <a:lnTo>
                    <a:pt x="439998" y="456535"/>
                  </a:lnTo>
                  <a:lnTo>
                    <a:pt x="440162" y="456747"/>
                  </a:lnTo>
                  <a:lnTo>
                    <a:pt x="440705" y="457440"/>
                  </a:lnTo>
                  <a:lnTo>
                    <a:pt x="440880" y="457655"/>
                  </a:lnTo>
                  <a:lnTo>
                    <a:pt x="441055" y="457881"/>
                  </a:lnTo>
                  <a:lnTo>
                    <a:pt x="441245" y="458108"/>
                  </a:lnTo>
                  <a:lnTo>
                    <a:pt x="441409" y="458322"/>
                  </a:lnTo>
                  <a:lnTo>
                    <a:pt x="441610" y="458560"/>
                  </a:lnTo>
                  <a:lnTo>
                    <a:pt x="441773" y="458775"/>
                  </a:lnTo>
                  <a:lnTo>
                    <a:pt x="441988" y="459013"/>
                  </a:lnTo>
                  <a:lnTo>
                    <a:pt x="442138" y="459216"/>
                  </a:lnTo>
                  <a:lnTo>
                    <a:pt x="442353" y="459454"/>
                  </a:lnTo>
                  <a:lnTo>
                    <a:pt x="442503" y="459643"/>
                  </a:lnTo>
                  <a:lnTo>
                    <a:pt x="442729" y="459906"/>
                  </a:lnTo>
                  <a:lnTo>
                    <a:pt x="442868" y="460084"/>
                  </a:lnTo>
                  <a:lnTo>
                    <a:pt x="443108" y="460348"/>
                  </a:lnTo>
                  <a:lnTo>
                    <a:pt x="443247" y="460511"/>
                  </a:lnTo>
                  <a:lnTo>
                    <a:pt x="443498" y="460788"/>
                  </a:lnTo>
                  <a:lnTo>
                    <a:pt x="443623" y="460939"/>
                  </a:lnTo>
                  <a:lnTo>
                    <a:pt x="443875" y="461229"/>
                  </a:lnTo>
                  <a:lnTo>
                    <a:pt x="444002" y="461368"/>
                  </a:lnTo>
                  <a:lnTo>
                    <a:pt x="444265" y="461670"/>
                  </a:lnTo>
                  <a:lnTo>
                    <a:pt x="444378" y="461795"/>
                  </a:lnTo>
                  <a:lnTo>
                    <a:pt x="445059" y="462539"/>
                  </a:lnTo>
                  <a:lnTo>
                    <a:pt x="445147" y="462638"/>
                  </a:lnTo>
                  <a:lnTo>
                    <a:pt x="446669" y="464250"/>
                  </a:lnTo>
                  <a:lnTo>
                    <a:pt x="446708" y="464300"/>
                  </a:lnTo>
                  <a:lnTo>
                    <a:pt x="447500" y="465106"/>
                  </a:lnTo>
                  <a:lnTo>
                    <a:pt x="447500" y="465118"/>
                  </a:lnTo>
                  <a:lnTo>
                    <a:pt x="447902" y="465520"/>
                  </a:lnTo>
                  <a:lnTo>
                    <a:pt x="447916" y="465520"/>
                  </a:lnTo>
                  <a:lnTo>
                    <a:pt x="448306" y="465924"/>
                  </a:lnTo>
                  <a:lnTo>
                    <a:pt x="448331" y="465935"/>
                  </a:lnTo>
                  <a:lnTo>
                    <a:pt x="449123" y="466716"/>
                  </a:lnTo>
                  <a:lnTo>
                    <a:pt x="449186" y="466767"/>
                  </a:lnTo>
                  <a:lnTo>
                    <a:pt x="450786" y="468277"/>
                  </a:lnTo>
                  <a:lnTo>
                    <a:pt x="450899" y="468378"/>
                  </a:lnTo>
                  <a:lnTo>
                    <a:pt x="451201" y="468667"/>
                  </a:lnTo>
                  <a:lnTo>
                    <a:pt x="451326" y="468769"/>
                  </a:lnTo>
                  <a:lnTo>
                    <a:pt x="451628" y="469046"/>
                  </a:lnTo>
                  <a:lnTo>
                    <a:pt x="451767" y="469159"/>
                  </a:lnTo>
                  <a:lnTo>
                    <a:pt x="452056" y="469422"/>
                  </a:lnTo>
                  <a:lnTo>
                    <a:pt x="452208" y="469549"/>
                  </a:lnTo>
                  <a:lnTo>
                    <a:pt x="452485" y="469801"/>
                  </a:lnTo>
                  <a:lnTo>
                    <a:pt x="452647" y="469939"/>
                  </a:lnTo>
                  <a:lnTo>
                    <a:pt x="452912" y="470177"/>
                  </a:lnTo>
                  <a:lnTo>
                    <a:pt x="453780" y="470921"/>
                  </a:lnTo>
                  <a:lnTo>
                    <a:pt x="453969" y="471071"/>
                  </a:lnTo>
                  <a:lnTo>
                    <a:pt x="454208" y="471285"/>
                  </a:lnTo>
                  <a:lnTo>
                    <a:pt x="454422" y="471449"/>
                  </a:lnTo>
                  <a:lnTo>
                    <a:pt x="455101" y="472015"/>
                  </a:lnTo>
                  <a:lnTo>
                    <a:pt x="455316" y="472179"/>
                  </a:lnTo>
                  <a:lnTo>
                    <a:pt x="455542" y="472369"/>
                  </a:lnTo>
                  <a:lnTo>
                    <a:pt x="455768" y="472544"/>
                  </a:lnTo>
                  <a:lnTo>
                    <a:pt x="456221" y="472909"/>
                  </a:lnTo>
                  <a:lnTo>
                    <a:pt x="456435" y="473084"/>
                  </a:lnTo>
                  <a:lnTo>
                    <a:pt x="457140" y="473613"/>
                  </a:lnTo>
                  <a:lnTo>
                    <a:pt x="457343" y="473777"/>
                  </a:lnTo>
                  <a:lnTo>
                    <a:pt x="457595" y="473966"/>
                  </a:lnTo>
                  <a:lnTo>
                    <a:pt x="457795" y="474130"/>
                  </a:lnTo>
                  <a:lnTo>
                    <a:pt x="458059" y="474320"/>
                  </a:lnTo>
                  <a:lnTo>
                    <a:pt x="458260" y="474470"/>
                  </a:lnTo>
                  <a:lnTo>
                    <a:pt x="458525" y="474659"/>
                  </a:lnTo>
                  <a:lnTo>
                    <a:pt x="458715" y="474809"/>
                  </a:lnTo>
                  <a:lnTo>
                    <a:pt x="458991" y="474999"/>
                  </a:lnTo>
                  <a:lnTo>
                    <a:pt x="459179" y="475149"/>
                  </a:lnTo>
                  <a:lnTo>
                    <a:pt x="459455" y="475338"/>
                  </a:lnTo>
                  <a:lnTo>
                    <a:pt x="459645" y="475477"/>
                  </a:lnTo>
                  <a:lnTo>
                    <a:pt x="459922" y="475666"/>
                  </a:lnTo>
                  <a:lnTo>
                    <a:pt x="460111" y="475816"/>
                  </a:lnTo>
                  <a:lnTo>
                    <a:pt x="460389" y="476005"/>
                  </a:lnTo>
                  <a:lnTo>
                    <a:pt x="460576" y="476144"/>
                  </a:lnTo>
                  <a:lnTo>
                    <a:pt x="460853" y="476333"/>
                  </a:lnTo>
                  <a:lnTo>
                    <a:pt x="461042" y="476472"/>
                  </a:lnTo>
                  <a:lnTo>
                    <a:pt x="461331" y="476659"/>
                  </a:lnTo>
                  <a:lnTo>
                    <a:pt x="461520" y="476797"/>
                  </a:lnTo>
                  <a:lnTo>
                    <a:pt x="461811" y="476975"/>
                  </a:lnTo>
                  <a:lnTo>
                    <a:pt x="461998" y="477114"/>
                  </a:lnTo>
                  <a:lnTo>
                    <a:pt x="462275" y="477301"/>
                  </a:lnTo>
                  <a:lnTo>
                    <a:pt x="462476" y="477428"/>
                  </a:lnTo>
                  <a:lnTo>
                    <a:pt x="462753" y="477617"/>
                  </a:lnTo>
                  <a:lnTo>
                    <a:pt x="462956" y="477742"/>
                  </a:lnTo>
                  <a:lnTo>
                    <a:pt x="463231" y="477920"/>
                  </a:lnTo>
                  <a:lnTo>
                    <a:pt x="463434" y="478056"/>
                  </a:lnTo>
                  <a:lnTo>
                    <a:pt x="463711" y="478234"/>
                  </a:lnTo>
                  <a:lnTo>
                    <a:pt x="463912" y="478372"/>
                  </a:lnTo>
                  <a:lnTo>
                    <a:pt x="464189" y="478536"/>
                  </a:lnTo>
                  <a:lnTo>
                    <a:pt x="464401" y="478675"/>
                  </a:lnTo>
                  <a:lnTo>
                    <a:pt x="464679" y="478836"/>
                  </a:lnTo>
                  <a:lnTo>
                    <a:pt x="464893" y="478975"/>
                  </a:lnTo>
                  <a:lnTo>
                    <a:pt x="465157" y="479139"/>
                  </a:lnTo>
                  <a:lnTo>
                    <a:pt x="465385" y="479277"/>
                  </a:lnTo>
                  <a:lnTo>
                    <a:pt x="465648" y="479430"/>
                  </a:lnTo>
                  <a:lnTo>
                    <a:pt x="465875" y="479580"/>
                  </a:lnTo>
                  <a:lnTo>
                    <a:pt x="466126" y="479730"/>
                  </a:lnTo>
                  <a:lnTo>
                    <a:pt x="466367" y="479868"/>
                  </a:lnTo>
                  <a:lnTo>
                    <a:pt x="466618" y="480021"/>
                  </a:lnTo>
                  <a:lnTo>
                    <a:pt x="466856" y="480159"/>
                  </a:lnTo>
                  <a:lnTo>
                    <a:pt x="467108" y="480298"/>
                  </a:lnTo>
                  <a:lnTo>
                    <a:pt x="467359" y="480448"/>
                  </a:lnTo>
                  <a:lnTo>
                    <a:pt x="467600" y="480587"/>
                  </a:lnTo>
                  <a:lnTo>
                    <a:pt x="467851" y="480739"/>
                  </a:lnTo>
                  <a:lnTo>
                    <a:pt x="468091" y="480864"/>
                  </a:lnTo>
                  <a:lnTo>
                    <a:pt x="468581" y="481141"/>
                  </a:lnTo>
                  <a:lnTo>
                    <a:pt x="468858" y="481305"/>
                  </a:lnTo>
                  <a:lnTo>
                    <a:pt x="469072" y="481418"/>
                  </a:lnTo>
                  <a:lnTo>
                    <a:pt x="469361" y="481582"/>
                  </a:lnTo>
                  <a:lnTo>
                    <a:pt x="469864" y="481859"/>
                  </a:lnTo>
                  <a:lnTo>
                    <a:pt x="470065" y="481958"/>
                  </a:lnTo>
                  <a:lnTo>
                    <a:pt x="470382" y="482122"/>
                  </a:lnTo>
                  <a:lnTo>
                    <a:pt x="470569" y="482224"/>
                  </a:lnTo>
                  <a:lnTo>
                    <a:pt x="470885" y="482388"/>
                  </a:lnTo>
                  <a:lnTo>
                    <a:pt x="471072" y="482475"/>
                  </a:lnTo>
                  <a:lnTo>
                    <a:pt x="471400" y="482651"/>
                  </a:lnTo>
                  <a:lnTo>
                    <a:pt x="471564" y="482739"/>
                  </a:lnTo>
                  <a:lnTo>
                    <a:pt x="471917" y="482916"/>
                  </a:lnTo>
                  <a:lnTo>
                    <a:pt x="472067" y="482990"/>
                  </a:lnTo>
                  <a:lnTo>
                    <a:pt x="472432" y="483180"/>
                  </a:lnTo>
                  <a:lnTo>
                    <a:pt x="472571" y="483242"/>
                  </a:lnTo>
                  <a:lnTo>
                    <a:pt x="472949" y="483431"/>
                  </a:lnTo>
                  <a:lnTo>
                    <a:pt x="473074" y="483482"/>
                  </a:lnTo>
                  <a:lnTo>
                    <a:pt x="473464" y="483683"/>
                  </a:lnTo>
                  <a:lnTo>
                    <a:pt x="473577" y="483734"/>
                  </a:lnTo>
                  <a:lnTo>
                    <a:pt x="473993" y="483935"/>
                  </a:lnTo>
                  <a:lnTo>
                    <a:pt x="474080" y="483972"/>
                  </a:lnTo>
                  <a:lnTo>
                    <a:pt x="474508" y="484175"/>
                  </a:lnTo>
                  <a:lnTo>
                    <a:pt x="474598" y="484212"/>
                  </a:lnTo>
                  <a:lnTo>
                    <a:pt x="475037" y="484427"/>
                  </a:lnTo>
                  <a:lnTo>
                    <a:pt x="475101" y="484452"/>
                  </a:lnTo>
                  <a:lnTo>
                    <a:pt x="475566" y="484664"/>
                  </a:lnTo>
                  <a:lnTo>
                    <a:pt x="475616" y="484678"/>
                  </a:lnTo>
                  <a:lnTo>
                    <a:pt x="476094" y="484891"/>
                  </a:lnTo>
                  <a:lnTo>
                    <a:pt x="476119" y="484905"/>
                  </a:lnTo>
                  <a:lnTo>
                    <a:pt x="476623" y="485131"/>
                  </a:lnTo>
                  <a:lnTo>
                    <a:pt x="476637" y="485131"/>
                  </a:lnTo>
                  <a:lnTo>
                    <a:pt x="477140" y="485357"/>
                  </a:lnTo>
                  <a:lnTo>
                    <a:pt x="477152" y="485357"/>
                  </a:lnTo>
                  <a:lnTo>
                    <a:pt x="477655" y="485572"/>
                  </a:lnTo>
                  <a:lnTo>
                    <a:pt x="477692" y="485583"/>
                  </a:lnTo>
                  <a:lnTo>
                    <a:pt x="478172" y="485784"/>
                  </a:lnTo>
                  <a:lnTo>
                    <a:pt x="478221" y="485810"/>
                  </a:lnTo>
                  <a:lnTo>
                    <a:pt x="478701" y="485999"/>
                  </a:lnTo>
                  <a:lnTo>
                    <a:pt x="478738" y="486024"/>
                  </a:lnTo>
                  <a:lnTo>
                    <a:pt x="479241" y="486225"/>
                  </a:lnTo>
                  <a:lnTo>
                    <a:pt x="479253" y="486225"/>
                  </a:lnTo>
                  <a:lnTo>
                    <a:pt x="479366" y="486276"/>
                  </a:lnTo>
                  <a:lnTo>
                    <a:pt x="480299" y="486641"/>
                  </a:lnTo>
                  <a:lnTo>
                    <a:pt x="480310" y="486641"/>
                  </a:lnTo>
                  <a:lnTo>
                    <a:pt x="481342" y="487031"/>
                  </a:lnTo>
                  <a:lnTo>
                    <a:pt x="481393" y="487043"/>
                  </a:lnTo>
                  <a:lnTo>
                    <a:pt x="482388" y="487422"/>
                  </a:lnTo>
                  <a:lnTo>
                    <a:pt x="482476" y="487447"/>
                  </a:lnTo>
                  <a:lnTo>
                    <a:pt x="482917" y="487611"/>
                  </a:lnTo>
                  <a:lnTo>
                    <a:pt x="483016" y="487636"/>
                  </a:lnTo>
                  <a:lnTo>
                    <a:pt x="483444" y="487786"/>
                  </a:lnTo>
                  <a:lnTo>
                    <a:pt x="483571" y="487823"/>
                  </a:lnTo>
                  <a:lnTo>
                    <a:pt x="484515" y="488151"/>
                  </a:lnTo>
                  <a:lnTo>
                    <a:pt x="484654" y="488188"/>
                  </a:lnTo>
                  <a:lnTo>
                    <a:pt x="485208" y="488366"/>
                  </a:lnTo>
                  <a:lnTo>
                    <a:pt x="485573" y="488491"/>
                  </a:lnTo>
                  <a:lnTo>
                    <a:pt x="485748" y="488541"/>
                  </a:lnTo>
                  <a:lnTo>
                    <a:pt x="486856" y="488881"/>
                  </a:lnTo>
                  <a:lnTo>
                    <a:pt x="487196" y="488994"/>
                  </a:lnTo>
                  <a:lnTo>
                    <a:pt x="487397" y="489045"/>
                  </a:lnTo>
                  <a:lnTo>
                    <a:pt x="487736" y="489158"/>
                  </a:lnTo>
                  <a:lnTo>
                    <a:pt x="487951" y="489209"/>
                  </a:lnTo>
                  <a:lnTo>
                    <a:pt x="488278" y="489310"/>
                  </a:lnTo>
                  <a:lnTo>
                    <a:pt x="488505" y="489359"/>
                  </a:lnTo>
                  <a:cubicBezTo>
                    <a:pt x="490530" y="489927"/>
                    <a:pt x="492569" y="490442"/>
                    <a:pt x="494633" y="490869"/>
                  </a:cubicBezTo>
                  <a:lnTo>
                    <a:pt x="494885" y="490934"/>
                  </a:lnTo>
                  <a:lnTo>
                    <a:pt x="495187" y="490982"/>
                  </a:lnTo>
                  <a:lnTo>
                    <a:pt x="495452" y="491047"/>
                  </a:lnTo>
                  <a:lnTo>
                    <a:pt x="495753" y="491098"/>
                  </a:lnTo>
                  <a:lnTo>
                    <a:pt x="496572" y="491259"/>
                  </a:lnTo>
                  <a:lnTo>
                    <a:pt x="496873" y="491310"/>
                  </a:lnTo>
                  <a:lnTo>
                    <a:pt x="497138" y="491361"/>
                  </a:lnTo>
                  <a:lnTo>
                    <a:pt x="497441" y="491412"/>
                  </a:lnTo>
                  <a:lnTo>
                    <a:pt x="497704" y="491463"/>
                  </a:lnTo>
                  <a:lnTo>
                    <a:pt x="498006" y="491511"/>
                  </a:lnTo>
                  <a:lnTo>
                    <a:pt x="498258" y="491562"/>
                  </a:lnTo>
                  <a:lnTo>
                    <a:pt x="499140" y="491700"/>
                  </a:lnTo>
                  <a:lnTo>
                    <a:pt x="499403" y="491751"/>
                  </a:lnTo>
                  <a:lnTo>
                    <a:pt x="499706" y="491788"/>
                  </a:lnTo>
                  <a:lnTo>
                    <a:pt x="500537" y="491915"/>
                  </a:lnTo>
                  <a:lnTo>
                    <a:pt x="500837" y="491952"/>
                  </a:lnTo>
                  <a:lnTo>
                    <a:pt x="501971" y="492104"/>
                  </a:lnTo>
                  <a:lnTo>
                    <a:pt x="502259" y="492153"/>
                  </a:lnTo>
                  <a:lnTo>
                    <a:pt x="502536" y="492178"/>
                  </a:lnTo>
                  <a:lnTo>
                    <a:pt x="502827" y="492217"/>
                  </a:lnTo>
                  <a:lnTo>
                    <a:pt x="503105" y="492243"/>
                  </a:lnTo>
                  <a:lnTo>
                    <a:pt x="503404" y="492280"/>
                  </a:lnTo>
                  <a:lnTo>
                    <a:pt x="503670" y="492305"/>
                  </a:lnTo>
                  <a:lnTo>
                    <a:pt x="503984" y="492342"/>
                  </a:lnTo>
                  <a:lnTo>
                    <a:pt x="504236" y="492368"/>
                  </a:lnTo>
                  <a:lnTo>
                    <a:pt x="504564" y="492404"/>
                  </a:lnTo>
                  <a:lnTo>
                    <a:pt x="504802" y="492430"/>
                  </a:lnTo>
                  <a:lnTo>
                    <a:pt x="505143" y="492469"/>
                  </a:lnTo>
                  <a:lnTo>
                    <a:pt x="505381" y="492481"/>
                  </a:lnTo>
                  <a:lnTo>
                    <a:pt x="505721" y="492518"/>
                  </a:lnTo>
                  <a:lnTo>
                    <a:pt x="505949" y="492532"/>
                  </a:lnTo>
                  <a:lnTo>
                    <a:pt x="506300" y="492568"/>
                  </a:lnTo>
                  <a:lnTo>
                    <a:pt x="506515" y="492582"/>
                  </a:lnTo>
                  <a:lnTo>
                    <a:pt x="506880" y="492608"/>
                  </a:lnTo>
                  <a:lnTo>
                    <a:pt x="507081" y="492619"/>
                  </a:lnTo>
                  <a:lnTo>
                    <a:pt x="507471" y="492645"/>
                  </a:lnTo>
                  <a:lnTo>
                    <a:pt x="507660" y="492656"/>
                  </a:lnTo>
                  <a:lnTo>
                    <a:pt x="508050" y="492696"/>
                  </a:lnTo>
                  <a:lnTo>
                    <a:pt x="508226" y="492696"/>
                  </a:lnTo>
                  <a:lnTo>
                    <a:pt x="508630" y="492721"/>
                  </a:lnTo>
                  <a:lnTo>
                    <a:pt x="508791" y="492733"/>
                  </a:lnTo>
                  <a:lnTo>
                    <a:pt x="509221" y="492758"/>
                  </a:lnTo>
                  <a:lnTo>
                    <a:pt x="509371" y="492758"/>
                  </a:lnTo>
                  <a:lnTo>
                    <a:pt x="509812" y="492783"/>
                  </a:lnTo>
                  <a:lnTo>
                    <a:pt x="509937" y="492783"/>
                  </a:lnTo>
                  <a:lnTo>
                    <a:pt x="510392" y="492808"/>
                  </a:lnTo>
                  <a:lnTo>
                    <a:pt x="510516" y="492808"/>
                  </a:lnTo>
                  <a:lnTo>
                    <a:pt x="510983" y="492820"/>
                  </a:lnTo>
                  <a:lnTo>
                    <a:pt x="511082" y="492834"/>
                  </a:lnTo>
                  <a:lnTo>
                    <a:pt x="511574" y="492845"/>
                  </a:lnTo>
                  <a:lnTo>
                    <a:pt x="511650" y="492845"/>
                  </a:lnTo>
                  <a:lnTo>
                    <a:pt x="512165" y="492859"/>
                  </a:lnTo>
                  <a:lnTo>
                    <a:pt x="512227" y="492859"/>
                  </a:lnTo>
                  <a:lnTo>
                    <a:pt x="512756" y="492859"/>
                  </a:lnTo>
                  <a:lnTo>
                    <a:pt x="512795" y="492859"/>
                  </a:lnTo>
                  <a:lnTo>
                    <a:pt x="513349" y="492871"/>
                  </a:lnTo>
                  <a:lnTo>
                    <a:pt x="513373" y="492871"/>
                  </a:lnTo>
                  <a:lnTo>
                    <a:pt x="513940" y="492871"/>
                  </a:lnTo>
                  <a:lnTo>
                    <a:pt x="514506" y="492871"/>
                  </a:lnTo>
                  <a:lnTo>
                    <a:pt x="514532" y="492871"/>
                  </a:lnTo>
                  <a:lnTo>
                    <a:pt x="515086" y="492859"/>
                  </a:lnTo>
                  <a:lnTo>
                    <a:pt x="515122" y="492859"/>
                  </a:lnTo>
                  <a:lnTo>
                    <a:pt x="515651" y="492859"/>
                  </a:lnTo>
                  <a:lnTo>
                    <a:pt x="515714" y="492859"/>
                  </a:lnTo>
                  <a:lnTo>
                    <a:pt x="516231" y="492845"/>
                  </a:lnTo>
                  <a:lnTo>
                    <a:pt x="516307" y="492845"/>
                  </a:lnTo>
                  <a:lnTo>
                    <a:pt x="516797" y="492834"/>
                  </a:lnTo>
                  <a:lnTo>
                    <a:pt x="516898" y="492820"/>
                  </a:lnTo>
                  <a:lnTo>
                    <a:pt x="517362" y="492808"/>
                  </a:lnTo>
                  <a:lnTo>
                    <a:pt x="517489" y="492808"/>
                  </a:lnTo>
                  <a:lnTo>
                    <a:pt x="517942" y="492783"/>
                  </a:lnTo>
                  <a:lnTo>
                    <a:pt x="518069" y="492783"/>
                  </a:lnTo>
                  <a:lnTo>
                    <a:pt x="518507" y="492758"/>
                  </a:lnTo>
                  <a:lnTo>
                    <a:pt x="518660" y="492758"/>
                  </a:lnTo>
                  <a:lnTo>
                    <a:pt x="519087" y="492733"/>
                  </a:lnTo>
                  <a:lnTo>
                    <a:pt x="519251" y="492721"/>
                  </a:lnTo>
                  <a:lnTo>
                    <a:pt x="519653" y="492696"/>
                  </a:lnTo>
                  <a:lnTo>
                    <a:pt x="519831" y="492696"/>
                  </a:lnTo>
                  <a:lnTo>
                    <a:pt x="520221" y="492656"/>
                  </a:lnTo>
                  <a:lnTo>
                    <a:pt x="520408" y="492645"/>
                  </a:lnTo>
                  <a:lnTo>
                    <a:pt x="520798" y="492619"/>
                  </a:lnTo>
                  <a:lnTo>
                    <a:pt x="521001" y="492608"/>
                  </a:lnTo>
                  <a:lnTo>
                    <a:pt x="521366" y="492582"/>
                  </a:lnTo>
                  <a:lnTo>
                    <a:pt x="521579" y="492568"/>
                  </a:lnTo>
                  <a:lnTo>
                    <a:pt x="521932" y="492532"/>
                  </a:lnTo>
                  <a:lnTo>
                    <a:pt x="522158" y="492518"/>
                  </a:lnTo>
                  <a:lnTo>
                    <a:pt x="522498" y="492481"/>
                  </a:lnTo>
                  <a:lnTo>
                    <a:pt x="522738" y="492469"/>
                  </a:lnTo>
                  <a:lnTo>
                    <a:pt x="523077" y="492430"/>
                  </a:lnTo>
                  <a:lnTo>
                    <a:pt x="523317" y="492404"/>
                  </a:lnTo>
                  <a:lnTo>
                    <a:pt x="523643" y="492368"/>
                  </a:lnTo>
                  <a:lnTo>
                    <a:pt x="523894" y="492342"/>
                  </a:lnTo>
                  <a:lnTo>
                    <a:pt x="524211" y="492305"/>
                  </a:lnTo>
                  <a:lnTo>
                    <a:pt x="524474" y="492280"/>
                  </a:lnTo>
                  <a:lnTo>
                    <a:pt x="524776" y="492243"/>
                  </a:lnTo>
                  <a:lnTo>
                    <a:pt x="525054" y="492217"/>
                  </a:lnTo>
                  <a:lnTo>
                    <a:pt x="525342" y="492178"/>
                  </a:lnTo>
                  <a:lnTo>
                    <a:pt x="525619" y="492153"/>
                  </a:lnTo>
                  <a:lnTo>
                    <a:pt x="525908" y="492104"/>
                  </a:lnTo>
                  <a:lnTo>
                    <a:pt x="527042" y="491952"/>
                  </a:lnTo>
                  <a:lnTo>
                    <a:pt x="527344" y="491915"/>
                  </a:lnTo>
                  <a:lnTo>
                    <a:pt x="528175" y="491788"/>
                  </a:lnTo>
                  <a:lnTo>
                    <a:pt x="528475" y="491751"/>
                  </a:lnTo>
                  <a:lnTo>
                    <a:pt x="528741" y="491700"/>
                  </a:lnTo>
                  <a:lnTo>
                    <a:pt x="529621" y="491562"/>
                  </a:lnTo>
                  <a:lnTo>
                    <a:pt x="529872" y="491511"/>
                  </a:lnTo>
                  <a:lnTo>
                    <a:pt x="530175" y="491463"/>
                  </a:lnTo>
                  <a:lnTo>
                    <a:pt x="530441" y="491412"/>
                  </a:lnTo>
                  <a:lnTo>
                    <a:pt x="530743" y="491361"/>
                  </a:lnTo>
                  <a:lnTo>
                    <a:pt x="531006" y="491310"/>
                  </a:lnTo>
                  <a:lnTo>
                    <a:pt x="531309" y="491259"/>
                  </a:lnTo>
                  <a:lnTo>
                    <a:pt x="532126" y="491098"/>
                  </a:lnTo>
                  <a:lnTo>
                    <a:pt x="532429" y="491047"/>
                  </a:lnTo>
                  <a:lnTo>
                    <a:pt x="532692" y="490982"/>
                  </a:lnTo>
                  <a:lnTo>
                    <a:pt x="532994" y="490934"/>
                  </a:lnTo>
                  <a:lnTo>
                    <a:pt x="533246" y="490869"/>
                  </a:lnTo>
                  <a:cubicBezTo>
                    <a:pt x="535310" y="490430"/>
                    <a:pt x="537349" y="489938"/>
                    <a:pt x="539376" y="489359"/>
                  </a:cubicBezTo>
                  <a:lnTo>
                    <a:pt x="539603" y="489310"/>
                  </a:lnTo>
                  <a:lnTo>
                    <a:pt x="539930" y="489209"/>
                  </a:lnTo>
                  <a:lnTo>
                    <a:pt x="540143" y="489158"/>
                  </a:lnTo>
                  <a:lnTo>
                    <a:pt x="540485" y="489045"/>
                  </a:lnTo>
                  <a:lnTo>
                    <a:pt x="540685" y="488994"/>
                  </a:lnTo>
                  <a:lnTo>
                    <a:pt x="541025" y="488881"/>
                  </a:lnTo>
                  <a:lnTo>
                    <a:pt x="542133" y="488541"/>
                  </a:lnTo>
                  <a:lnTo>
                    <a:pt x="542308" y="488491"/>
                  </a:lnTo>
                  <a:lnTo>
                    <a:pt x="542673" y="488366"/>
                  </a:lnTo>
                  <a:lnTo>
                    <a:pt x="543227" y="488188"/>
                  </a:lnTo>
                  <a:lnTo>
                    <a:pt x="543366" y="488151"/>
                  </a:lnTo>
                  <a:lnTo>
                    <a:pt x="544310" y="487823"/>
                  </a:lnTo>
                  <a:lnTo>
                    <a:pt x="544435" y="487786"/>
                  </a:lnTo>
                  <a:lnTo>
                    <a:pt x="544862" y="487636"/>
                  </a:lnTo>
                  <a:lnTo>
                    <a:pt x="544964" y="487611"/>
                  </a:lnTo>
                  <a:lnTo>
                    <a:pt x="545405" y="487447"/>
                  </a:lnTo>
                  <a:lnTo>
                    <a:pt x="545493" y="487422"/>
                  </a:lnTo>
                  <a:lnTo>
                    <a:pt x="546488" y="487043"/>
                  </a:lnTo>
                  <a:lnTo>
                    <a:pt x="546536" y="487031"/>
                  </a:lnTo>
                  <a:lnTo>
                    <a:pt x="547569" y="486641"/>
                  </a:lnTo>
                  <a:lnTo>
                    <a:pt x="547582" y="486641"/>
                  </a:lnTo>
                  <a:lnTo>
                    <a:pt x="548513" y="486276"/>
                  </a:lnTo>
                  <a:lnTo>
                    <a:pt x="548626" y="486225"/>
                  </a:lnTo>
                  <a:lnTo>
                    <a:pt x="548640" y="486225"/>
                  </a:lnTo>
                  <a:lnTo>
                    <a:pt x="549143" y="486024"/>
                  </a:lnTo>
                  <a:lnTo>
                    <a:pt x="549180" y="485999"/>
                  </a:lnTo>
                  <a:lnTo>
                    <a:pt x="549658" y="485810"/>
                  </a:lnTo>
                  <a:lnTo>
                    <a:pt x="549709" y="485784"/>
                  </a:lnTo>
                  <a:lnTo>
                    <a:pt x="550187" y="485583"/>
                  </a:lnTo>
                  <a:lnTo>
                    <a:pt x="550224" y="485572"/>
                  </a:lnTo>
                  <a:lnTo>
                    <a:pt x="550715" y="485357"/>
                  </a:lnTo>
                  <a:lnTo>
                    <a:pt x="550741" y="485357"/>
                  </a:lnTo>
                  <a:lnTo>
                    <a:pt x="551244" y="485131"/>
                  </a:lnTo>
                  <a:lnTo>
                    <a:pt x="551256" y="485131"/>
                  </a:lnTo>
                  <a:lnTo>
                    <a:pt x="551759" y="484905"/>
                  </a:lnTo>
                  <a:lnTo>
                    <a:pt x="551773" y="484905"/>
                  </a:lnTo>
                  <a:lnTo>
                    <a:pt x="552263" y="484678"/>
                  </a:lnTo>
                  <a:lnTo>
                    <a:pt x="552302" y="484664"/>
                  </a:lnTo>
                  <a:lnTo>
                    <a:pt x="552780" y="484452"/>
                  </a:lnTo>
                  <a:lnTo>
                    <a:pt x="552830" y="484427"/>
                  </a:lnTo>
                  <a:lnTo>
                    <a:pt x="553283" y="484212"/>
                  </a:lnTo>
                  <a:lnTo>
                    <a:pt x="553359" y="484186"/>
                  </a:lnTo>
                  <a:lnTo>
                    <a:pt x="553798" y="483972"/>
                  </a:lnTo>
                  <a:lnTo>
                    <a:pt x="553874" y="483935"/>
                  </a:lnTo>
                  <a:lnTo>
                    <a:pt x="554302" y="483734"/>
                  </a:lnTo>
                  <a:lnTo>
                    <a:pt x="554391" y="483695"/>
                  </a:lnTo>
                  <a:lnTo>
                    <a:pt x="554807" y="483482"/>
                  </a:lnTo>
                  <a:lnTo>
                    <a:pt x="554906" y="483443"/>
                  </a:lnTo>
                  <a:lnTo>
                    <a:pt x="555310" y="483242"/>
                  </a:lnTo>
                  <a:lnTo>
                    <a:pt x="555424" y="483191"/>
                  </a:lnTo>
                  <a:lnTo>
                    <a:pt x="555814" y="482990"/>
                  </a:lnTo>
                  <a:lnTo>
                    <a:pt x="555939" y="482928"/>
                  </a:lnTo>
                  <a:lnTo>
                    <a:pt x="556317" y="482739"/>
                  </a:lnTo>
                  <a:lnTo>
                    <a:pt x="556456" y="482662"/>
                  </a:lnTo>
                  <a:lnTo>
                    <a:pt x="556807" y="482475"/>
                  </a:lnTo>
                  <a:lnTo>
                    <a:pt x="556970" y="482399"/>
                  </a:lnTo>
                  <a:lnTo>
                    <a:pt x="557310" y="482224"/>
                  </a:lnTo>
                  <a:lnTo>
                    <a:pt x="557474" y="482136"/>
                  </a:lnTo>
                  <a:lnTo>
                    <a:pt x="557813" y="481958"/>
                  </a:lnTo>
                  <a:lnTo>
                    <a:pt x="557977" y="481871"/>
                  </a:lnTo>
                  <a:lnTo>
                    <a:pt x="558305" y="481681"/>
                  </a:lnTo>
                  <a:lnTo>
                    <a:pt x="558481" y="481593"/>
                  </a:lnTo>
                  <a:lnTo>
                    <a:pt x="558809" y="481418"/>
                  </a:lnTo>
                  <a:lnTo>
                    <a:pt x="558984" y="481316"/>
                  </a:lnTo>
                  <a:lnTo>
                    <a:pt x="559298" y="481141"/>
                  </a:lnTo>
                  <a:lnTo>
                    <a:pt x="559487" y="481039"/>
                  </a:lnTo>
                  <a:lnTo>
                    <a:pt x="559790" y="480864"/>
                  </a:lnTo>
                  <a:lnTo>
                    <a:pt x="559991" y="480750"/>
                  </a:lnTo>
                  <a:lnTo>
                    <a:pt x="560281" y="480587"/>
                  </a:lnTo>
                  <a:lnTo>
                    <a:pt x="560494" y="480473"/>
                  </a:lnTo>
                  <a:lnTo>
                    <a:pt x="560771" y="480298"/>
                  </a:lnTo>
                  <a:lnTo>
                    <a:pt x="560986" y="480185"/>
                  </a:lnTo>
                  <a:lnTo>
                    <a:pt x="561263" y="480021"/>
                  </a:lnTo>
                  <a:lnTo>
                    <a:pt x="561475" y="479894"/>
                  </a:lnTo>
                  <a:lnTo>
                    <a:pt x="561752" y="479730"/>
                  </a:lnTo>
                  <a:lnTo>
                    <a:pt x="561979" y="479591"/>
                  </a:lnTo>
                  <a:lnTo>
                    <a:pt x="562722" y="479139"/>
                  </a:lnTo>
                  <a:lnTo>
                    <a:pt x="562948" y="479000"/>
                  </a:lnTo>
                  <a:lnTo>
                    <a:pt x="563200" y="478836"/>
                  </a:lnTo>
                  <a:lnTo>
                    <a:pt x="563440" y="478698"/>
                  </a:lnTo>
                  <a:lnTo>
                    <a:pt x="563692" y="478536"/>
                  </a:lnTo>
                  <a:lnTo>
                    <a:pt x="563930" y="478384"/>
                  </a:lnTo>
                  <a:lnTo>
                    <a:pt x="564170" y="478234"/>
                  </a:lnTo>
                  <a:lnTo>
                    <a:pt x="564408" y="478081"/>
                  </a:lnTo>
                  <a:lnTo>
                    <a:pt x="564648" y="477920"/>
                  </a:lnTo>
                  <a:lnTo>
                    <a:pt x="564888" y="477767"/>
                  </a:lnTo>
                  <a:lnTo>
                    <a:pt x="565126" y="477617"/>
                  </a:lnTo>
                  <a:lnTo>
                    <a:pt x="565366" y="477453"/>
                  </a:lnTo>
                  <a:lnTo>
                    <a:pt x="565604" y="477301"/>
                  </a:lnTo>
                  <a:lnTo>
                    <a:pt x="565844" y="477139"/>
                  </a:lnTo>
                  <a:lnTo>
                    <a:pt x="566070" y="476975"/>
                  </a:lnTo>
                  <a:lnTo>
                    <a:pt x="566322" y="476811"/>
                  </a:lnTo>
                  <a:lnTo>
                    <a:pt x="566548" y="476659"/>
                  </a:lnTo>
                  <a:lnTo>
                    <a:pt x="566788" y="476483"/>
                  </a:lnTo>
                  <a:lnTo>
                    <a:pt x="567026" y="476333"/>
                  </a:lnTo>
                  <a:lnTo>
                    <a:pt x="567266" y="476156"/>
                  </a:lnTo>
                  <a:lnTo>
                    <a:pt x="567492" y="476005"/>
                  </a:lnTo>
                  <a:lnTo>
                    <a:pt x="567733" y="475830"/>
                  </a:lnTo>
                  <a:lnTo>
                    <a:pt x="567959" y="475666"/>
                  </a:lnTo>
                  <a:lnTo>
                    <a:pt x="568197" y="475502"/>
                  </a:lnTo>
                  <a:lnTo>
                    <a:pt x="568423" y="475338"/>
                  </a:lnTo>
                  <a:lnTo>
                    <a:pt x="568663" y="475162"/>
                  </a:lnTo>
                  <a:lnTo>
                    <a:pt x="568890" y="474999"/>
                  </a:lnTo>
                  <a:lnTo>
                    <a:pt x="569129" y="474835"/>
                  </a:lnTo>
                  <a:lnTo>
                    <a:pt x="569356" y="474659"/>
                  </a:lnTo>
                  <a:lnTo>
                    <a:pt x="569582" y="474481"/>
                  </a:lnTo>
                  <a:lnTo>
                    <a:pt x="569820" y="474320"/>
                  </a:lnTo>
                  <a:lnTo>
                    <a:pt x="570046" y="474142"/>
                  </a:lnTo>
                  <a:lnTo>
                    <a:pt x="570286" y="473966"/>
                  </a:lnTo>
                  <a:lnTo>
                    <a:pt x="570501" y="473802"/>
                  </a:lnTo>
                  <a:lnTo>
                    <a:pt x="570739" y="473613"/>
                  </a:lnTo>
                  <a:lnTo>
                    <a:pt x="570954" y="473452"/>
                  </a:lnTo>
                  <a:lnTo>
                    <a:pt x="571191" y="473262"/>
                  </a:lnTo>
                  <a:lnTo>
                    <a:pt x="571406" y="473098"/>
                  </a:lnTo>
                  <a:lnTo>
                    <a:pt x="571658" y="472909"/>
                  </a:lnTo>
                  <a:lnTo>
                    <a:pt x="571859" y="472745"/>
                  </a:lnTo>
                  <a:lnTo>
                    <a:pt x="572110" y="472544"/>
                  </a:lnTo>
                  <a:lnTo>
                    <a:pt x="572300" y="472394"/>
                  </a:lnTo>
                  <a:lnTo>
                    <a:pt x="572565" y="472179"/>
                  </a:lnTo>
                  <a:lnTo>
                    <a:pt x="572753" y="472029"/>
                  </a:lnTo>
                  <a:lnTo>
                    <a:pt x="573004" y="471814"/>
                  </a:lnTo>
                  <a:lnTo>
                    <a:pt x="573193" y="471662"/>
                  </a:lnTo>
                  <a:lnTo>
                    <a:pt x="573459" y="471449"/>
                  </a:lnTo>
                  <a:lnTo>
                    <a:pt x="573634" y="471297"/>
                  </a:lnTo>
                  <a:lnTo>
                    <a:pt x="573912" y="471071"/>
                  </a:lnTo>
                  <a:lnTo>
                    <a:pt x="574075" y="470932"/>
                  </a:lnTo>
                  <a:lnTo>
                    <a:pt x="574353" y="470694"/>
                  </a:lnTo>
                  <a:lnTo>
                    <a:pt x="574503" y="470567"/>
                  </a:lnTo>
                  <a:lnTo>
                    <a:pt x="574791" y="470316"/>
                  </a:lnTo>
                  <a:lnTo>
                    <a:pt x="574943" y="470191"/>
                  </a:lnTo>
                  <a:lnTo>
                    <a:pt x="575232" y="469939"/>
                  </a:lnTo>
                  <a:lnTo>
                    <a:pt x="575371" y="469812"/>
                  </a:lnTo>
                  <a:lnTo>
                    <a:pt x="575673" y="469549"/>
                  </a:lnTo>
                  <a:lnTo>
                    <a:pt x="575798" y="469436"/>
                  </a:lnTo>
                  <a:lnTo>
                    <a:pt x="576114" y="469159"/>
                  </a:lnTo>
                  <a:lnTo>
                    <a:pt x="576227" y="469057"/>
                  </a:lnTo>
                  <a:lnTo>
                    <a:pt x="576555" y="468769"/>
                  </a:lnTo>
                  <a:lnTo>
                    <a:pt x="576654" y="468681"/>
                  </a:lnTo>
                  <a:lnTo>
                    <a:pt x="576982" y="468378"/>
                  </a:lnTo>
                  <a:lnTo>
                    <a:pt x="577070" y="468291"/>
                  </a:lnTo>
                  <a:lnTo>
                    <a:pt x="577410" y="467974"/>
                  </a:lnTo>
                  <a:lnTo>
                    <a:pt x="577497" y="467901"/>
                  </a:lnTo>
                  <a:lnTo>
                    <a:pt x="577851" y="467572"/>
                  </a:lnTo>
                  <a:lnTo>
                    <a:pt x="577913" y="467510"/>
                  </a:lnTo>
                  <a:lnTo>
                    <a:pt x="578278" y="467171"/>
                  </a:lnTo>
                  <a:lnTo>
                    <a:pt x="578328" y="467120"/>
                  </a:lnTo>
                  <a:lnTo>
                    <a:pt x="578693" y="466767"/>
                  </a:lnTo>
                  <a:lnTo>
                    <a:pt x="578744" y="466716"/>
                  </a:lnTo>
                  <a:lnTo>
                    <a:pt x="579121" y="466351"/>
                  </a:lnTo>
                  <a:lnTo>
                    <a:pt x="579146" y="466326"/>
                  </a:lnTo>
                  <a:lnTo>
                    <a:pt x="579550" y="465935"/>
                  </a:lnTo>
                  <a:lnTo>
                    <a:pt x="579561" y="465924"/>
                  </a:lnTo>
                  <a:lnTo>
                    <a:pt x="579965" y="465520"/>
                  </a:lnTo>
                  <a:lnTo>
                    <a:pt x="580367" y="465118"/>
                  </a:lnTo>
                  <a:lnTo>
                    <a:pt x="580381" y="465106"/>
                  </a:lnTo>
                  <a:lnTo>
                    <a:pt x="580771" y="464716"/>
                  </a:lnTo>
                  <a:lnTo>
                    <a:pt x="580795" y="464677"/>
                  </a:lnTo>
                  <a:lnTo>
                    <a:pt x="581162" y="464300"/>
                  </a:lnTo>
                  <a:lnTo>
                    <a:pt x="581210" y="464250"/>
                  </a:lnTo>
                  <a:lnTo>
                    <a:pt x="582420" y="462966"/>
                  </a:lnTo>
                  <a:lnTo>
                    <a:pt x="582734" y="462638"/>
                  </a:lnTo>
                  <a:lnTo>
                    <a:pt x="582822" y="462539"/>
                  </a:lnTo>
                  <a:lnTo>
                    <a:pt x="583111" y="462222"/>
                  </a:lnTo>
                  <a:lnTo>
                    <a:pt x="583224" y="462098"/>
                  </a:lnTo>
                  <a:lnTo>
                    <a:pt x="583501" y="461795"/>
                  </a:lnTo>
                  <a:lnTo>
                    <a:pt x="583614" y="461670"/>
                  </a:lnTo>
                  <a:lnTo>
                    <a:pt x="583879" y="461368"/>
                  </a:lnTo>
                  <a:lnTo>
                    <a:pt x="584004" y="461229"/>
                  </a:lnTo>
                  <a:lnTo>
                    <a:pt x="584256" y="460939"/>
                  </a:lnTo>
                  <a:lnTo>
                    <a:pt x="584383" y="460788"/>
                  </a:lnTo>
                  <a:lnTo>
                    <a:pt x="584634" y="460511"/>
                  </a:lnTo>
                  <a:lnTo>
                    <a:pt x="584773" y="460348"/>
                  </a:lnTo>
                  <a:lnTo>
                    <a:pt x="584999" y="460084"/>
                  </a:lnTo>
                  <a:lnTo>
                    <a:pt x="585149" y="459906"/>
                  </a:lnTo>
                  <a:lnTo>
                    <a:pt x="585364" y="459643"/>
                  </a:lnTo>
                  <a:lnTo>
                    <a:pt x="585528" y="459454"/>
                  </a:lnTo>
                  <a:lnTo>
                    <a:pt x="585743" y="459216"/>
                  </a:lnTo>
                  <a:lnTo>
                    <a:pt x="585893" y="459013"/>
                  </a:lnTo>
                  <a:lnTo>
                    <a:pt x="586108" y="458775"/>
                  </a:lnTo>
                  <a:lnTo>
                    <a:pt x="586271" y="458560"/>
                  </a:lnTo>
                  <a:lnTo>
                    <a:pt x="586459" y="458322"/>
                  </a:lnTo>
                  <a:lnTo>
                    <a:pt x="586636" y="458119"/>
                  </a:lnTo>
                  <a:lnTo>
                    <a:pt x="586823" y="457881"/>
                  </a:lnTo>
                  <a:lnTo>
                    <a:pt x="587001" y="457667"/>
                  </a:lnTo>
                  <a:lnTo>
                    <a:pt x="587176" y="457440"/>
                  </a:lnTo>
                  <a:lnTo>
                    <a:pt x="587352" y="457214"/>
                  </a:lnTo>
                  <a:lnTo>
                    <a:pt x="587530" y="456988"/>
                  </a:lnTo>
                  <a:lnTo>
                    <a:pt x="587717" y="456747"/>
                  </a:lnTo>
                  <a:lnTo>
                    <a:pt x="587881" y="456535"/>
                  </a:lnTo>
                  <a:lnTo>
                    <a:pt x="588070" y="456295"/>
                  </a:lnTo>
                  <a:lnTo>
                    <a:pt x="588234" y="456080"/>
                  </a:lnTo>
                  <a:lnTo>
                    <a:pt x="588423" y="455842"/>
                  </a:lnTo>
                  <a:lnTo>
                    <a:pt x="588574" y="455628"/>
                  </a:lnTo>
                  <a:lnTo>
                    <a:pt x="588763" y="455376"/>
                  </a:lnTo>
                  <a:lnTo>
                    <a:pt x="588913" y="455175"/>
                  </a:lnTo>
                  <a:lnTo>
                    <a:pt x="589114" y="454909"/>
                  </a:lnTo>
                  <a:lnTo>
                    <a:pt x="589266" y="454708"/>
                  </a:lnTo>
                  <a:lnTo>
                    <a:pt x="589456" y="454457"/>
                  </a:lnTo>
                  <a:lnTo>
                    <a:pt x="589933" y="453778"/>
                  </a:lnTo>
                  <a:lnTo>
                    <a:pt x="590120" y="453526"/>
                  </a:lnTo>
                  <a:lnTo>
                    <a:pt x="590259" y="453312"/>
                  </a:lnTo>
                  <a:lnTo>
                    <a:pt x="590915" y="452381"/>
                  </a:lnTo>
                  <a:lnTo>
                    <a:pt x="591104" y="452116"/>
                  </a:lnTo>
                  <a:lnTo>
                    <a:pt x="591243" y="451903"/>
                  </a:lnTo>
                  <a:lnTo>
                    <a:pt x="591430" y="451637"/>
                  </a:lnTo>
                  <a:lnTo>
                    <a:pt x="591568" y="451425"/>
                  </a:lnTo>
                  <a:lnTo>
                    <a:pt x="591746" y="451160"/>
                  </a:lnTo>
                  <a:lnTo>
                    <a:pt x="591885" y="450945"/>
                  </a:lnTo>
                  <a:lnTo>
                    <a:pt x="592060" y="450693"/>
                  </a:lnTo>
                  <a:lnTo>
                    <a:pt x="592198" y="450467"/>
                  </a:lnTo>
                  <a:lnTo>
                    <a:pt x="592374" y="450215"/>
                  </a:lnTo>
                  <a:lnTo>
                    <a:pt x="592513" y="449989"/>
                  </a:lnTo>
                  <a:lnTo>
                    <a:pt x="592815" y="449511"/>
                  </a:lnTo>
                  <a:lnTo>
                    <a:pt x="592990" y="449248"/>
                  </a:lnTo>
                  <a:lnTo>
                    <a:pt x="593293" y="448767"/>
                  </a:lnTo>
                  <a:lnTo>
                    <a:pt x="593431" y="448541"/>
                  </a:lnTo>
                  <a:lnTo>
                    <a:pt x="593884" y="447800"/>
                  </a:lnTo>
                  <a:lnTo>
                    <a:pt x="594023" y="447560"/>
                  </a:lnTo>
                  <a:lnTo>
                    <a:pt x="594175" y="447322"/>
                  </a:lnTo>
                  <a:lnTo>
                    <a:pt x="594464" y="446830"/>
                  </a:lnTo>
                  <a:lnTo>
                    <a:pt x="594614" y="446567"/>
                  </a:lnTo>
                  <a:lnTo>
                    <a:pt x="594752" y="446338"/>
                  </a:lnTo>
                  <a:lnTo>
                    <a:pt x="594905" y="446075"/>
                  </a:lnTo>
                  <a:lnTo>
                    <a:pt x="595043" y="445849"/>
                  </a:lnTo>
                  <a:lnTo>
                    <a:pt x="595748" y="444565"/>
                  </a:lnTo>
                  <a:lnTo>
                    <a:pt x="595861" y="444375"/>
                  </a:lnTo>
                  <a:lnTo>
                    <a:pt x="596025" y="444061"/>
                  </a:lnTo>
                  <a:lnTo>
                    <a:pt x="596301" y="443558"/>
                  </a:lnTo>
                  <a:lnTo>
                    <a:pt x="596401" y="443382"/>
                  </a:lnTo>
                  <a:lnTo>
                    <a:pt x="596565" y="443055"/>
                  </a:lnTo>
                  <a:lnTo>
                    <a:pt x="597359" y="441519"/>
                  </a:lnTo>
                  <a:lnTo>
                    <a:pt x="597433" y="441392"/>
                  </a:lnTo>
                  <a:lnTo>
                    <a:pt x="597622" y="441002"/>
                  </a:lnTo>
                  <a:lnTo>
                    <a:pt x="597685" y="440889"/>
                  </a:lnTo>
                  <a:lnTo>
                    <a:pt x="597874" y="440487"/>
                  </a:lnTo>
                  <a:lnTo>
                    <a:pt x="598177" y="439882"/>
                  </a:lnTo>
                  <a:lnTo>
                    <a:pt x="598377" y="439441"/>
                  </a:lnTo>
                  <a:lnTo>
                    <a:pt x="598416" y="439367"/>
                  </a:lnTo>
                  <a:lnTo>
                    <a:pt x="598618" y="438914"/>
                  </a:lnTo>
                  <a:lnTo>
                    <a:pt x="598655" y="438864"/>
                  </a:lnTo>
                  <a:lnTo>
                    <a:pt x="598869" y="438397"/>
                  </a:lnTo>
                  <a:lnTo>
                    <a:pt x="598894" y="438360"/>
                  </a:lnTo>
                  <a:lnTo>
                    <a:pt x="599107" y="437868"/>
                  </a:lnTo>
                  <a:lnTo>
                    <a:pt x="599121" y="437843"/>
                  </a:lnTo>
                  <a:lnTo>
                    <a:pt x="599333" y="437340"/>
                  </a:lnTo>
                  <a:lnTo>
                    <a:pt x="599347" y="437340"/>
                  </a:lnTo>
                  <a:lnTo>
                    <a:pt x="599573" y="436825"/>
                  </a:lnTo>
                  <a:lnTo>
                    <a:pt x="599573" y="436811"/>
                  </a:lnTo>
                  <a:lnTo>
                    <a:pt x="600026" y="435742"/>
                  </a:lnTo>
                  <a:lnTo>
                    <a:pt x="600227" y="435289"/>
                  </a:lnTo>
                  <a:lnTo>
                    <a:pt x="600252" y="435213"/>
                  </a:lnTo>
                  <a:lnTo>
                    <a:pt x="600442" y="434760"/>
                  </a:lnTo>
                  <a:lnTo>
                    <a:pt x="600467" y="434696"/>
                  </a:lnTo>
                  <a:lnTo>
                    <a:pt x="600807" y="433853"/>
                  </a:lnTo>
                  <a:lnTo>
                    <a:pt x="600869" y="433678"/>
                  </a:lnTo>
                  <a:lnTo>
                    <a:pt x="600883" y="433666"/>
                  </a:lnTo>
                  <a:lnTo>
                    <a:pt x="601084" y="433149"/>
                  </a:lnTo>
                  <a:lnTo>
                    <a:pt x="601084" y="433137"/>
                  </a:lnTo>
                  <a:lnTo>
                    <a:pt x="601284" y="432620"/>
                  </a:lnTo>
                  <a:lnTo>
                    <a:pt x="601284" y="432608"/>
                  </a:lnTo>
                  <a:lnTo>
                    <a:pt x="601474" y="432091"/>
                  </a:lnTo>
                  <a:lnTo>
                    <a:pt x="601488" y="432066"/>
                  </a:lnTo>
                  <a:lnTo>
                    <a:pt x="601675" y="431576"/>
                  </a:lnTo>
                  <a:lnTo>
                    <a:pt x="601688" y="431525"/>
                  </a:lnTo>
                  <a:lnTo>
                    <a:pt x="601864" y="431047"/>
                  </a:lnTo>
                  <a:lnTo>
                    <a:pt x="601889" y="430983"/>
                  </a:lnTo>
                  <a:lnTo>
                    <a:pt x="602053" y="430519"/>
                  </a:lnTo>
                  <a:lnTo>
                    <a:pt x="602079" y="430442"/>
                  </a:lnTo>
                  <a:lnTo>
                    <a:pt x="602229" y="429990"/>
                  </a:lnTo>
                  <a:lnTo>
                    <a:pt x="602268" y="429888"/>
                  </a:lnTo>
                  <a:lnTo>
                    <a:pt x="602418" y="429447"/>
                  </a:lnTo>
                  <a:lnTo>
                    <a:pt x="602444" y="429348"/>
                  </a:lnTo>
                  <a:lnTo>
                    <a:pt x="602593" y="428921"/>
                  </a:lnTo>
                  <a:lnTo>
                    <a:pt x="602633" y="428807"/>
                  </a:lnTo>
                  <a:lnTo>
                    <a:pt x="602772" y="428392"/>
                  </a:lnTo>
                  <a:lnTo>
                    <a:pt x="602808" y="428253"/>
                  </a:lnTo>
                  <a:lnTo>
                    <a:pt x="602933" y="427849"/>
                  </a:lnTo>
                  <a:lnTo>
                    <a:pt x="602984" y="427699"/>
                  </a:lnTo>
                  <a:lnTo>
                    <a:pt x="603111" y="427321"/>
                  </a:lnTo>
                  <a:lnTo>
                    <a:pt x="603148" y="427157"/>
                  </a:lnTo>
                  <a:lnTo>
                    <a:pt x="603275" y="426780"/>
                  </a:lnTo>
                  <a:lnTo>
                    <a:pt x="603323" y="426605"/>
                  </a:lnTo>
                  <a:lnTo>
                    <a:pt x="603436" y="426240"/>
                  </a:lnTo>
                  <a:lnTo>
                    <a:pt x="603487" y="426051"/>
                  </a:lnTo>
                  <a:lnTo>
                    <a:pt x="603600" y="425697"/>
                  </a:lnTo>
                  <a:lnTo>
                    <a:pt x="603651" y="425496"/>
                  </a:lnTo>
                  <a:lnTo>
                    <a:pt x="603753" y="425157"/>
                  </a:lnTo>
                  <a:lnTo>
                    <a:pt x="603801" y="424956"/>
                  </a:lnTo>
                  <a:lnTo>
                    <a:pt x="603903" y="424614"/>
                  </a:lnTo>
                  <a:lnTo>
                    <a:pt x="603953" y="424402"/>
                  </a:lnTo>
                  <a:lnTo>
                    <a:pt x="604055" y="424062"/>
                  </a:lnTo>
                  <a:lnTo>
                    <a:pt x="604104" y="423834"/>
                  </a:lnTo>
                  <a:lnTo>
                    <a:pt x="604256" y="423282"/>
                  </a:lnTo>
                  <a:lnTo>
                    <a:pt x="604344" y="422965"/>
                  </a:lnTo>
                  <a:lnTo>
                    <a:pt x="604395" y="422728"/>
                  </a:lnTo>
                  <a:lnTo>
                    <a:pt x="604482" y="422425"/>
                  </a:lnTo>
                  <a:lnTo>
                    <a:pt x="604533" y="422174"/>
                  </a:lnTo>
                  <a:lnTo>
                    <a:pt x="604621" y="421871"/>
                  </a:lnTo>
                  <a:lnTo>
                    <a:pt x="604671" y="421619"/>
                  </a:lnTo>
                  <a:lnTo>
                    <a:pt x="604810" y="421053"/>
                  </a:lnTo>
                  <a:lnTo>
                    <a:pt x="604884" y="420763"/>
                  </a:lnTo>
                  <a:lnTo>
                    <a:pt x="604935" y="420499"/>
                  </a:lnTo>
                  <a:lnTo>
                    <a:pt x="605011" y="420211"/>
                  </a:lnTo>
                  <a:lnTo>
                    <a:pt x="605062" y="419934"/>
                  </a:lnTo>
                  <a:lnTo>
                    <a:pt x="605136" y="419657"/>
                  </a:lnTo>
                  <a:lnTo>
                    <a:pt x="605186" y="419379"/>
                  </a:lnTo>
                  <a:lnTo>
                    <a:pt x="605314" y="418814"/>
                  </a:lnTo>
                  <a:lnTo>
                    <a:pt x="605376" y="418537"/>
                  </a:lnTo>
                  <a:lnTo>
                    <a:pt x="605427" y="418260"/>
                  </a:lnTo>
                  <a:lnTo>
                    <a:pt x="605489" y="417982"/>
                  </a:lnTo>
                  <a:lnTo>
                    <a:pt x="605540" y="417692"/>
                  </a:lnTo>
                  <a:lnTo>
                    <a:pt x="605704" y="416863"/>
                  </a:lnTo>
                  <a:lnTo>
                    <a:pt x="605752" y="416572"/>
                  </a:lnTo>
                  <a:lnTo>
                    <a:pt x="605803" y="416295"/>
                  </a:lnTo>
                  <a:lnTo>
                    <a:pt x="605854" y="416006"/>
                  </a:lnTo>
                  <a:lnTo>
                    <a:pt x="605905" y="415729"/>
                  </a:lnTo>
                  <a:lnTo>
                    <a:pt x="605955" y="415440"/>
                  </a:lnTo>
                  <a:lnTo>
                    <a:pt x="606004" y="415163"/>
                  </a:lnTo>
                  <a:lnTo>
                    <a:pt x="606143" y="414306"/>
                  </a:lnTo>
                  <a:lnTo>
                    <a:pt x="606193" y="414029"/>
                  </a:lnTo>
                  <a:lnTo>
                    <a:pt x="606233" y="413741"/>
                  </a:lnTo>
                  <a:lnTo>
                    <a:pt x="606357" y="412898"/>
                  </a:lnTo>
                  <a:lnTo>
                    <a:pt x="606394" y="412607"/>
                  </a:lnTo>
                  <a:lnTo>
                    <a:pt x="606445" y="412318"/>
                  </a:lnTo>
                  <a:lnTo>
                    <a:pt x="606470" y="412041"/>
                  </a:lnTo>
                  <a:lnTo>
                    <a:pt x="606521" y="411753"/>
                  </a:lnTo>
                  <a:lnTo>
                    <a:pt x="606547" y="411476"/>
                  </a:lnTo>
                  <a:lnTo>
                    <a:pt x="606598" y="411173"/>
                  </a:lnTo>
                  <a:lnTo>
                    <a:pt x="606621" y="410907"/>
                  </a:lnTo>
                  <a:lnTo>
                    <a:pt x="606660" y="410607"/>
                  </a:lnTo>
                  <a:lnTo>
                    <a:pt x="606685" y="410342"/>
                  </a:lnTo>
                  <a:lnTo>
                    <a:pt x="606722" y="410028"/>
                  </a:lnTo>
                  <a:lnTo>
                    <a:pt x="606747" y="409762"/>
                  </a:lnTo>
                  <a:lnTo>
                    <a:pt x="606784" y="409448"/>
                  </a:lnTo>
                  <a:lnTo>
                    <a:pt x="606810" y="409196"/>
                  </a:lnTo>
                  <a:lnTo>
                    <a:pt x="606849" y="408869"/>
                  </a:lnTo>
                  <a:lnTo>
                    <a:pt x="606872" y="408631"/>
                  </a:lnTo>
                  <a:lnTo>
                    <a:pt x="606911" y="408291"/>
                  </a:lnTo>
                  <a:lnTo>
                    <a:pt x="606923" y="408065"/>
                  </a:lnTo>
                  <a:lnTo>
                    <a:pt x="606962" y="407712"/>
                  </a:lnTo>
                  <a:lnTo>
                    <a:pt x="606974" y="407485"/>
                  </a:lnTo>
                  <a:lnTo>
                    <a:pt x="607011" y="407132"/>
                  </a:lnTo>
                  <a:lnTo>
                    <a:pt x="607025" y="406920"/>
                  </a:lnTo>
                  <a:lnTo>
                    <a:pt x="607050" y="406552"/>
                  </a:lnTo>
                  <a:lnTo>
                    <a:pt x="607062" y="406352"/>
                  </a:lnTo>
                  <a:lnTo>
                    <a:pt x="607087" y="405961"/>
                  </a:lnTo>
                  <a:lnTo>
                    <a:pt x="607101" y="405774"/>
                  </a:lnTo>
                  <a:lnTo>
                    <a:pt x="607138" y="405384"/>
                  </a:lnTo>
                  <a:lnTo>
                    <a:pt x="607138" y="405206"/>
                  </a:lnTo>
                  <a:lnTo>
                    <a:pt x="607163" y="404805"/>
                  </a:lnTo>
                  <a:lnTo>
                    <a:pt x="607175" y="404641"/>
                  </a:lnTo>
                  <a:lnTo>
                    <a:pt x="607200" y="404213"/>
                  </a:lnTo>
                  <a:lnTo>
                    <a:pt x="607200" y="404061"/>
                  </a:lnTo>
                  <a:lnTo>
                    <a:pt x="607225" y="403620"/>
                  </a:lnTo>
                  <a:lnTo>
                    <a:pt x="607225" y="403495"/>
                  </a:lnTo>
                  <a:lnTo>
                    <a:pt x="607251" y="403043"/>
                  </a:lnTo>
                  <a:lnTo>
                    <a:pt x="607251" y="402930"/>
                  </a:lnTo>
                  <a:lnTo>
                    <a:pt x="607262" y="402452"/>
                  </a:lnTo>
                  <a:lnTo>
                    <a:pt x="607276" y="402350"/>
                  </a:lnTo>
                  <a:lnTo>
                    <a:pt x="607288" y="401858"/>
                  </a:lnTo>
                  <a:lnTo>
                    <a:pt x="607288" y="401784"/>
                  </a:lnTo>
                  <a:lnTo>
                    <a:pt x="607302" y="401267"/>
                  </a:lnTo>
                  <a:lnTo>
                    <a:pt x="607302" y="401205"/>
                  </a:lnTo>
                  <a:lnTo>
                    <a:pt x="607302" y="400676"/>
                  </a:lnTo>
                  <a:lnTo>
                    <a:pt x="607302" y="400639"/>
                  </a:lnTo>
                  <a:lnTo>
                    <a:pt x="607313" y="400085"/>
                  </a:lnTo>
                  <a:lnTo>
                    <a:pt x="607313" y="400059"/>
                  </a:lnTo>
                  <a:lnTo>
                    <a:pt x="607313" y="399494"/>
                  </a:lnTo>
                  <a:lnTo>
                    <a:pt x="607313" y="398926"/>
                  </a:lnTo>
                  <a:cubicBezTo>
                    <a:pt x="607239" y="386918"/>
                    <a:pt x="604859" y="374911"/>
                    <a:pt x="600227" y="363698"/>
                  </a:cubicBezTo>
                  <a:cubicBezTo>
                    <a:pt x="595685" y="352721"/>
                    <a:pt x="588913" y="342413"/>
                    <a:pt x="579965" y="333465"/>
                  </a:cubicBezTo>
                  <a:lnTo>
                    <a:pt x="584671" y="328757"/>
                  </a:lnTo>
                  <a:cubicBezTo>
                    <a:pt x="594237" y="338324"/>
                    <a:pt x="601488" y="349386"/>
                    <a:pt x="606369" y="361179"/>
                  </a:cubicBezTo>
                  <a:cubicBezTo>
                    <a:pt x="611000" y="372369"/>
                    <a:pt x="613531" y="384251"/>
                    <a:pt x="613933" y="396157"/>
                  </a:cubicBezTo>
                  <a:lnTo>
                    <a:pt x="672810" y="396157"/>
                  </a:lnTo>
                  <a:cubicBezTo>
                    <a:pt x="672408" y="376534"/>
                    <a:pt x="668381" y="356962"/>
                    <a:pt x="660777" y="338575"/>
                  </a:cubicBezTo>
                  <a:cubicBezTo>
                    <a:pt x="653038" y="319897"/>
                    <a:pt x="641523" y="302325"/>
                    <a:pt x="626307" y="287108"/>
                  </a:cubicBezTo>
                  <a:lnTo>
                    <a:pt x="631012" y="282402"/>
                  </a:lnTo>
                  <a:cubicBezTo>
                    <a:pt x="646859" y="298247"/>
                    <a:pt x="658840" y="316549"/>
                    <a:pt x="666919" y="336058"/>
                  </a:cubicBezTo>
                  <a:cubicBezTo>
                    <a:pt x="674874" y="355277"/>
                    <a:pt x="679078" y="375705"/>
                    <a:pt x="679480" y="396157"/>
                  </a:cubicBezTo>
                  <a:lnTo>
                    <a:pt x="679519" y="396157"/>
                  </a:lnTo>
                  <a:lnTo>
                    <a:pt x="679519" y="398487"/>
                  </a:lnTo>
                  <a:lnTo>
                    <a:pt x="679519" y="399494"/>
                  </a:lnTo>
                  <a:lnTo>
                    <a:pt x="679519" y="400500"/>
                  </a:lnTo>
                  <a:lnTo>
                    <a:pt x="679519" y="400537"/>
                  </a:lnTo>
                  <a:lnTo>
                    <a:pt x="679506" y="401519"/>
                  </a:lnTo>
                  <a:lnTo>
                    <a:pt x="679506" y="401581"/>
                  </a:lnTo>
                  <a:lnTo>
                    <a:pt x="679494" y="402526"/>
                  </a:lnTo>
                  <a:lnTo>
                    <a:pt x="679494" y="402638"/>
                  </a:lnTo>
                  <a:lnTo>
                    <a:pt x="679469" y="403546"/>
                  </a:lnTo>
                  <a:lnTo>
                    <a:pt x="679469" y="403671"/>
                  </a:lnTo>
                  <a:lnTo>
                    <a:pt x="679443" y="404553"/>
                  </a:lnTo>
                  <a:lnTo>
                    <a:pt x="679443" y="404717"/>
                  </a:lnTo>
                  <a:lnTo>
                    <a:pt x="679404" y="405560"/>
                  </a:lnTo>
                  <a:lnTo>
                    <a:pt x="679404" y="405761"/>
                  </a:lnTo>
                  <a:lnTo>
                    <a:pt x="679367" y="406578"/>
                  </a:lnTo>
                  <a:lnTo>
                    <a:pt x="679355" y="406807"/>
                  </a:lnTo>
                  <a:lnTo>
                    <a:pt x="679316" y="407585"/>
                  </a:lnTo>
                  <a:lnTo>
                    <a:pt x="679304" y="407836"/>
                  </a:lnTo>
                  <a:lnTo>
                    <a:pt x="679268" y="408594"/>
                  </a:lnTo>
                  <a:lnTo>
                    <a:pt x="679254" y="408869"/>
                  </a:lnTo>
                  <a:lnTo>
                    <a:pt x="679217" y="409612"/>
                  </a:lnTo>
                  <a:lnTo>
                    <a:pt x="679191" y="409915"/>
                  </a:lnTo>
                  <a:lnTo>
                    <a:pt x="679141" y="410619"/>
                  </a:lnTo>
                  <a:lnTo>
                    <a:pt x="679129" y="410947"/>
                  </a:lnTo>
                  <a:lnTo>
                    <a:pt x="679078" y="411626"/>
                  </a:lnTo>
                  <a:lnTo>
                    <a:pt x="679053" y="411979"/>
                  </a:lnTo>
                  <a:lnTo>
                    <a:pt x="679002" y="412632"/>
                  </a:lnTo>
                  <a:lnTo>
                    <a:pt x="678977" y="412997"/>
                  </a:lnTo>
                  <a:lnTo>
                    <a:pt x="678914" y="413639"/>
                  </a:lnTo>
                  <a:lnTo>
                    <a:pt x="678889" y="414029"/>
                  </a:lnTo>
                  <a:lnTo>
                    <a:pt x="678826" y="414660"/>
                  </a:lnTo>
                  <a:lnTo>
                    <a:pt x="678787" y="415062"/>
                  </a:lnTo>
                  <a:lnTo>
                    <a:pt x="678725" y="415667"/>
                  </a:lnTo>
                  <a:lnTo>
                    <a:pt x="678626" y="416673"/>
                  </a:lnTo>
                  <a:lnTo>
                    <a:pt x="678587" y="417101"/>
                  </a:lnTo>
                  <a:lnTo>
                    <a:pt x="678524" y="417680"/>
                  </a:lnTo>
                  <a:lnTo>
                    <a:pt x="678473" y="418121"/>
                  </a:lnTo>
                  <a:lnTo>
                    <a:pt x="678411" y="418687"/>
                  </a:lnTo>
                  <a:lnTo>
                    <a:pt x="678360" y="419139"/>
                  </a:lnTo>
                  <a:lnTo>
                    <a:pt x="678284" y="419694"/>
                  </a:lnTo>
                  <a:lnTo>
                    <a:pt x="678236" y="420160"/>
                  </a:lnTo>
                  <a:lnTo>
                    <a:pt x="678159" y="420700"/>
                  </a:lnTo>
                  <a:lnTo>
                    <a:pt x="678109" y="421178"/>
                  </a:lnTo>
                  <a:lnTo>
                    <a:pt x="678032" y="421707"/>
                  </a:lnTo>
                  <a:lnTo>
                    <a:pt x="677970" y="422185"/>
                  </a:lnTo>
                  <a:lnTo>
                    <a:pt x="677894" y="422702"/>
                  </a:lnTo>
                  <a:lnTo>
                    <a:pt x="677832" y="423206"/>
                  </a:lnTo>
                  <a:lnTo>
                    <a:pt x="677744" y="423709"/>
                  </a:lnTo>
                  <a:lnTo>
                    <a:pt x="677681" y="424212"/>
                  </a:lnTo>
                  <a:lnTo>
                    <a:pt x="677594" y="424716"/>
                  </a:lnTo>
                  <a:lnTo>
                    <a:pt x="677441" y="425711"/>
                  </a:lnTo>
                  <a:lnTo>
                    <a:pt x="677365" y="426226"/>
                  </a:lnTo>
                  <a:lnTo>
                    <a:pt x="677277" y="426718"/>
                  </a:lnTo>
                  <a:lnTo>
                    <a:pt x="676748" y="429713"/>
                  </a:lnTo>
                  <a:lnTo>
                    <a:pt x="676661" y="430228"/>
                  </a:lnTo>
                  <a:lnTo>
                    <a:pt x="676562" y="430719"/>
                  </a:lnTo>
                  <a:lnTo>
                    <a:pt x="676471" y="431223"/>
                  </a:lnTo>
                  <a:lnTo>
                    <a:pt x="676372" y="431715"/>
                  </a:lnTo>
                  <a:lnTo>
                    <a:pt x="676271" y="432218"/>
                  </a:lnTo>
                  <a:lnTo>
                    <a:pt x="676171" y="432708"/>
                  </a:lnTo>
                  <a:lnTo>
                    <a:pt x="676070" y="433211"/>
                  </a:lnTo>
                  <a:lnTo>
                    <a:pt x="675956" y="433703"/>
                  </a:lnTo>
                  <a:lnTo>
                    <a:pt x="675529" y="435691"/>
                  </a:lnTo>
                  <a:lnTo>
                    <a:pt x="675428" y="436169"/>
                  </a:lnTo>
                  <a:lnTo>
                    <a:pt x="675303" y="436686"/>
                  </a:lnTo>
                  <a:lnTo>
                    <a:pt x="675202" y="437150"/>
                  </a:lnTo>
                  <a:lnTo>
                    <a:pt x="675074" y="437679"/>
                  </a:lnTo>
                  <a:lnTo>
                    <a:pt x="674975" y="438134"/>
                  </a:lnTo>
                  <a:lnTo>
                    <a:pt x="674837" y="438660"/>
                  </a:lnTo>
                  <a:lnTo>
                    <a:pt x="674735" y="439115"/>
                  </a:lnTo>
                  <a:lnTo>
                    <a:pt x="674597" y="439656"/>
                  </a:lnTo>
                  <a:lnTo>
                    <a:pt x="674497" y="440083"/>
                  </a:lnTo>
                  <a:lnTo>
                    <a:pt x="674345" y="440637"/>
                  </a:lnTo>
                  <a:lnTo>
                    <a:pt x="674245" y="441067"/>
                  </a:lnTo>
                  <a:lnTo>
                    <a:pt x="674093" y="441618"/>
                  </a:lnTo>
                  <a:lnTo>
                    <a:pt x="673994" y="442034"/>
                  </a:lnTo>
                  <a:lnTo>
                    <a:pt x="673830" y="442614"/>
                  </a:lnTo>
                  <a:lnTo>
                    <a:pt x="673728" y="443004"/>
                  </a:lnTo>
                  <a:lnTo>
                    <a:pt x="673565" y="443595"/>
                  </a:lnTo>
                  <a:lnTo>
                    <a:pt x="673465" y="443974"/>
                  </a:lnTo>
                  <a:lnTo>
                    <a:pt x="673287" y="444576"/>
                  </a:lnTo>
                  <a:lnTo>
                    <a:pt x="673188" y="444941"/>
                  </a:lnTo>
                  <a:lnTo>
                    <a:pt x="673010" y="445560"/>
                  </a:lnTo>
                  <a:lnTo>
                    <a:pt x="672911" y="445899"/>
                  </a:lnTo>
                  <a:lnTo>
                    <a:pt x="672722" y="446541"/>
                  </a:lnTo>
                  <a:lnTo>
                    <a:pt x="672634" y="446855"/>
                  </a:lnTo>
                  <a:lnTo>
                    <a:pt x="672433" y="447509"/>
                  </a:lnTo>
                  <a:lnTo>
                    <a:pt x="672346" y="447811"/>
                  </a:lnTo>
                  <a:lnTo>
                    <a:pt x="672130" y="448492"/>
                  </a:lnTo>
                  <a:lnTo>
                    <a:pt x="672043" y="448767"/>
                  </a:lnTo>
                  <a:lnTo>
                    <a:pt x="671828" y="449460"/>
                  </a:lnTo>
                  <a:lnTo>
                    <a:pt x="671740" y="449726"/>
                  </a:lnTo>
                  <a:lnTo>
                    <a:pt x="671514" y="450441"/>
                  </a:lnTo>
                  <a:lnTo>
                    <a:pt x="671438" y="450670"/>
                  </a:lnTo>
                  <a:lnTo>
                    <a:pt x="671200" y="451411"/>
                  </a:lnTo>
                  <a:lnTo>
                    <a:pt x="671124" y="451626"/>
                  </a:lnTo>
                  <a:lnTo>
                    <a:pt x="670872" y="452381"/>
                  </a:lnTo>
                  <a:lnTo>
                    <a:pt x="670810" y="452570"/>
                  </a:lnTo>
                  <a:lnTo>
                    <a:pt x="670544" y="453351"/>
                  </a:lnTo>
                  <a:lnTo>
                    <a:pt x="670493" y="453512"/>
                  </a:lnTo>
                  <a:lnTo>
                    <a:pt x="670217" y="454318"/>
                  </a:lnTo>
                  <a:lnTo>
                    <a:pt x="670168" y="454445"/>
                  </a:lnTo>
                  <a:lnTo>
                    <a:pt x="669877" y="455277"/>
                  </a:lnTo>
                  <a:lnTo>
                    <a:pt x="669826" y="455390"/>
                  </a:lnTo>
                  <a:lnTo>
                    <a:pt x="669526" y="456244"/>
                  </a:lnTo>
                  <a:lnTo>
                    <a:pt x="669487" y="456320"/>
                  </a:lnTo>
                  <a:lnTo>
                    <a:pt x="669173" y="457202"/>
                  </a:lnTo>
                  <a:lnTo>
                    <a:pt x="669147" y="457251"/>
                  </a:lnTo>
                  <a:lnTo>
                    <a:pt x="668808" y="458170"/>
                  </a:lnTo>
                  <a:lnTo>
                    <a:pt x="668794" y="458184"/>
                  </a:lnTo>
                  <a:lnTo>
                    <a:pt x="668443" y="459114"/>
                  </a:lnTo>
                  <a:lnTo>
                    <a:pt x="668443" y="459126"/>
                  </a:lnTo>
                  <a:lnTo>
                    <a:pt x="667349" y="461871"/>
                  </a:lnTo>
                  <a:lnTo>
                    <a:pt x="667310" y="461985"/>
                  </a:lnTo>
                  <a:lnTo>
                    <a:pt x="666970" y="462790"/>
                  </a:lnTo>
                  <a:lnTo>
                    <a:pt x="666919" y="462940"/>
                  </a:lnTo>
                  <a:lnTo>
                    <a:pt x="666178" y="464691"/>
                  </a:lnTo>
                  <a:lnTo>
                    <a:pt x="666153" y="464765"/>
                  </a:lnTo>
                  <a:cubicBezTo>
                    <a:pt x="665107" y="467194"/>
                    <a:pt x="664001" y="469600"/>
                    <a:pt x="662842" y="471990"/>
                  </a:cubicBezTo>
                  <a:lnTo>
                    <a:pt x="662754" y="472154"/>
                  </a:lnTo>
                  <a:lnTo>
                    <a:pt x="660124" y="477326"/>
                  </a:lnTo>
                  <a:lnTo>
                    <a:pt x="659960" y="477617"/>
                  </a:lnTo>
                  <a:cubicBezTo>
                    <a:pt x="656561" y="483972"/>
                    <a:pt x="652698" y="490165"/>
                    <a:pt x="648406" y="496143"/>
                  </a:cubicBezTo>
                  <a:lnTo>
                    <a:pt x="648078" y="496584"/>
                  </a:lnTo>
                  <a:cubicBezTo>
                    <a:pt x="646896" y="498221"/>
                    <a:pt x="645674" y="499844"/>
                    <a:pt x="644416" y="501442"/>
                  </a:cubicBezTo>
                  <a:lnTo>
                    <a:pt x="644102" y="501858"/>
                  </a:lnTo>
                  <a:lnTo>
                    <a:pt x="643788" y="502234"/>
                  </a:lnTo>
                  <a:lnTo>
                    <a:pt x="643460" y="502664"/>
                  </a:lnTo>
                  <a:lnTo>
                    <a:pt x="643158" y="503029"/>
                  </a:lnTo>
                  <a:lnTo>
                    <a:pt x="642176" y="504262"/>
                  </a:lnTo>
                  <a:lnTo>
                    <a:pt x="641888" y="504601"/>
                  </a:lnTo>
                  <a:lnTo>
                    <a:pt x="641523" y="505054"/>
                  </a:lnTo>
                  <a:lnTo>
                    <a:pt x="641232" y="505382"/>
                  </a:lnTo>
                  <a:lnTo>
                    <a:pt x="640856" y="505848"/>
                  </a:lnTo>
                  <a:lnTo>
                    <a:pt x="640590" y="506162"/>
                  </a:lnTo>
                  <a:lnTo>
                    <a:pt x="640188" y="506640"/>
                  </a:lnTo>
                  <a:lnTo>
                    <a:pt x="639937" y="506931"/>
                  </a:lnTo>
                  <a:lnTo>
                    <a:pt x="639521" y="507420"/>
                  </a:lnTo>
                  <a:lnTo>
                    <a:pt x="639270" y="507698"/>
                  </a:lnTo>
                  <a:lnTo>
                    <a:pt x="638842" y="508201"/>
                  </a:lnTo>
                  <a:lnTo>
                    <a:pt x="638602" y="508467"/>
                  </a:lnTo>
                  <a:lnTo>
                    <a:pt x="638161" y="508981"/>
                  </a:lnTo>
                  <a:lnTo>
                    <a:pt x="637935" y="509222"/>
                  </a:lnTo>
                  <a:lnTo>
                    <a:pt x="637468" y="509762"/>
                  </a:lnTo>
                  <a:lnTo>
                    <a:pt x="637267" y="509977"/>
                  </a:lnTo>
                  <a:lnTo>
                    <a:pt x="636778" y="510531"/>
                  </a:lnTo>
                  <a:lnTo>
                    <a:pt x="636588" y="510732"/>
                  </a:lnTo>
                  <a:lnTo>
                    <a:pt x="636071" y="511297"/>
                  </a:lnTo>
                  <a:lnTo>
                    <a:pt x="635908" y="511473"/>
                  </a:lnTo>
                  <a:lnTo>
                    <a:pt x="635367" y="512066"/>
                  </a:lnTo>
                  <a:lnTo>
                    <a:pt x="635217" y="512217"/>
                  </a:lnTo>
                  <a:lnTo>
                    <a:pt x="634649" y="512822"/>
                  </a:lnTo>
                  <a:lnTo>
                    <a:pt x="634536" y="512960"/>
                  </a:lnTo>
                  <a:lnTo>
                    <a:pt x="633933" y="513588"/>
                  </a:lnTo>
                  <a:lnTo>
                    <a:pt x="633832" y="513690"/>
                  </a:lnTo>
                  <a:lnTo>
                    <a:pt x="633215" y="514343"/>
                  </a:lnTo>
                  <a:lnTo>
                    <a:pt x="633139" y="514419"/>
                  </a:lnTo>
                  <a:lnTo>
                    <a:pt x="632486" y="515087"/>
                  </a:lnTo>
                  <a:lnTo>
                    <a:pt x="632435" y="515149"/>
                  </a:lnTo>
                  <a:lnTo>
                    <a:pt x="631756" y="515842"/>
                  </a:lnTo>
                  <a:lnTo>
                    <a:pt x="631731" y="515867"/>
                  </a:lnTo>
                  <a:lnTo>
                    <a:pt x="631012" y="516583"/>
                  </a:lnTo>
                  <a:lnTo>
                    <a:pt x="630294" y="517301"/>
                  </a:lnTo>
                  <a:lnTo>
                    <a:pt x="630271" y="517327"/>
                  </a:lnTo>
                  <a:lnTo>
                    <a:pt x="629579" y="518005"/>
                  </a:lnTo>
                  <a:lnTo>
                    <a:pt x="629514" y="518056"/>
                  </a:lnTo>
                  <a:lnTo>
                    <a:pt x="628849" y="518712"/>
                  </a:lnTo>
                  <a:lnTo>
                    <a:pt x="628773" y="518786"/>
                  </a:lnTo>
                  <a:lnTo>
                    <a:pt x="628117" y="519416"/>
                  </a:lnTo>
                  <a:lnTo>
                    <a:pt x="628018" y="519504"/>
                  </a:lnTo>
                  <a:lnTo>
                    <a:pt x="627387" y="520109"/>
                  </a:lnTo>
                  <a:lnTo>
                    <a:pt x="627263" y="520222"/>
                  </a:lnTo>
                  <a:lnTo>
                    <a:pt x="626646" y="520799"/>
                  </a:lnTo>
                  <a:lnTo>
                    <a:pt x="626494" y="520938"/>
                  </a:lnTo>
                  <a:lnTo>
                    <a:pt x="625903" y="521481"/>
                  </a:lnTo>
                  <a:lnTo>
                    <a:pt x="625727" y="521645"/>
                  </a:lnTo>
                  <a:lnTo>
                    <a:pt x="625148" y="522159"/>
                  </a:lnTo>
                  <a:lnTo>
                    <a:pt x="624958" y="522335"/>
                  </a:lnTo>
                  <a:lnTo>
                    <a:pt x="624404" y="522838"/>
                  </a:lnTo>
                  <a:lnTo>
                    <a:pt x="624192" y="523042"/>
                  </a:lnTo>
                  <a:lnTo>
                    <a:pt x="623649" y="523519"/>
                  </a:lnTo>
                  <a:lnTo>
                    <a:pt x="623411" y="523720"/>
                  </a:lnTo>
                  <a:lnTo>
                    <a:pt x="622883" y="524187"/>
                  </a:lnTo>
                  <a:lnTo>
                    <a:pt x="622631" y="524413"/>
                  </a:lnTo>
                  <a:lnTo>
                    <a:pt x="622128" y="524854"/>
                  </a:lnTo>
                  <a:lnTo>
                    <a:pt x="621850" y="525092"/>
                  </a:lnTo>
                  <a:lnTo>
                    <a:pt x="621359" y="525508"/>
                  </a:lnTo>
                  <a:lnTo>
                    <a:pt x="621070" y="525759"/>
                  </a:lnTo>
                  <a:lnTo>
                    <a:pt x="620578" y="526161"/>
                  </a:lnTo>
                  <a:lnTo>
                    <a:pt x="620278" y="526427"/>
                  </a:lnTo>
                  <a:lnTo>
                    <a:pt x="619811" y="526817"/>
                  </a:lnTo>
                  <a:lnTo>
                    <a:pt x="619484" y="527080"/>
                  </a:lnTo>
                  <a:lnTo>
                    <a:pt x="619031" y="527459"/>
                  </a:lnTo>
                  <a:lnTo>
                    <a:pt x="618692" y="527736"/>
                  </a:lnTo>
                  <a:lnTo>
                    <a:pt x="618239" y="528101"/>
                  </a:lnTo>
                  <a:lnTo>
                    <a:pt x="617898" y="528389"/>
                  </a:lnTo>
                  <a:lnTo>
                    <a:pt x="617459" y="528743"/>
                  </a:lnTo>
                  <a:lnTo>
                    <a:pt x="617094" y="529031"/>
                  </a:lnTo>
                  <a:lnTo>
                    <a:pt x="616665" y="529371"/>
                  </a:lnTo>
                  <a:lnTo>
                    <a:pt x="616288" y="529673"/>
                  </a:lnTo>
                  <a:lnTo>
                    <a:pt x="615859" y="530001"/>
                  </a:lnTo>
                  <a:lnTo>
                    <a:pt x="615482" y="530304"/>
                  </a:lnTo>
                  <a:lnTo>
                    <a:pt x="615067" y="530618"/>
                  </a:lnTo>
                  <a:lnTo>
                    <a:pt x="614261" y="531234"/>
                  </a:lnTo>
                  <a:lnTo>
                    <a:pt x="613859" y="531548"/>
                  </a:lnTo>
                  <a:lnTo>
                    <a:pt x="613455" y="531851"/>
                  </a:lnTo>
                  <a:lnTo>
                    <a:pt x="613039" y="532165"/>
                  </a:lnTo>
                  <a:lnTo>
                    <a:pt x="612637" y="532456"/>
                  </a:lnTo>
                  <a:lnTo>
                    <a:pt x="610573" y="533977"/>
                  </a:lnTo>
                  <a:lnTo>
                    <a:pt x="610183" y="534254"/>
                  </a:lnTo>
                  <a:lnTo>
                    <a:pt x="609742" y="534571"/>
                  </a:lnTo>
                  <a:lnTo>
                    <a:pt x="609352" y="534834"/>
                  </a:lnTo>
                  <a:lnTo>
                    <a:pt x="608913" y="535162"/>
                  </a:lnTo>
                  <a:lnTo>
                    <a:pt x="608523" y="535425"/>
                  </a:lnTo>
                  <a:lnTo>
                    <a:pt x="608082" y="535742"/>
                  </a:lnTo>
                  <a:lnTo>
                    <a:pt x="607692" y="536005"/>
                  </a:lnTo>
                  <a:lnTo>
                    <a:pt x="605161" y="537704"/>
                  </a:lnTo>
                  <a:lnTo>
                    <a:pt x="604720" y="538007"/>
                  </a:lnTo>
                  <a:lnTo>
                    <a:pt x="604318" y="538258"/>
                  </a:lnTo>
                  <a:lnTo>
                    <a:pt x="602607" y="539364"/>
                  </a:lnTo>
                  <a:lnTo>
                    <a:pt x="602166" y="539656"/>
                  </a:lnTo>
                  <a:lnTo>
                    <a:pt x="601751" y="539907"/>
                  </a:lnTo>
                  <a:lnTo>
                    <a:pt x="601310" y="540184"/>
                  </a:lnTo>
                  <a:lnTo>
                    <a:pt x="600883" y="540447"/>
                  </a:lnTo>
                  <a:lnTo>
                    <a:pt x="600455" y="540713"/>
                  </a:lnTo>
                  <a:lnTo>
                    <a:pt x="600014" y="540976"/>
                  </a:lnTo>
                  <a:lnTo>
                    <a:pt x="599599" y="541242"/>
                  </a:lnTo>
                  <a:lnTo>
                    <a:pt x="599146" y="541505"/>
                  </a:lnTo>
                  <a:lnTo>
                    <a:pt x="598731" y="541757"/>
                  </a:lnTo>
                  <a:lnTo>
                    <a:pt x="597396" y="542537"/>
                  </a:lnTo>
                  <a:lnTo>
                    <a:pt x="597006" y="542777"/>
                  </a:lnTo>
                  <a:lnTo>
                    <a:pt x="596514" y="543052"/>
                  </a:lnTo>
                  <a:lnTo>
                    <a:pt x="596126" y="543281"/>
                  </a:lnTo>
                  <a:lnTo>
                    <a:pt x="593847" y="544565"/>
                  </a:lnTo>
                  <a:lnTo>
                    <a:pt x="593508" y="544752"/>
                  </a:lnTo>
                  <a:lnTo>
                    <a:pt x="592953" y="545054"/>
                  </a:lnTo>
                  <a:lnTo>
                    <a:pt x="592626" y="545230"/>
                  </a:lnTo>
                  <a:lnTo>
                    <a:pt x="592060" y="545532"/>
                  </a:lnTo>
                  <a:lnTo>
                    <a:pt x="591746" y="545710"/>
                  </a:lnTo>
                  <a:lnTo>
                    <a:pt x="591153" y="546010"/>
                  </a:lnTo>
                  <a:lnTo>
                    <a:pt x="590864" y="546174"/>
                  </a:lnTo>
                  <a:lnTo>
                    <a:pt x="590248" y="546490"/>
                  </a:lnTo>
                  <a:lnTo>
                    <a:pt x="589970" y="546641"/>
                  </a:lnTo>
                  <a:lnTo>
                    <a:pt x="589342" y="546954"/>
                  </a:lnTo>
                  <a:lnTo>
                    <a:pt x="589091" y="547093"/>
                  </a:lnTo>
                  <a:lnTo>
                    <a:pt x="588435" y="547421"/>
                  </a:lnTo>
                  <a:lnTo>
                    <a:pt x="588197" y="547534"/>
                  </a:lnTo>
                  <a:lnTo>
                    <a:pt x="587516" y="547874"/>
                  </a:lnTo>
                  <a:lnTo>
                    <a:pt x="587301" y="547987"/>
                  </a:lnTo>
                  <a:lnTo>
                    <a:pt x="586597" y="548326"/>
                  </a:lnTo>
                  <a:lnTo>
                    <a:pt x="586408" y="548428"/>
                  </a:lnTo>
                  <a:lnTo>
                    <a:pt x="585678" y="548781"/>
                  </a:lnTo>
                  <a:lnTo>
                    <a:pt x="585514" y="548855"/>
                  </a:lnTo>
                  <a:lnTo>
                    <a:pt x="584759" y="549220"/>
                  </a:lnTo>
                  <a:lnTo>
                    <a:pt x="584620" y="549284"/>
                  </a:lnTo>
                  <a:lnTo>
                    <a:pt x="583828" y="549649"/>
                  </a:lnTo>
                  <a:lnTo>
                    <a:pt x="583715" y="549698"/>
                  </a:lnTo>
                  <a:lnTo>
                    <a:pt x="581965" y="550504"/>
                  </a:lnTo>
                  <a:lnTo>
                    <a:pt x="581903" y="550529"/>
                  </a:lnTo>
                  <a:lnTo>
                    <a:pt x="581035" y="550919"/>
                  </a:lnTo>
                  <a:lnTo>
                    <a:pt x="580998" y="550933"/>
                  </a:lnTo>
                  <a:lnTo>
                    <a:pt x="580090" y="551335"/>
                  </a:lnTo>
                  <a:lnTo>
                    <a:pt x="579185" y="551725"/>
                  </a:lnTo>
                  <a:lnTo>
                    <a:pt x="579146" y="551751"/>
                  </a:lnTo>
                  <a:lnTo>
                    <a:pt x="578278" y="552115"/>
                  </a:lnTo>
                  <a:lnTo>
                    <a:pt x="578204" y="552152"/>
                  </a:lnTo>
                  <a:lnTo>
                    <a:pt x="577359" y="552494"/>
                  </a:lnTo>
                  <a:lnTo>
                    <a:pt x="577260" y="552542"/>
                  </a:lnTo>
                  <a:lnTo>
                    <a:pt x="576403" y="552884"/>
                  </a:lnTo>
                  <a:lnTo>
                    <a:pt x="576341" y="552921"/>
                  </a:lnTo>
                  <a:lnTo>
                    <a:pt x="575458" y="553261"/>
                  </a:lnTo>
                  <a:lnTo>
                    <a:pt x="575421" y="553286"/>
                  </a:lnTo>
                  <a:lnTo>
                    <a:pt x="574503" y="553639"/>
                  </a:lnTo>
                  <a:lnTo>
                    <a:pt x="574503" y="553651"/>
                  </a:lnTo>
                  <a:lnTo>
                    <a:pt x="573572" y="554016"/>
                  </a:lnTo>
                  <a:lnTo>
                    <a:pt x="573547" y="554016"/>
                  </a:lnTo>
                  <a:lnTo>
                    <a:pt x="572653" y="554369"/>
                  </a:lnTo>
                  <a:lnTo>
                    <a:pt x="572591" y="554381"/>
                  </a:lnTo>
                  <a:lnTo>
                    <a:pt x="571720" y="554720"/>
                  </a:lnTo>
                  <a:lnTo>
                    <a:pt x="571621" y="554745"/>
                  </a:lnTo>
                  <a:lnTo>
                    <a:pt x="570778" y="555062"/>
                  </a:lnTo>
                  <a:lnTo>
                    <a:pt x="570665" y="555099"/>
                  </a:lnTo>
                  <a:lnTo>
                    <a:pt x="566800" y="556445"/>
                  </a:lnTo>
                  <a:lnTo>
                    <a:pt x="566082" y="556697"/>
                  </a:lnTo>
                  <a:lnTo>
                    <a:pt x="565830" y="556773"/>
                  </a:lnTo>
                  <a:lnTo>
                    <a:pt x="565126" y="557010"/>
                  </a:lnTo>
                  <a:lnTo>
                    <a:pt x="564863" y="557087"/>
                  </a:lnTo>
                  <a:lnTo>
                    <a:pt x="564181" y="557313"/>
                  </a:lnTo>
                  <a:lnTo>
                    <a:pt x="563882" y="557401"/>
                  </a:lnTo>
                  <a:lnTo>
                    <a:pt x="563225" y="557615"/>
                  </a:lnTo>
                  <a:lnTo>
                    <a:pt x="562911" y="557703"/>
                  </a:lnTo>
                  <a:close/>
                </a:path>
              </a:pathLst>
            </a:custGeom>
            <a:grpFill/>
            <a:ln w="2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D4572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6781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6EE931-D12B-0FE8-4EE3-BA06B2C170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 r="36195"/>
          <a:stretch/>
        </p:blipFill>
        <p:spPr>
          <a:xfrm>
            <a:off x="5375920" y="1"/>
            <a:ext cx="6816080" cy="685799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673E50-BEB1-BF77-BAB2-78DFF2A8C124}"/>
              </a:ext>
            </a:extLst>
          </p:cNvPr>
          <p:cNvSpPr/>
          <p:nvPr/>
        </p:nvSpPr>
        <p:spPr>
          <a:xfrm>
            <a:off x="5519936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BCC17E1-E85F-80A5-4024-1E0CC4139F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" r="39148"/>
          <a:stretch/>
        </p:blipFill>
        <p:spPr>
          <a:xfrm>
            <a:off x="4715507" y="0"/>
            <a:ext cx="7476492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3308" y="334346"/>
            <a:ext cx="11141471" cy="991809"/>
          </a:xfrm>
        </p:spPr>
        <p:txBody>
          <a:bodyPr anchor="t"/>
          <a:lstStyle/>
          <a:p>
            <a:r>
              <a:rPr lang="ru-RU" sz="3600" dirty="0"/>
              <a:t>Реализация структурированных показателей </a:t>
            </a:r>
            <a:br>
              <a:rPr lang="ru-RU" sz="3600" dirty="0"/>
            </a:br>
            <a:r>
              <a:rPr lang="ru-RU" sz="3600" dirty="0"/>
              <a:t>в системе «WEB-Торги-КС»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9768408" y="620688"/>
            <a:ext cx="2423592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3">
            <a:extLst>
              <a:ext uri="{FF2B5EF4-FFF2-40B4-BE49-F238E27FC236}">
                <a16:creationId xmlns:a16="http://schemas.microsoft.com/office/drawing/2014/main" id="{0B24A4AE-A79E-11CD-FBDA-682F3A2C9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931" y="1660500"/>
            <a:ext cx="9727149" cy="467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108000" rIns="36000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ru-RU" altLang="ru-RU" sz="20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С 01.04.2023 началась апробация </a:t>
            </a:r>
            <a: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функционала программного комплекса </a:t>
            </a:r>
            <a:b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в рамках пилотирования интеграции с ЕИС в части структурированных характеристик. В ПК «WEB-Торги-КС» добавлен функционал:</a:t>
            </a:r>
          </a:p>
          <a:p>
            <a:pPr marL="342900" indent="-342900">
              <a:spcAft>
                <a:spcPts val="12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Указание структурированных характеристик в случае неприменения КТРУ</a:t>
            </a:r>
          </a:p>
          <a:p>
            <a:pPr marL="342900" indent="-342900">
              <a:spcAft>
                <a:spcPts val="12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Указание инструкции к заполнению значений характеристик и показателей</a:t>
            </a:r>
          </a:p>
          <a:p>
            <a:pPr>
              <a:spcBef>
                <a:spcPts val="800"/>
              </a:spcBef>
              <a:spcAft>
                <a:spcPts val="1200"/>
              </a:spcAft>
            </a:pPr>
            <a:r>
              <a:rPr lang="ru-RU" altLang="ru-RU" sz="20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 01.07.2023 планируется к реализации:</a:t>
            </a:r>
          </a:p>
          <a:p>
            <a:pPr marL="342900" indent="-342900">
              <a:spcAft>
                <a:spcPts val="12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Возможность указания информации о товарном знаке с флагом «Допускается поставка эквивалента». С 09.05.2023 возможность указания информации </a:t>
            </a:r>
            <a:b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 товарном знаке без возможности поставки эквивалента расширена </a:t>
            </a:r>
            <a:b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 указана в подпунктах б-г пункта 1 части 1 статьи 33 44-ФЗ</a:t>
            </a:r>
          </a:p>
          <a:p>
            <a:pPr marL="342900" indent="-342900">
              <a:spcAft>
                <a:spcPts val="12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Возможность указания информации </a:t>
            </a:r>
            <a:r>
              <a:rPr lang="ru-RU" altLang="ru-RU"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на знаки </a:t>
            </a:r>
            <a: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обслуживания, фирменные наименования, патенты, полезные модели, промышленные образцы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662D209C-501B-B8EE-2EE5-3B1DF9DEBFD3}"/>
              </a:ext>
            </a:extLst>
          </p:cNvPr>
          <p:cNvGrpSpPr/>
          <p:nvPr/>
        </p:nvGrpSpPr>
        <p:grpSpPr>
          <a:xfrm>
            <a:off x="410420" y="1660500"/>
            <a:ext cx="1966718" cy="2014655"/>
            <a:chOff x="9161350" y="2404867"/>
            <a:chExt cx="2557342" cy="2619675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A41FB1C2-2BAD-8172-73EE-1AEB36EFDDC5}"/>
                </a:ext>
              </a:extLst>
            </p:cNvPr>
            <p:cNvSpPr/>
            <p:nvPr/>
          </p:nvSpPr>
          <p:spPr>
            <a:xfrm>
              <a:off x="9161350" y="2404867"/>
              <a:ext cx="2557342" cy="2619675"/>
            </a:xfrm>
            <a:prstGeom prst="roundRect">
              <a:avLst>
                <a:gd name="adj" fmla="val 13768"/>
              </a:avLst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CC9DECF3-38C1-6E86-DCFF-A55B9F0760A4}"/>
                </a:ext>
              </a:extLst>
            </p:cNvPr>
            <p:cNvSpPr/>
            <p:nvPr/>
          </p:nvSpPr>
          <p:spPr>
            <a:xfrm>
              <a:off x="9393481" y="4159595"/>
              <a:ext cx="2111094" cy="8004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sz="11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" panose="020B0502040204020203" pitchFamily="34" charset="0"/>
                  <a:cs typeface="Segoe UI Light" panose="020B0502040204020203" pitchFamily="34" charset="0"/>
                </a:rPr>
                <a:t>Программный комплекс</a:t>
              </a:r>
            </a:p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«</a:t>
              </a:r>
              <a:r>
                <a:rPr lang="en-US" sz="12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WEB-</a:t>
              </a:r>
              <a:r>
                <a:rPr lang="ru-RU" sz="12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Торги-КС» </a:t>
              </a:r>
            </a:p>
          </p:txBody>
        </p: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06346243-99B0-338C-1C77-24EAF6083436}"/>
                </a:ext>
              </a:extLst>
            </p:cNvPr>
            <p:cNvGrpSpPr/>
            <p:nvPr/>
          </p:nvGrpSpPr>
          <p:grpSpPr>
            <a:xfrm>
              <a:off x="9628758" y="2672445"/>
              <a:ext cx="1640538" cy="1414258"/>
              <a:chOff x="-797761" y="3783161"/>
              <a:chExt cx="1706866" cy="1471438"/>
            </a:xfrm>
          </p:grpSpPr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DC51CC0B-BD37-85D5-B428-523D53F5D509}"/>
                  </a:ext>
                </a:extLst>
              </p:cNvPr>
              <p:cNvSpPr/>
              <p:nvPr/>
            </p:nvSpPr>
            <p:spPr>
              <a:xfrm>
                <a:off x="-686814" y="3882401"/>
                <a:ext cx="1484972" cy="1280150"/>
              </a:xfrm>
              <a:prstGeom prst="hexag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/>
              </a:p>
            </p:txBody>
          </p:sp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45112F89-04B1-DC37-C273-0ADFC2E288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62714" y="4087662"/>
                <a:ext cx="797834" cy="869631"/>
              </a:xfrm>
              <a:prstGeom prst="rect">
                <a:avLst/>
              </a:prstGeom>
            </p:spPr>
          </p:pic>
          <p:sp>
            <p:nvSpPr>
              <p:cNvPr id="15" name="Шестиугольник 14">
                <a:extLst>
                  <a:ext uri="{FF2B5EF4-FFF2-40B4-BE49-F238E27FC236}">
                    <a16:creationId xmlns:a16="http://schemas.microsoft.com/office/drawing/2014/main" id="{59FF60C6-C011-8C11-E495-A390BB6AEAD4}"/>
                  </a:ext>
                </a:extLst>
              </p:cNvPr>
              <p:cNvSpPr/>
              <p:nvPr/>
            </p:nvSpPr>
            <p:spPr>
              <a:xfrm>
                <a:off x="-797761" y="3783161"/>
                <a:ext cx="1706866" cy="1471438"/>
              </a:xfrm>
              <a:prstGeom prst="hexagon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754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6EE931-D12B-0FE8-4EE3-BA06B2C170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 r="36195"/>
          <a:stretch/>
        </p:blipFill>
        <p:spPr>
          <a:xfrm>
            <a:off x="5375920" y="1"/>
            <a:ext cx="6816080" cy="685799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673E50-BEB1-BF77-BAB2-78DFF2A8C124}"/>
              </a:ext>
            </a:extLst>
          </p:cNvPr>
          <p:cNvSpPr/>
          <p:nvPr/>
        </p:nvSpPr>
        <p:spPr>
          <a:xfrm>
            <a:off x="5519936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BCC17E1-E85F-80A5-4024-1E0CC4139F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" r="39148"/>
          <a:stretch/>
        </p:blipFill>
        <p:spPr>
          <a:xfrm>
            <a:off x="4715507" y="0"/>
            <a:ext cx="7476492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3308" y="334346"/>
            <a:ext cx="11141471" cy="991809"/>
          </a:xfrm>
        </p:spPr>
        <p:txBody>
          <a:bodyPr anchor="t"/>
          <a:lstStyle/>
          <a:p>
            <a:r>
              <a:rPr lang="ru-RU" sz="3600" dirty="0"/>
              <a:t>Реализация структурированных показателей </a:t>
            </a:r>
            <a:br>
              <a:rPr lang="ru-RU" sz="3600" dirty="0"/>
            </a:br>
            <a:r>
              <a:rPr lang="ru-RU" sz="3600" dirty="0"/>
              <a:t>в системе «WEB-Торги-КС»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9768408" y="620688"/>
            <a:ext cx="2423592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3">
            <a:extLst>
              <a:ext uri="{FF2B5EF4-FFF2-40B4-BE49-F238E27FC236}">
                <a16:creationId xmlns:a16="http://schemas.microsoft.com/office/drawing/2014/main" id="{0B24A4AE-A79E-11CD-FBDA-682F3A2C9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931" y="2947039"/>
            <a:ext cx="8602536" cy="16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108000" rIns="36000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ru-RU" altLang="ru-RU" sz="20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Указанные поля и информация используется в ПК «WEB-Торги-КС» и отправляется в ЕИС. </a:t>
            </a:r>
            <a:r>
              <a:rPr lang="ru-RU" altLang="ru-RU" sz="20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В случае, если размещающая извещение организация указана в настройке ЕИС «Настройка формирования сведений по характеристикам объекта закупки», то принимается в ЕИС, иначе игнорируется и используется для работы внутри ПК.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662D209C-501B-B8EE-2EE5-3B1DF9DEBFD3}"/>
              </a:ext>
            </a:extLst>
          </p:cNvPr>
          <p:cNvGrpSpPr/>
          <p:nvPr/>
        </p:nvGrpSpPr>
        <p:grpSpPr>
          <a:xfrm>
            <a:off x="410420" y="2763681"/>
            <a:ext cx="1966718" cy="2014655"/>
            <a:chOff x="9161350" y="2404867"/>
            <a:chExt cx="2557342" cy="2619675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A41FB1C2-2BAD-8172-73EE-1AEB36EFDDC5}"/>
                </a:ext>
              </a:extLst>
            </p:cNvPr>
            <p:cNvSpPr/>
            <p:nvPr/>
          </p:nvSpPr>
          <p:spPr>
            <a:xfrm>
              <a:off x="9161350" y="2404867"/>
              <a:ext cx="2557342" cy="2619675"/>
            </a:xfrm>
            <a:prstGeom prst="roundRect">
              <a:avLst>
                <a:gd name="adj" fmla="val 13768"/>
              </a:avLst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CC9DECF3-38C1-6E86-DCFF-A55B9F0760A4}"/>
                </a:ext>
              </a:extLst>
            </p:cNvPr>
            <p:cNvSpPr/>
            <p:nvPr/>
          </p:nvSpPr>
          <p:spPr>
            <a:xfrm>
              <a:off x="9393481" y="4159595"/>
              <a:ext cx="2111094" cy="8004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sz="11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" panose="020B0502040204020203" pitchFamily="34" charset="0"/>
                  <a:cs typeface="Segoe UI Light" panose="020B0502040204020203" pitchFamily="34" charset="0"/>
                </a:rPr>
                <a:t>Программный комплекс</a:t>
              </a:r>
            </a:p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«</a:t>
              </a:r>
              <a:r>
                <a:rPr lang="en-US" sz="12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WEB-</a:t>
              </a:r>
              <a:r>
                <a:rPr lang="ru-RU" sz="12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Торги-КС» </a:t>
              </a:r>
            </a:p>
          </p:txBody>
        </p: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06346243-99B0-338C-1C77-24EAF6083436}"/>
                </a:ext>
              </a:extLst>
            </p:cNvPr>
            <p:cNvGrpSpPr/>
            <p:nvPr/>
          </p:nvGrpSpPr>
          <p:grpSpPr>
            <a:xfrm>
              <a:off x="9628758" y="2672445"/>
              <a:ext cx="1640538" cy="1414258"/>
              <a:chOff x="-797761" y="3783161"/>
              <a:chExt cx="1706866" cy="1471438"/>
            </a:xfrm>
          </p:grpSpPr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DC51CC0B-BD37-85D5-B428-523D53F5D509}"/>
                  </a:ext>
                </a:extLst>
              </p:cNvPr>
              <p:cNvSpPr/>
              <p:nvPr/>
            </p:nvSpPr>
            <p:spPr>
              <a:xfrm>
                <a:off x="-686814" y="3882401"/>
                <a:ext cx="1484972" cy="1280150"/>
              </a:xfrm>
              <a:prstGeom prst="hexag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/>
              </a:p>
            </p:txBody>
          </p:sp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45112F89-04B1-DC37-C273-0ADFC2E288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62714" y="4087662"/>
                <a:ext cx="797834" cy="869631"/>
              </a:xfrm>
              <a:prstGeom prst="rect">
                <a:avLst/>
              </a:prstGeom>
            </p:spPr>
          </p:pic>
          <p:sp>
            <p:nvSpPr>
              <p:cNvPr id="15" name="Шестиугольник 14">
                <a:extLst>
                  <a:ext uri="{FF2B5EF4-FFF2-40B4-BE49-F238E27FC236}">
                    <a16:creationId xmlns:a16="http://schemas.microsoft.com/office/drawing/2014/main" id="{59FF60C6-C011-8C11-E495-A390BB6AEAD4}"/>
                  </a:ext>
                </a:extLst>
              </p:cNvPr>
              <p:cNvSpPr/>
              <p:nvPr/>
            </p:nvSpPr>
            <p:spPr>
              <a:xfrm>
                <a:off x="-797761" y="3783161"/>
                <a:ext cx="1706866" cy="1471438"/>
              </a:xfrm>
              <a:prstGeom prst="hexagon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3431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FFCE74-4D4B-13C9-64A7-2E788BFEAC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 r="36195"/>
          <a:stretch/>
        </p:blipFill>
        <p:spPr>
          <a:xfrm>
            <a:off x="5375920" y="1"/>
            <a:ext cx="6816080" cy="6857998"/>
          </a:xfrm>
          <a:prstGeom prst="rect">
            <a:avLst/>
          </a:prstGeom>
        </p:spPr>
      </p:pic>
      <p:sp>
        <p:nvSpPr>
          <p:cNvPr id="1079" name="Прямоугольник 1078">
            <a:extLst>
              <a:ext uri="{FF2B5EF4-FFF2-40B4-BE49-F238E27FC236}">
                <a16:creationId xmlns:a16="http://schemas.microsoft.com/office/drawing/2014/main" id="{4EAF8C29-C91B-A6B8-DC86-707AF9A651E6}"/>
              </a:ext>
            </a:extLst>
          </p:cNvPr>
          <p:cNvSpPr/>
          <p:nvPr/>
        </p:nvSpPr>
        <p:spPr>
          <a:xfrm>
            <a:off x="5519937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BCC17E1-E85F-80A5-4024-1E0CC4139F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r="21127"/>
          <a:stretch/>
        </p:blipFill>
        <p:spPr>
          <a:xfrm>
            <a:off x="1541856" y="0"/>
            <a:ext cx="9768408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Как это выглядит в ПК «WEB-Торги-КС»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8650514" y="620688"/>
            <a:ext cx="3541486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9530C3-D1A1-5495-EC24-D4DFF042E9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5" t="842" r="346" b="935"/>
          <a:stretch/>
        </p:blipFill>
        <p:spPr>
          <a:xfrm>
            <a:off x="515381" y="877484"/>
            <a:ext cx="10009112" cy="6672742"/>
          </a:xfrm>
          <a:prstGeom prst="roundRect">
            <a:avLst>
              <a:gd name="adj" fmla="val 1527"/>
            </a:avLst>
          </a:prstGeom>
        </p:spPr>
      </p:pic>
    </p:spTree>
    <p:extLst>
      <p:ext uri="{BB962C8B-B14F-4D97-AF65-F5344CB8AC3E}">
        <p14:creationId xmlns:p14="http://schemas.microsoft.com/office/powerpoint/2010/main" val="4011800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FFCE74-4D4B-13C9-64A7-2E788BFEAC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 r="36195"/>
          <a:stretch/>
        </p:blipFill>
        <p:spPr>
          <a:xfrm>
            <a:off x="5375920" y="1"/>
            <a:ext cx="6816080" cy="6857998"/>
          </a:xfrm>
          <a:prstGeom prst="rect">
            <a:avLst/>
          </a:prstGeom>
        </p:spPr>
      </p:pic>
      <p:sp>
        <p:nvSpPr>
          <p:cNvPr id="1079" name="Прямоугольник 1078">
            <a:extLst>
              <a:ext uri="{FF2B5EF4-FFF2-40B4-BE49-F238E27FC236}">
                <a16:creationId xmlns:a16="http://schemas.microsoft.com/office/drawing/2014/main" id="{4EAF8C29-C91B-A6B8-DC86-707AF9A651E6}"/>
              </a:ext>
            </a:extLst>
          </p:cNvPr>
          <p:cNvSpPr/>
          <p:nvPr/>
        </p:nvSpPr>
        <p:spPr>
          <a:xfrm>
            <a:off x="5519937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BCC17E1-E85F-80A5-4024-1E0CC4139F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r="21127"/>
          <a:stretch/>
        </p:blipFill>
        <p:spPr>
          <a:xfrm>
            <a:off x="1541856" y="0"/>
            <a:ext cx="9768408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Результат отправки в ЕИС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5924062" y="620688"/>
            <a:ext cx="6267938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DBB999E6-7384-7412-852E-00AFEE4DEF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3961" r="6153"/>
          <a:stretch/>
        </p:blipFill>
        <p:spPr>
          <a:xfrm>
            <a:off x="1190311" y="1162230"/>
            <a:ext cx="13330625" cy="8071864"/>
          </a:xfrm>
          <a:prstGeom prst="roundRect">
            <a:avLst>
              <a:gd name="adj" fmla="val 1527"/>
            </a:avLst>
          </a:prstGeom>
        </p:spPr>
      </p:pic>
    </p:spTree>
    <p:extLst>
      <p:ext uri="{BB962C8B-B14F-4D97-AF65-F5344CB8AC3E}">
        <p14:creationId xmlns:p14="http://schemas.microsoft.com/office/powerpoint/2010/main" val="2174088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FFCE74-4D4B-13C9-64A7-2E788BFEAC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 r="36195"/>
          <a:stretch/>
        </p:blipFill>
        <p:spPr>
          <a:xfrm>
            <a:off x="5375920" y="1"/>
            <a:ext cx="6816080" cy="6857998"/>
          </a:xfrm>
          <a:prstGeom prst="rect">
            <a:avLst/>
          </a:prstGeom>
        </p:spPr>
      </p:pic>
      <p:sp>
        <p:nvSpPr>
          <p:cNvPr id="1079" name="Прямоугольник 1078">
            <a:extLst>
              <a:ext uri="{FF2B5EF4-FFF2-40B4-BE49-F238E27FC236}">
                <a16:creationId xmlns:a16="http://schemas.microsoft.com/office/drawing/2014/main" id="{4EAF8C29-C91B-A6B8-DC86-707AF9A651E6}"/>
              </a:ext>
            </a:extLst>
          </p:cNvPr>
          <p:cNvSpPr/>
          <p:nvPr/>
        </p:nvSpPr>
        <p:spPr>
          <a:xfrm>
            <a:off x="5519937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BCC17E1-E85F-80A5-4024-1E0CC4139F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r="21127"/>
          <a:stretch/>
        </p:blipFill>
        <p:spPr>
          <a:xfrm>
            <a:off x="1541856" y="0"/>
            <a:ext cx="9768408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Как это выглядит на ЭТП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5626100" y="620688"/>
            <a:ext cx="656590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0AC7476-E32D-4FC6-FD5B-2BAC9C1C72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" t="902" r="501" b="1288"/>
          <a:stretch/>
        </p:blipFill>
        <p:spPr>
          <a:xfrm>
            <a:off x="576302" y="1104181"/>
            <a:ext cx="13944634" cy="6986893"/>
          </a:xfrm>
          <a:prstGeom prst="roundRect">
            <a:avLst>
              <a:gd name="adj" fmla="val 1527"/>
            </a:avLst>
          </a:prstGeom>
        </p:spPr>
      </p:pic>
    </p:spTree>
    <p:extLst>
      <p:ext uri="{BB962C8B-B14F-4D97-AF65-F5344CB8AC3E}">
        <p14:creationId xmlns:p14="http://schemas.microsoft.com/office/powerpoint/2010/main" val="2886595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6DD53A-FB2B-0EF1-52F8-169D960332EC}"/>
              </a:ext>
            </a:extLst>
          </p:cNvPr>
          <p:cNvSpPr/>
          <p:nvPr/>
        </p:nvSpPr>
        <p:spPr>
          <a:xfrm>
            <a:off x="2722500" y="1224381"/>
            <a:ext cx="510777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Мобильное приложение </a:t>
            </a:r>
            <a:br>
              <a:rPr lang="en-US" sz="3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«Мобильный центр управления»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2E1F2FA-4517-CFA5-B53F-E2A8604F1332}"/>
              </a:ext>
            </a:extLst>
          </p:cNvPr>
          <p:cNvGrpSpPr/>
          <p:nvPr/>
        </p:nvGrpSpPr>
        <p:grpSpPr>
          <a:xfrm>
            <a:off x="551384" y="1204573"/>
            <a:ext cx="1999797" cy="1723963"/>
            <a:chOff x="5015464" y="2659437"/>
            <a:chExt cx="1785386" cy="1539126"/>
          </a:xfrm>
        </p:grpSpPr>
        <p:sp>
          <p:nvSpPr>
            <p:cNvPr id="3" name="Шестиугольник 2">
              <a:extLst>
                <a:ext uri="{FF2B5EF4-FFF2-40B4-BE49-F238E27FC236}">
                  <a16:creationId xmlns:a16="http://schemas.microsoft.com/office/drawing/2014/main" id="{3BFBD2B4-7F52-01B6-E2B2-4C82110D3118}"/>
                </a:ext>
              </a:extLst>
            </p:cNvPr>
            <p:cNvSpPr/>
            <p:nvPr/>
          </p:nvSpPr>
          <p:spPr>
            <a:xfrm>
              <a:off x="5131515" y="2763242"/>
              <a:ext cx="1553284" cy="1339039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Шестиугольник 3">
              <a:extLst>
                <a:ext uri="{FF2B5EF4-FFF2-40B4-BE49-F238E27FC236}">
                  <a16:creationId xmlns:a16="http://schemas.microsoft.com/office/drawing/2014/main" id="{ED199D91-4004-305C-3DC6-75149BAFA12C}"/>
                </a:ext>
              </a:extLst>
            </p:cNvPr>
            <p:cNvSpPr/>
            <p:nvPr/>
          </p:nvSpPr>
          <p:spPr>
            <a:xfrm>
              <a:off x="5015464" y="2659437"/>
              <a:ext cx="1785386" cy="1539126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7FA3D3A-98DC-7052-D40D-78C91D3D9881}"/>
              </a:ext>
            </a:extLst>
          </p:cNvPr>
          <p:cNvGrpSpPr/>
          <p:nvPr/>
        </p:nvGrpSpPr>
        <p:grpSpPr>
          <a:xfrm>
            <a:off x="-1021196" y="-519390"/>
            <a:ext cx="3574337" cy="4309907"/>
            <a:chOff x="-849877" y="-888326"/>
            <a:chExt cx="3574337" cy="4309907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4A4B7EC1-A59C-D564-FBEC-DCD88ABBBB1D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7" name="Шестиугольник 6">
                <a:extLst>
                  <a:ext uri="{FF2B5EF4-FFF2-40B4-BE49-F238E27FC236}">
                    <a16:creationId xmlns:a16="http://schemas.microsoft.com/office/drawing/2014/main" id="{0E34FA16-1AD2-28EE-1F30-7A683B4DA97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Шестиугольник 7">
                <a:extLst>
                  <a:ext uri="{FF2B5EF4-FFF2-40B4-BE49-F238E27FC236}">
                    <a16:creationId xmlns:a16="http://schemas.microsoft.com/office/drawing/2014/main" id="{2BA6E38B-7231-26A3-D253-BF79F3CA22BB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533FC88E-D5DF-AE7F-E3A5-8B4146D336E0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913DFA57-0D5D-0168-5178-449E7882C9F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Шестиугольник 13">
                <a:extLst>
                  <a:ext uri="{FF2B5EF4-FFF2-40B4-BE49-F238E27FC236}">
                    <a16:creationId xmlns:a16="http://schemas.microsoft.com/office/drawing/2014/main" id="{10050597-C141-1FD0-CFFE-B023E516820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3E2C8CD4-D3E9-2915-87C8-D42B02319626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0A7D5C46-F7E2-5BBD-B199-2C6ABF2FB97C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66620FBF-4D75-5938-7FC3-A69F756EADA2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6191289-612B-0363-A1F4-B2AFFC9BD6F4}"/>
              </a:ext>
            </a:extLst>
          </p:cNvPr>
          <p:cNvGrpSpPr/>
          <p:nvPr/>
        </p:nvGrpSpPr>
        <p:grpSpPr>
          <a:xfrm rot="10800000">
            <a:off x="9552384" y="3506294"/>
            <a:ext cx="3574337" cy="4309907"/>
            <a:chOff x="-849877" y="-888326"/>
            <a:chExt cx="3574337" cy="4309907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DA694B7-2FB3-8CD8-4E88-0B6BD6D481F8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44" name="Шестиугольник 43">
                <a:extLst>
                  <a:ext uri="{FF2B5EF4-FFF2-40B4-BE49-F238E27FC236}">
                    <a16:creationId xmlns:a16="http://schemas.microsoft.com/office/drawing/2014/main" id="{C1991BEC-8E51-03E7-5EB2-2016C62F282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Шестиугольник 44">
                <a:extLst>
                  <a:ext uri="{FF2B5EF4-FFF2-40B4-BE49-F238E27FC236}">
                    <a16:creationId xmlns:a16="http://schemas.microsoft.com/office/drawing/2014/main" id="{216546C9-686D-2EE4-8A57-2583AA0CB2C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E27417CD-AF57-B22C-CA5B-142281E0B1CB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42" name="Шестиугольник 41">
                <a:extLst>
                  <a:ext uri="{FF2B5EF4-FFF2-40B4-BE49-F238E27FC236}">
                    <a16:creationId xmlns:a16="http://schemas.microsoft.com/office/drawing/2014/main" id="{D5A3100B-5C5F-778D-A993-896DA08EA723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Шестиугольник 42">
                <a:extLst>
                  <a:ext uri="{FF2B5EF4-FFF2-40B4-BE49-F238E27FC236}">
                    <a16:creationId xmlns:a16="http://schemas.microsoft.com/office/drawing/2014/main" id="{D223A1C3-2BD5-CA68-28E4-896280FA4A05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729F437-CE12-C49A-67C9-DE41F840300D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36" name="Шестиугольник 35">
                <a:extLst>
                  <a:ext uri="{FF2B5EF4-FFF2-40B4-BE49-F238E27FC236}">
                    <a16:creationId xmlns:a16="http://schemas.microsoft.com/office/drawing/2014/main" id="{C2ED9072-8510-852F-CA2C-FC4469274B0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Шестиугольник 40">
                <a:extLst>
                  <a:ext uri="{FF2B5EF4-FFF2-40B4-BE49-F238E27FC236}">
                    <a16:creationId xmlns:a16="http://schemas.microsoft.com/office/drawing/2014/main" id="{BD9C771C-2B1A-DEF3-0C65-EB027B186A48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806C3DA-088C-03AE-DD43-439F27FE9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70" y="1502720"/>
            <a:ext cx="1122030" cy="1122030"/>
          </a:xfrm>
          <a:prstGeom prst="rect">
            <a:avLst/>
          </a:prstGeom>
        </p:spPr>
      </p:pic>
      <p:sp>
        <p:nvSpPr>
          <p:cNvPr id="21" name="TextBox 13">
            <a:extLst>
              <a:ext uri="{FF2B5EF4-FFF2-40B4-BE49-F238E27FC236}">
                <a16:creationId xmlns:a16="http://schemas.microsoft.com/office/drawing/2014/main" id="{8EB05CD7-BE3E-D418-AE36-962381B4D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2500" y="3755537"/>
            <a:ext cx="3949564" cy="121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108000" rIns="36000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Оперативная отчетность, </a:t>
            </a:r>
            <a:br>
              <a:rPr lang="en-US" altLang="ru-RU" sz="24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24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доступная на мобильных устройствах</a:t>
            </a: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B0352A61-FE76-86A5-7CBE-0A4A6D4D3852}"/>
              </a:ext>
            </a:extLst>
          </p:cNvPr>
          <p:cNvGrpSpPr/>
          <p:nvPr/>
        </p:nvGrpSpPr>
        <p:grpSpPr>
          <a:xfrm>
            <a:off x="5843082" y="2450479"/>
            <a:ext cx="6665822" cy="4525923"/>
            <a:chOff x="6171051" y="2718918"/>
            <a:chExt cx="6356955" cy="4316210"/>
          </a:xfrm>
        </p:grpSpPr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6DEF7103-71DE-2D29-3911-4C1B7D4999F7}"/>
                </a:ext>
              </a:extLst>
            </p:cNvPr>
            <p:cNvGrpSpPr/>
            <p:nvPr/>
          </p:nvGrpSpPr>
          <p:grpSpPr>
            <a:xfrm>
              <a:off x="8832304" y="2718918"/>
              <a:ext cx="3695702" cy="3989157"/>
              <a:chOff x="3333749" y="2112099"/>
              <a:chExt cx="3695702" cy="3989157"/>
            </a:xfrm>
          </p:grpSpPr>
          <p:grpSp>
            <p:nvGrpSpPr>
              <p:cNvPr id="23" name="Группа 22">
                <a:extLst>
                  <a:ext uri="{FF2B5EF4-FFF2-40B4-BE49-F238E27FC236}">
                    <a16:creationId xmlns:a16="http://schemas.microsoft.com/office/drawing/2014/main" id="{87BD59B6-D7B4-1053-1776-58238FB3955C}"/>
                  </a:ext>
                </a:extLst>
              </p:cNvPr>
              <p:cNvGrpSpPr/>
              <p:nvPr/>
            </p:nvGrpSpPr>
            <p:grpSpPr>
              <a:xfrm>
                <a:off x="3333749" y="2112099"/>
                <a:ext cx="3695702" cy="3989157"/>
                <a:chOff x="4248149" y="1944459"/>
                <a:chExt cx="3695702" cy="3989157"/>
              </a:xfrm>
            </p:grpSpPr>
            <p:pic>
              <p:nvPicPr>
                <p:cNvPr id="25" name="Рисунок 24">
                  <a:extLst>
                    <a:ext uri="{FF2B5EF4-FFF2-40B4-BE49-F238E27FC236}">
                      <a16:creationId xmlns:a16="http://schemas.microsoft.com/office/drawing/2014/main" id="{85A2DBE3-FCB6-348B-8EEF-A338B46A52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248149" y="5350956"/>
                  <a:ext cx="3695702" cy="582660"/>
                </a:xfrm>
                <a:prstGeom prst="rect">
                  <a:avLst/>
                </a:prstGeom>
              </p:spPr>
            </p:pic>
            <p:pic>
              <p:nvPicPr>
                <p:cNvPr id="26" name="Рисунок 25">
                  <a:extLst>
                    <a:ext uri="{FF2B5EF4-FFF2-40B4-BE49-F238E27FC236}">
                      <a16:creationId xmlns:a16="http://schemas.microsoft.com/office/drawing/2014/main" id="{5C4BBD3A-DDF7-6030-5CC0-8A0634B441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637162" y="1944459"/>
                  <a:ext cx="2917676" cy="3733800"/>
                </a:xfrm>
                <a:prstGeom prst="rect">
                  <a:avLst/>
                </a:prstGeom>
              </p:spPr>
            </p:pic>
          </p:grpSp>
          <p:pic>
            <p:nvPicPr>
              <p:cNvPr id="24" name="Рисунок 23">
                <a:extLst>
                  <a:ext uri="{FF2B5EF4-FFF2-40B4-BE49-F238E27FC236}">
                    <a16:creationId xmlns:a16="http://schemas.microsoft.com/office/drawing/2014/main" id="{2E1E1851-47DD-638B-025B-B3DF2247D5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35772" y="2434658"/>
                <a:ext cx="2288827" cy="3051769"/>
              </a:xfrm>
              <a:prstGeom prst="roundRect">
                <a:avLst>
                  <a:gd name="adj" fmla="val 564"/>
                </a:avLst>
              </a:prstGeom>
            </p:spPr>
          </p:pic>
        </p:grp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DD4761DF-42C8-8646-5661-77235E100430}"/>
                </a:ext>
              </a:extLst>
            </p:cNvPr>
            <p:cNvGrpSpPr/>
            <p:nvPr/>
          </p:nvGrpSpPr>
          <p:grpSpPr>
            <a:xfrm>
              <a:off x="6700486" y="3819795"/>
              <a:ext cx="5122668" cy="3068182"/>
              <a:chOff x="549247" y="3181241"/>
              <a:chExt cx="5122668" cy="3068182"/>
            </a:xfrm>
          </p:grpSpPr>
          <p:grpSp>
            <p:nvGrpSpPr>
              <p:cNvPr id="28" name="Группа 27">
                <a:extLst>
                  <a:ext uri="{FF2B5EF4-FFF2-40B4-BE49-F238E27FC236}">
                    <a16:creationId xmlns:a16="http://schemas.microsoft.com/office/drawing/2014/main" id="{E9DBCC62-004D-432A-8140-72F15DC082B8}"/>
                  </a:ext>
                </a:extLst>
              </p:cNvPr>
              <p:cNvGrpSpPr/>
              <p:nvPr/>
            </p:nvGrpSpPr>
            <p:grpSpPr>
              <a:xfrm>
                <a:off x="549247" y="3181241"/>
                <a:ext cx="5122668" cy="3068182"/>
                <a:chOff x="3349597" y="2647841"/>
                <a:chExt cx="5122668" cy="3068182"/>
              </a:xfrm>
            </p:grpSpPr>
            <p:pic>
              <p:nvPicPr>
                <p:cNvPr id="30" name="Рисунок 29">
                  <a:extLst>
                    <a:ext uri="{FF2B5EF4-FFF2-40B4-BE49-F238E27FC236}">
                      <a16:creationId xmlns:a16="http://schemas.microsoft.com/office/drawing/2014/main" id="{35977DA2-3526-7E8A-8DAE-37502619D1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349597" y="5133363"/>
                  <a:ext cx="5122668" cy="582660"/>
                </a:xfrm>
                <a:prstGeom prst="rect">
                  <a:avLst/>
                </a:prstGeom>
              </p:spPr>
            </p:pic>
            <p:pic>
              <p:nvPicPr>
                <p:cNvPr id="31" name="Рисунок 30">
                  <a:extLst>
                    <a:ext uri="{FF2B5EF4-FFF2-40B4-BE49-F238E27FC236}">
                      <a16:creationId xmlns:a16="http://schemas.microsoft.com/office/drawing/2014/main" id="{A14C0FC2-C72C-4B95-6C5B-B046E615BD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16200000">
                  <a:off x="4452093" y="2239779"/>
                  <a:ext cx="2917676" cy="3733800"/>
                </a:xfrm>
                <a:prstGeom prst="rect">
                  <a:avLst/>
                </a:prstGeom>
              </p:spPr>
            </p:pic>
          </p:grp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3BA0B4FE-E44E-0121-7C4E-3C6F68D9BD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1564004" y="3496434"/>
                <a:ext cx="3052445" cy="2289334"/>
              </a:xfrm>
              <a:prstGeom prst="roundRect">
                <a:avLst>
                  <a:gd name="adj" fmla="val 564"/>
                </a:avLst>
              </a:prstGeom>
            </p:spPr>
          </p:pic>
        </p:grpSp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D0BB9882-5369-A549-A27D-51AFBC6CE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1051" y="4372099"/>
              <a:ext cx="1843635" cy="26630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3244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6DD53A-FB2B-0EF1-52F8-169D960332EC}"/>
              </a:ext>
            </a:extLst>
          </p:cNvPr>
          <p:cNvSpPr/>
          <p:nvPr/>
        </p:nvSpPr>
        <p:spPr>
          <a:xfrm>
            <a:off x="2722500" y="1125081"/>
            <a:ext cx="510777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Мобильное приложение </a:t>
            </a:r>
            <a:br>
              <a:rPr lang="en-US" sz="3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«МЦУ Документы» 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2E1F2FA-4517-CFA5-B53F-E2A8604F1332}"/>
              </a:ext>
            </a:extLst>
          </p:cNvPr>
          <p:cNvGrpSpPr/>
          <p:nvPr/>
        </p:nvGrpSpPr>
        <p:grpSpPr>
          <a:xfrm>
            <a:off x="551384" y="835637"/>
            <a:ext cx="1999797" cy="1723963"/>
            <a:chOff x="5015464" y="2659437"/>
            <a:chExt cx="1785386" cy="1539126"/>
          </a:xfrm>
        </p:grpSpPr>
        <p:sp>
          <p:nvSpPr>
            <p:cNvPr id="3" name="Шестиугольник 2">
              <a:extLst>
                <a:ext uri="{FF2B5EF4-FFF2-40B4-BE49-F238E27FC236}">
                  <a16:creationId xmlns:a16="http://schemas.microsoft.com/office/drawing/2014/main" id="{3BFBD2B4-7F52-01B6-E2B2-4C82110D3118}"/>
                </a:ext>
              </a:extLst>
            </p:cNvPr>
            <p:cNvSpPr/>
            <p:nvPr/>
          </p:nvSpPr>
          <p:spPr>
            <a:xfrm>
              <a:off x="5131515" y="2763242"/>
              <a:ext cx="1553284" cy="1339039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Шестиугольник 3">
              <a:extLst>
                <a:ext uri="{FF2B5EF4-FFF2-40B4-BE49-F238E27FC236}">
                  <a16:creationId xmlns:a16="http://schemas.microsoft.com/office/drawing/2014/main" id="{ED199D91-4004-305C-3DC6-75149BAFA12C}"/>
                </a:ext>
              </a:extLst>
            </p:cNvPr>
            <p:cNvSpPr/>
            <p:nvPr/>
          </p:nvSpPr>
          <p:spPr>
            <a:xfrm>
              <a:off x="5015464" y="2659437"/>
              <a:ext cx="1785386" cy="1539126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7FA3D3A-98DC-7052-D40D-78C91D3D9881}"/>
              </a:ext>
            </a:extLst>
          </p:cNvPr>
          <p:cNvGrpSpPr/>
          <p:nvPr/>
        </p:nvGrpSpPr>
        <p:grpSpPr>
          <a:xfrm>
            <a:off x="-1021196" y="-888326"/>
            <a:ext cx="3574337" cy="4309907"/>
            <a:chOff x="-849877" y="-888326"/>
            <a:chExt cx="3574337" cy="4309907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4A4B7EC1-A59C-D564-FBEC-DCD88ABBBB1D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7" name="Шестиугольник 6">
                <a:extLst>
                  <a:ext uri="{FF2B5EF4-FFF2-40B4-BE49-F238E27FC236}">
                    <a16:creationId xmlns:a16="http://schemas.microsoft.com/office/drawing/2014/main" id="{0E34FA16-1AD2-28EE-1F30-7A683B4DA97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Шестиугольник 7">
                <a:extLst>
                  <a:ext uri="{FF2B5EF4-FFF2-40B4-BE49-F238E27FC236}">
                    <a16:creationId xmlns:a16="http://schemas.microsoft.com/office/drawing/2014/main" id="{2BA6E38B-7231-26A3-D253-BF79F3CA22BB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533FC88E-D5DF-AE7F-E3A5-8B4146D336E0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913DFA57-0D5D-0168-5178-449E7882C9F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Шестиугольник 13">
                <a:extLst>
                  <a:ext uri="{FF2B5EF4-FFF2-40B4-BE49-F238E27FC236}">
                    <a16:creationId xmlns:a16="http://schemas.microsoft.com/office/drawing/2014/main" id="{10050597-C141-1FD0-CFFE-B023E516820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3E2C8CD4-D3E9-2915-87C8-D42B02319626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0A7D5C46-F7E2-5BBD-B199-2C6ABF2FB97C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66620FBF-4D75-5938-7FC3-A69F756EADA2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6191289-612B-0363-A1F4-B2AFFC9BD6F4}"/>
              </a:ext>
            </a:extLst>
          </p:cNvPr>
          <p:cNvGrpSpPr/>
          <p:nvPr/>
        </p:nvGrpSpPr>
        <p:grpSpPr>
          <a:xfrm rot="10800000">
            <a:off x="9552384" y="3506294"/>
            <a:ext cx="3574337" cy="4309907"/>
            <a:chOff x="-849877" y="-888326"/>
            <a:chExt cx="3574337" cy="4309907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DA694B7-2FB3-8CD8-4E88-0B6BD6D481F8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44" name="Шестиугольник 43">
                <a:extLst>
                  <a:ext uri="{FF2B5EF4-FFF2-40B4-BE49-F238E27FC236}">
                    <a16:creationId xmlns:a16="http://schemas.microsoft.com/office/drawing/2014/main" id="{C1991BEC-8E51-03E7-5EB2-2016C62F282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Шестиугольник 44">
                <a:extLst>
                  <a:ext uri="{FF2B5EF4-FFF2-40B4-BE49-F238E27FC236}">
                    <a16:creationId xmlns:a16="http://schemas.microsoft.com/office/drawing/2014/main" id="{216546C9-686D-2EE4-8A57-2583AA0CB2C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E27417CD-AF57-B22C-CA5B-142281E0B1CB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42" name="Шестиугольник 41">
                <a:extLst>
                  <a:ext uri="{FF2B5EF4-FFF2-40B4-BE49-F238E27FC236}">
                    <a16:creationId xmlns:a16="http://schemas.microsoft.com/office/drawing/2014/main" id="{D5A3100B-5C5F-778D-A993-896DA08EA723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Шестиугольник 42">
                <a:extLst>
                  <a:ext uri="{FF2B5EF4-FFF2-40B4-BE49-F238E27FC236}">
                    <a16:creationId xmlns:a16="http://schemas.microsoft.com/office/drawing/2014/main" id="{D223A1C3-2BD5-CA68-28E4-896280FA4A05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729F437-CE12-C49A-67C9-DE41F840300D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36" name="Шестиугольник 35">
                <a:extLst>
                  <a:ext uri="{FF2B5EF4-FFF2-40B4-BE49-F238E27FC236}">
                    <a16:creationId xmlns:a16="http://schemas.microsoft.com/office/drawing/2014/main" id="{C2ED9072-8510-852F-CA2C-FC4469274B0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Шестиугольник 40">
                <a:extLst>
                  <a:ext uri="{FF2B5EF4-FFF2-40B4-BE49-F238E27FC236}">
                    <a16:creationId xmlns:a16="http://schemas.microsoft.com/office/drawing/2014/main" id="{BD9C771C-2B1A-DEF3-0C65-EB027B186A48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9" name="TextBox 13">
            <a:extLst>
              <a:ext uri="{FF2B5EF4-FFF2-40B4-BE49-F238E27FC236}">
                <a16:creationId xmlns:a16="http://schemas.microsoft.com/office/drawing/2014/main" id="{33C89210-82C9-3E21-A9B2-2FE3F3C12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2500" y="3017991"/>
            <a:ext cx="7261932" cy="2478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108000" rIns="36000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ru-RU" altLang="ru-RU" sz="24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Решаемые задачи: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Уведомление пользователей о требующих внимания событиях в режиме реального времени при помощи </a:t>
            </a:r>
            <a:r>
              <a:rPr lang="ru-RU" altLang="ru-RU" sz="2200" dirty="0" err="1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push</a:t>
            </a: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-уведомлений.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Отображение необходимой в работе информации.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Согласование и подписание документов.</a:t>
            </a:r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A497491A-C660-479B-D9A0-605BCAA5BBA6}"/>
              </a:ext>
            </a:extLst>
          </p:cNvPr>
          <p:cNvGrpSpPr/>
          <p:nvPr/>
        </p:nvGrpSpPr>
        <p:grpSpPr>
          <a:xfrm>
            <a:off x="1172702" y="1322648"/>
            <a:ext cx="748965" cy="743638"/>
            <a:chOff x="2716130" y="4773594"/>
            <a:chExt cx="458870" cy="455606"/>
          </a:xfrm>
        </p:grpSpPr>
        <p:sp>
          <p:nvSpPr>
            <p:cNvPr id="46" name="Прямоугольник: скругленные углы 45">
              <a:extLst>
                <a:ext uri="{FF2B5EF4-FFF2-40B4-BE49-F238E27FC236}">
                  <a16:creationId xmlns:a16="http://schemas.microsoft.com/office/drawing/2014/main" id="{8C24D383-F8CD-7075-E0BF-B219130CE23D}"/>
                </a:ext>
              </a:extLst>
            </p:cNvPr>
            <p:cNvSpPr/>
            <p:nvPr/>
          </p:nvSpPr>
          <p:spPr>
            <a:xfrm>
              <a:off x="2716130" y="4773594"/>
              <a:ext cx="458870" cy="455606"/>
            </a:xfrm>
            <a:prstGeom prst="roundRect">
              <a:avLst>
                <a:gd name="adj" fmla="val 14260"/>
              </a:avLst>
            </a:prstGeom>
            <a:solidFill>
              <a:srgbClr val="030303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: фигура 46">
              <a:extLst>
                <a:ext uri="{FF2B5EF4-FFF2-40B4-BE49-F238E27FC236}">
                  <a16:creationId xmlns:a16="http://schemas.microsoft.com/office/drawing/2014/main" id="{E37CADF8-4CAB-DD64-3F21-F6E11BA23CE6}"/>
                </a:ext>
              </a:extLst>
            </p:cNvPr>
            <p:cNvSpPr/>
            <p:nvPr/>
          </p:nvSpPr>
          <p:spPr>
            <a:xfrm>
              <a:off x="2822621" y="4844997"/>
              <a:ext cx="255322" cy="309864"/>
            </a:xfrm>
            <a:custGeom>
              <a:avLst/>
              <a:gdLst>
                <a:gd name="connsiteX0" fmla="*/ 401277 w 999274"/>
                <a:gd name="connsiteY0" fmla="*/ 799022 h 1212743"/>
                <a:gd name="connsiteX1" fmla="*/ 401277 w 999274"/>
                <a:gd name="connsiteY1" fmla="*/ 405424 h 1212743"/>
                <a:gd name="connsiteX2" fmla="*/ 469346 w 999274"/>
                <a:gd name="connsiteY2" fmla="*/ 429040 h 1212743"/>
                <a:gd name="connsiteX3" fmla="*/ 593908 w 999274"/>
                <a:gd name="connsiteY3" fmla="*/ 590646 h 1212743"/>
                <a:gd name="connsiteX4" fmla="*/ 593908 w 999274"/>
                <a:gd name="connsiteY4" fmla="*/ 1023604 h 1212743"/>
                <a:gd name="connsiteX5" fmla="*/ 234577 w 999274"/>
                <a:gd name="connsiteY5" fmla="*/ 899042 h 1212743"/>
                <a:gd name="connsiteX6" fmla="*/ 234577 w 999274"/>
                <a:gd name="connsiteY6" fmla="*/ 347542 h 1212743"/>
                <a:gd name="connsiteX7" fmla="*/ 331355 w 999274"/>
                <a:gd name="connsiteY7" fmla="*/ 380419 h 1212743"/>
                <a:gd name="connsiteX8" fmla="*/ 331355 w 999274"/>
                <a:gd name="connsiteY8" fmla="*/ 839771 h 1212743"/>
                <a:gd name="connsiteX9" fmla="*/ 496667 w 999274"/>
                <a:gd name="connsiteY9" fmla="*/ 897653 h 1212743"/>
                <a:gd name="connsiteX10" fmla="*/ 496667 w 999274"/>
                <a:gd name="connsiteY10" fmla="*/ 831899 h 1212743"/>
                <a:gd name="connsiteX11" fmla="*/ 399425 w 999274"/>
                <a:gd name="connsiteY11" fmla="*/ 799022 h 1212743"/>
                <a:gd name="connsiteX12" fmla="*/ 830067 w 999274"/>
                <a:gd name="connsiteY12" fmla="*/ 172971 h 1212743"/>
                <a:gd name="connsiteX13" fmla="*/ 332282 w 999274"/>
                <a:gd name="connsiteY13" fmla="*/ -213 h 1212743"/>
                <a:gd name="connsiteX14" fmla="*/ 332282 w 999274"/>
                <a:gd name="connsiteY14" fmla="*/ 65541 h 1212743"/>
                <a:gd name="connsiteX15" fmla="*/ 803209 w 999274"/>
                <a:gd name="connsiteY15" fmla="*/ 228074 h 1212743"/>
                <a:gd name="connsiteX16" fmla="*/ 929161 w 999274"/>
                <a:gd name="connsiteY16" fmla="*/ 391069 h 1212743"/>
                <a:gd name="connsiteX17" fmla="*/ 929161 w 999274"/>
                <a:gd name="connsiteY17" fmla="*/ 824027 h 1212743"/>
                <a:gd name="connsiteX18" fmla="*/ 832382 w 999274"/>
                <a:gd name="connsiteY18" fmla="*/ 789761 h 1212743"/>
                <a:gd name="connsiteX19" fmla="*/ 832382 w 999274"/>
                <a:gd name="connsiteY19" fmla="*/ 487848 h 1212743"/>
                <a:gd name="connsiteX20" fmla="*/ 664293 w 999274"/>
                <a:gd name="connsiteY20" fmla="*/ 272990 h 1212743"/>
                <a:gd name="connsiteX21" fmla="*/ 166508 w 999274"/>
                <a:gd name="connsiteY21" fmla="*/ 99344 h 1212743"/>
                <a:gd name="connsiteX22" fmla="*/ 166508 w 999274"/>
                <a:gd name="connsiteY22" fmla="*/ 165099 h 1212743"/>
                <a:gd name="connsiteX23" fmla="*/ 635120 w 999274"/>
                <a:gd name="connsiteY23" fmla="*/ 328094 h 1212743"/>
                <a:gd name="connsiteX24" fmla="*/ 761071 w 999274"/>
                <a:gd name="connsiteY24" fmla="*/ 490627 h 1212743"/>
                <a:gd name="connsiteX25" fmla="*/ 761071 w 999274"/>
                <a:gd name="connsiteY25" fmla="*/ 924047 h 1212743"/>
                <a:gd name="connsiteX26" fmla="*/ 664293 w 999274"/>
                <a:gd name="connsiteY26" fmla="*/ 889781 h 1212743"/>
                <a:gd name="connsiteX27" fmla="*/ 664293 w 999274"/>
                <a:gd name="connsiteY27" fmla="*/ 587868 h 1212743"/>
                <a:gd name="connsiteX28" fmla="*/ 498519 w 999274"/>
                <a:gd name="connsiteY28" fmla="*/ 372548 h 1212743"/>
                <a:gd name="connsiteX29" fmla="*/ -193 w 999274"/>
                <a:gd name="connsiteY29" fmla="*/ 199364 h 1212743"/>
                <a:gd name="connsiteX30" fmla="*/ -193 w 999274"/>
                <a:gd name="connsiteY30" fmla="*/ 1040737 h 1212743"/>
                <a:gd name="connsiteX31" fmla="*/ 498519 w 999274"/>
                <a:gd name="connsiteY31" fmla="*/ 1212531 h 1212743"/>
                <a:gd name="connsiteX32" fmla="*/ 498519 w 999274"/>
                <a:gd name="connsiteY32" fmla="*/ 1146777 h 1212743"/>
                <a:gd name="connsiteX33" fmla="*/ 69266 w 999274"/>
                <a:gd name="connsiteY33" fmla="*/ 998599 h 1212743"/>
                <a:gd name="connsiteX34" fmla="*/ 69266 w 999274"/>
                <a:gd name="connsiteY34" fmla="*/ 289660 h 1212743"/>
                <a:gd name="connsiteX35" fmla="*/ 165119 w 999274"/>
                <a:gd name="connsiteY35" fmla="*/ 322537 h 1212743"/>
                <a:gd name="connsiteX36" fmla="*/ 165119 w 999274"/>
                <a:gd name="connsiteY36" fmla="*/ 940717 h 1212743"/>
                <a:gd name="connsiteX37" fmla="*/ 664293 w 999274"/>
                <a:gd name="connsiteY37" fmla="*/ 1112973 h 1212743"/>
                <a:gd name="connsiteX38" fmla="*/ 664293 w 999274"/>
                <a:gd name="connsiteY38" fmla="*/ 955535 h 1212743"/>
                <a:gd name="connsiteX39" fmla="*/ 830993 w 999274"/>
                <a:gd name="connsiteY39" fmla="*/ 1012954 h 1212743"/>
                <a:gd name="connsiteX40" fmla="*/ 830993 w 999274"/>
                <a:gd name="connsiteY40" fmla="*/ 856441 h 1212743"/>
                <a:gd name="connsiteX41" fmla="*/ 996304 w 999274"/>
                <a:gd name="connsiteY41" fmla="*/ 914323 h 1212743"/>
                <a:gd name="connsiteX42" fmla="*/ 999082 w 999274"/>
                <a:gd name="connsiteY42" fmla="*/ 389218 h 121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99274" h="1212743">
                  <a:moveTo>
                    <a:pt x="401277" y="799022"/>
                  </a:moveTo>
                  <a:lnTo>
                    <a:pt x="401277" y="405424"/>
                  </a:lnTo>
                  <a:lnTo>
                    <a:pt x="469346" y="429040"/>
                  </a:lnTo>
                  <a:lnTo>
                    <a:pt x="593908" y="590646"/>
                  </a:lnTo>
                  <a:lnTo>
                    <a:pt x="593908" y="1023604"/>
                  </a:lnTo>
                  <a:lnTo>
                    <a:pt x="234577" y="899042"/>
                  </a:lnTo>
                  <a:lnTo>
                    <a:pt x="234577" y="347542"/>
                  </a:lnTo>
                  <a:lnTo>
                    <a:pt x="331355" y="380419"/>
                  </a:lnTo>
                  <a:lnTo>
                    <a:pt x="331355" y="839771"/>
                  </a:lnTo>
                  <a:lnTo>
                    <a:pt x="496667" y="897653"/>
                  </a:lnTo>
                  <a:lnTo>
                    <a:pt x="496667" y="831899"/>
                  </a:lnTo>
                  <a:lnTo>
                    <a:pt x="399425" y="799022"/>
                  </a:lnTo>
                  <a:moveTo>
                    <a:pt x="830067" y="172971"/>
                  </a:moveTo>
                  <a:lnTo>
                    <a:pt x="332282" y="-213"/>
                  </a:lnTo>
                  <a:lnTo>
                    <a:pt x="332282" y="65541"/>
                  </a:lnTo>
                  <a:lnTo>
                    <a:pt x="803209" y="228074"/>
                  </a:lnTo>
                  <a:lnTo>
                    <a:pt x="929161" y="391069"/>
                  </a:lnTo>
                  <a:lnTo>
                    <a:pt x="929161" y="824027"/>
                  </a:lnTo>
                  <a:lnTo>
                    <a:pt x="832382" y="789761"/>
                  </a:lnTo>
                  <a:lnTo>
                    <a:pt x="832382" y="487848"/>
                  </a:lnTo>
                  <a:lnTo>
                    <a:pt x="664293" y="272990"/>
                  </a:lnTo>
                  <a:lnTo>
                    <a:pt x="166508" y="99344"/>
                  </a:lnTo>
                  <a:lnTo>
                    <a:pt x="166508" y="165099"/>
                  </a:lnTo>
                  <a:lnTo>
                    <a:pt x="635120" y="328094"/>
                  </a:lnTo>
                  <a:lnTo>
                    <a:pt x="761071" y="490627"/>
                  </a:lnTo>
                  <a:lnTo>
                    <a:pt x="761071" y="924047"/>
                  </a:lnTo>
                  <a:lnTo>
                    <a:pt x="664293" y="889781"/>
                  </a:lnTo>
                  <a:lnTo>
                    <a:pt x="664293" y="587868"/>
                  </a:lnTo>
                  <a:lnTo>
                    <a:pt x="498519" y="372548"/>
                  </a:lnTo>
                  <a:lnTo>
                    <a:pt x="-193" y="199364"/>
                  </a:lnTo>
                  <a:lnTo>
                    <a:pt x="-193" y="1040737"/>
                  </a:lnTo>
                  <a:lnTo>
                    <a:pt x="498519" y="1212531"/>
                  </a:lnTo>
                  <a:lnTo>
                    <a:pt x="498519" y="1146777"/>
                  </a:lnTo>
                  <a:lnTo>
                    <a:pt x="69266" y="998599"/>
                  </a:lnTo>
                  <a:lnTo>
                    <a:pt x="69266" y="289660"/>
                  </a:lnTo>
                  <a:lnTo>
                    <a:pt x="165119" y="322537"/>
                  </a:lnTo>
                  <a:lnTo>
                    <a:pt x="165119" y="940717"/>
                  </a:lnTo>
                  <a:lnTo>
                    <a:pt x="664293" y="1112973"/>
                  </a:lnTo>
                  <a:lnTo>
                    <a:pt x="664293" y="955535"/>
                  </a:lnTo>
                  <a:lnTo>
                    <a:pt x="830993" y="1012954"/>
                  </a:lnTo>
                  <a:lnTo>
                    <a:pt x="830993" y="856441"/>
                  </a:lnTo>
                  <a:lnTo>
                    <a:pt x="996304" y="914323"/>
                  </a:lnTo>
                  <a:lnTo>
                    <a:pt x="999082" y="389218"/>
                  </a:lnTo>
                  <a:close/>
                </a:path>
              </a:pathLst>
            </a:custGeom>
            <a:solidFill>
              <a:srgbClr val="0070C0"/>
            </a:solidFill>
            <a:ln w="46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C538B39D-865D-B379-5882-68626EA17C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955" y="1985129"/>
            <a:ext cx="3704686" cy="535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073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6179105-5EC6-BAA2-0881-BB34BDAD3F94}"/>
              </a:ext>
            </a:extLst>
          </p:cNvPr>
          <p:cNvSpPr/>
          <p:nvPr/>
        </p:nvSpPr>
        <p:spPr>
          <a:xfrm>
            <a:off x="4432302" y="128390"/>
            <a:ext cx="3327398" cy="628860"/>
          </a:xfrm>
          <a:prstGeom prst="rect">
            <a:avLst/>
          </a:prstGeom>
          <a:solidFill>
            <a:srgbClr val="242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33F8268-4DAA-308E-478A-4499AF8A2C8C}"/>
              </a:ext>
            </a:extLst>
          </p:cNvPr>
          <p:cNvGrpSpPr/>
          <p:nvPr/>
        </p:nvGrpSpPr>
        <p:grpSpPr>
          <a:xfrm>
            <a:off x="4700900" y="120888"/>
            <a:ext cx="2790200" cy="704612"/>
            <a:chOff x="5602088" y="3305174"/>
            <a:chExt cx="4802351" cy="1212743"/>
          </a:xfrm>
          <a:solidFill>
            <a:srgbClr val="D4572D"/>
          </a:solidFill>
        </p:grpSpPr>
        <p:sp>
          <p:nvSpPr>
            <p:cNvPr id="3" name="Полилиния: фигура 2">
              <a:extLst>
                <a:ext uri="{FF2B5EF4-FFF2-40B4-BE49-F238E27FC236}">
                  <a16:creationId xmlns:a16="http://schemas.microsoft.com/office/drawing/2014/main" id="{0FDB42BE-6073-019E-0966-84DA6C6B4CC2}"/>
                </a:ext>
              </a:extLst>
            </p:cNvPr>
            <p:cNvSpPr/>
            <p:nvPr/>
          </p:nvSpPr>
          <p:spPr>
            <a:xfrm>
              <a:off x="5602088" y="3305174"/>
              <a:ext cx="999274" cy="1212743"/>
            </a:xfrm>
            <a:custGeom>
              <a:avLst/>
              <a:gdLst>
                <a:gd name="connsiteX0" fmla="*/ 401277 w 999274"/>
                <a:gd name="connsiteY0" fmla="*/ 799022 h 1212743"/>
                <a:gd name="connsiteX1" fmla="*/ 401277 w 999274"/>
                <a:gd name="connsiteY1" fmla="*/ 405424 h 1212743"/>
                <a:gd name="connsiteX2" fmla="*/ 469346 w 999274"/>
                <a:gd name="connsiteY2" fmla="*/ 429040 h 1212743"/>
                <a:gd name="connsiteX3" fmla="*/ 593908 w 999274"/>
                <a:gd name="connsiteY3" fmla="*/ 590646 h 1212743"/>
                <a:gd name="connsiteX4" fmla="*/ 593908 w 999274"/>
                <a:gd name="connsiteY4" fmla="*/ 1023604 h 1212743"/>
                <a:gd name="connsiteX5" fmla="*/ 234577 w 999274"/>
                <a:gd name="connsiteY5" fmla="*/ 899042 h 1212743"/>
                <a:gd name="connsiteX6" fmla="*/ 234577 w 999274"/>
                <a:gd name="connsiteY6" fmla="*/ 347542 h 1212743"/>
                <a:gd name="connsiteX7" fmla="*/ 331355 w 999274"/>
                <a:gd name="connsiteY7" fmla="*/ 380419 h 1212743"/>
                <a:gd name="connsiteX8" fmla="*/ 331355 w 999274"/>
                <a:gd name="connsiteY8" fmla="*/ 839771 h 1212743"/>
                <a:gd name="connsiteX9" fmla="*/ 496667 w 999274"/>
                <a:gd name="connsiteY9" fmla="*/ 897653 h 1212743"/>
                <a:gd name="connsiteX10" fmla="*/ 496667 w 999274"/>
                <a:gd name="connsiteY10" fmla="*/ 831899 h 1212743"/>
                <a:gd name="connsiteX11" fmla="*/ 399425 w 999274"/>
                <a:gd name="connsiteY11" fmla="*/ 799022 h 1212743"/>
                <a:gd name="connsiteX12" fmla="*/ 830067 w 999274"/>
                <a:gd name="connsiteY12" fmla="*/ 172971 h 1212743"/>
                <a:gd name="connsiteX13" fmla="*/ 332282 w 999274"/>
                <a:gd name="connsiteY13" fmla="*/ -213 h 1212743"/>
                <a:gd name="connsiteX14" fmla="*/ 332282 w 999274"/>
                <a:gd name="connsiteY14" fmla="*/ 65541 h 1212743"/>
                <a:gd name="connsiteX15" fmla="*/ 803209 w 999274"/>
                <a:gd name="connsiteY15" fmla="*/ 228074 h 1212743"/>
                <a:gd name="connsiteX16" fmla="*/ 929161 w 999274"/>
                <a:gd name="connsiteY16" fmla="*/ 391069 h 1212743"/>
                <a:gd name="connsiteX17" fmla="*/ 929161 w 999274"/>
                <a:gd name="connsiteY17" fmla="*/ 824027 h 1212743"/>
                <a:gd name="connsiteX18" fmla="*/ 832382 w 999274"/>
                <a:gd name="connsiteY18" fmla="*/ 789761 h 1212743"/>
                <a:gd name="connsiteX19" fmla="*/ 832382 w 999274"/>
                <a:gd name="connsiteY19" fmla="*/ 487848 h 1212743"/>
                <a:gd name="connsiteX20" fmla="*/ 664293 w 999274"/>
                <a:gd name="connsiteY20" fmla="*/ 272990 h 1212743"/>
                <a:gd name="connsiteX21" fmla="*/ 166508 w 999274"/>
                <a:gd name="connsiteY21" fmla="*/ 99344 h 1212743"/>
                <a:gd name="connsiteX22" fmla="*/ 166508 w 999274"/>
                <a:gd name="connsiteY22" fmla="*/ 165099 h 1212743"/>
                <a:gd name="connsiteX23" fmla="*/ 635120 w 999274"/>
                <a:gd name="connsiteY23" fmla="*/ 328094 h 1212743"/>
                <a:gd name="connsiteX24" fmla="*/ 761071 w 999274"/>
                <a:gd name="connsiteY24" fmla="*/ 490627 h 1212743"/>
                <a:gd name="connsiteX25" fmla="*/ 761071 w 999274"/>
                <a:gd name="connsiteY25" fmla="*/ 924047 h 1212743"/>
                <a:gd name="connsiteX26" fmla="*/ 664293 w 999274"/>
                <a:gd name="connsiteY26" fmla="*/ 889781 h 1212743"/>
                <a:gd name="connsiteX27" fmla="*/ 664293 w 999274"/>
                <a:gd name="connsiteY27" fmla="*/ 587868 h 1212743"/>
                <a:gd name="connsiteX28" fmla="*/ 498519 w 999274"/>
                <a:gd name="connsiteY28" fmla="*/ 372548 h 1212743"/>
                <a:gd name="connsiteX29" fmla="*/ -193 w 999274"/>
                <a:gd name="connsiteY29" fmla="*/ 199364 h 1212743"/>
                <a:gd name="connsiteX30" fmla="*/ -193 w 999274"/>
                <a:gd name="connsiteY30" fmla="*/ 1040737 h 1212743"/>
                <a:gd name="connsiteX31" fmla="*/ 498519 w 999274"/>
                <a:gd name="connsiteY31" fmla="*/ 1212531 h 1212743"/>
                <a:gd name="connsiteX32" fmla="*/ 498519 w 999274"/>
                <a:gd name="connsiteY32" fmla="*/ 1146777 h 1212743"/>
                <a:gd name="connsiteX33" fmla="*/ 69266 w 999274"/>
                <a:gd name="connsiteY33" fmla="*/ 998599 h 1212743"/>
                <a:gd name="connsiteX34" fmla="*/ 69266 w 999274"/>
                <a:gd name="connsiteY34" fmla="*/ 289660 h 1212743"/>
                <a:gd name="connsiteX35" fmla="*/ 165119 w 999274"/>
                <a:gd name="connsiteY35" fmla="*/ 322537 h 1212743"/>
                <a:gd name="connsiteX36" fmla="*/ 165119 w 999274"/>
                <a:gd name="connsiteY36" fmla="*/ 940717 h 1212743"/>
                <a:gd name="connsiteX37" fmla="*/ 664293 w 999274"/>
                <a:gd name="connsiteY37" fmla="*/ 1112973 h 1212743"/>
                <a:gd name="connsiteX38" fmla="*/ 664293 w 999274"/>
                <a:gd name="connsiteY38" fmla="*/ 955535 h 1212743"/>
                <a:gd name="connsiteX39" fmla="*/ 830993 w 999274"/>
                <a:gd name="connsiteY39" fmla="*/ 1012954 h 1212743"/>
                <a:gd name="connsiteX40" fmla="*/ 830993 w 999274"/>
                <a:gd name="connsiteY40" fmla="*/ 856441 h 1212743"/>
                <a:gd name="connsiteX41" fmla="*/ 996304 w 999274"/>
                <a:gd name="connsiteY41" fmla="*/ 914323 h 1212743"/>
                <a:gd name="connsiteX42" fmla="*/ 999082 w 999274"/>
                <a:gd name="connsiteY42" fmla="*/ 389218 h 121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99274" h="1212743">
                  <a:moveTo>
                    <a:pt x="401277" y="799022"/>
                  </a:moveTo>
                  <a:lnTo>
                    <a:pt x="401277" y="405424"/>
                  </a:lnTo>
                  <a:lnTo>
                    <a:pt x="469346" y="429040"/>
                  </a:lnTo>
                  <a:lnTo>
                    <a:pt x="593908" y="590646"/>
                  </a:lnTo>
                  <a:lnTo>
                    <a:pt x="593908" y="1023604"/>
                  </a:lnTo>
                  <a:lnTo>
                    <a:pt x="234577" y="899042"/>
                  </a:lnTo>
                  <a:lnTo>
                    <a:pt x="234577" y="347542"/>
                  </a:lnTo>
                  <a:lnTo>
                    <a:pt x="331355" y="380419"/>
                  </a:lnTo>
                  <a:lnTo>
                    <a:pt x="331355" y="839771"/>
                  </a:lnTo>
                  <a:lnTo>
                    <a:pt x="496667" y="897653"/>
                  </a:lnTo>
                  <a:lnTo>
                    <a:pt x="496667" y="831899"/>
                  </a:lnTo>
                  <a:lnTo>
                    <a:pt x="399425" y="799022"/>
                  </a:lnTo>
                  <a:moveTo>
                    <a:pt x="830067" y="172971"/>
                  </a:moveTo>
                  <a:lnTo>
                    <a:pt x="332282" y="-213"/>
                  </a:lnTo>
                  <a:lnTo>
                    <a:pt x="332282" y="65541"/>
                  </a:lnTo>
                  <a:lnTo>
                    <a:pt x="803209" y="228074"/>
                  </a:lnTo>
                  <a:lnTo>
                    <a:pt x="929161" y="391069"/>
                  </a:lnTo>
                  <a:lnTo>
                    <a:pt x="929161" y="824027"/>
                  </a:lnTo>
                  <a:lnTo>
                    <a:pt x="832382" y="789761"/>
                  </a:lnTo>
                  <a:lnTo>
                    <a:pt x="832382" y="487848"/>
                  </a:lnTo>
                  <a:lnTo>
                    <a:pt x="664293" y="272990"/>
                  </a:lnTo>
                  <a:lnTo>
                    <a:pt x="166508" y="99344"/>
                  </a:lnTo>
                  <a:lnTo>
                    <a:pt x="166508" y="165099"/>
                  </a:lnTo>
                  <a:lnTo>
                    <a:pt x="635120" y="328094"/>
                  </a:lnTo>
                  <a:lnTo>
                    <a:pt x="761071" y="490627"/>
                  </a:lnTo>
                  <a:lnTo>
                    <a:pt x="761071" y="924047"/>
                  </a:lnTo>
                  <a:lnTo>
                    <a:pt x="664293" y="889781"/>
                  </a:lnTo>
                  <a:lnTo>
                    <a:pt x="664293" y="587868"/>
                  </a:lnTo>
                  <a:lnTo>
                    <a:pt x="498519" y="372548"/>
                  </a:lnTo>
                  <a:lnTo>
                    <a:pt x="-193" y="199364"/>
                  </a:lnTo>
                  <a:lnTo>
                    <a:pt x="-193" y="1040737"/>
                  </a:lnTo>
                  <a:lnTo>
                    <a:pt x="498519" y="1212531"/>
                  </a:lnTo>
                  <a:lnTo>
                    <a:pt x="498519" y="1146777"/>
                  </a:lnTo>
                  <a:lnTo>
                    <a:pt x="69266" y="998599"/>
                  </a:lnTo>
                  <a:lnTo>
                    <a:pt x="69266" y="289660"/>
                  </a:lnTo>
                  <a:lnTo>
                    <a:pt x="165119" y="322537"/>
                  </a:lnTo>
                  <a:lnTo>
                    <a:pt x="165119" y="940717"/>
                  </a:lnTo>
                  <a:lnTo>
                    <a:pt x="664293" y="1112973"/>
                  </a:lnTo>
                  <a:lnTo>
                    <a:pt x="664293" y="955535"/>
                  </a:lnTo>
                  <a:lnTo>
                    <a:pt x="830993" y="1012954"/>
                  </a:lnTo>
                  <a:lnTo>
                    <a:pt x="830993" y="856441"/>
                  </a:lnTo>
                  <a:lnTo>
                    <a:pt x="996304" y="914323"/>
                  </a:lnTo>
                  <a:lnTo>
                    <a:pt x="999082" y="389218"/>
                  </a:lnTo>
                  <a:close/>
                </a:path>
              </a:pathLst>
            </a:custGeom>
            <a:grpFill/>
            <a:ln w="46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id="{A73122AB-7550-A965-1C66-DCABABA2E3F6}"/>
                </a:ext>
              </a:extLst>
            </p:cNvPr>
            <p:cNvSpPr/>
            <p:nvPr/>
          </p:nvSpPr>
          <p:spPr>
            <a:xfrm>
              <a:off x="7005148" y="3762673"/>
              <a:ext cx="3399291" cy="384024"/>
            </a:xfrm>
            <a:custGeom>
              <a:avLst/>
              <a:gdLst>
                <a:gd name="connsiteX0" fmla="*/ 218833 w 3399291"/>
                <a:gd name="connsiteY0" fmla="*/ 102586 h 384024"/>
                <a:gd name="connsiteX1" fmla="*/ 218833 w 3399291"/>
                <a:gd name="connsiteY1" fmla="*/ 102586 h 384024"/>
                <a:gd name="connsiteX2" fmla="*/ 197995 w 3399291"/>
                <a:gd name="connsiteY2" fmla="*/ 146113 h 384024"/>
                <a:gd name="connsiteX3" fmla="*/ 138724 w 3399291"/>
                <a:gd name="connsiteY3" fmla="*/ 251226 h 384024"/>
                <a:gd name="connsiteX4" fmla="*/ 82231 w 3399291"/>
                <a:gd name="connsiteY4" fmla="*/ 146113 h 384024"/>
                <a:gd name="connsiteX5" fmla="*/ 60005 w 3399291"/>
                <a:gd name="connsiteY5" fmla="*/ 99807 h 384024"/>
                <a:gd name="connsiteX6" fmla="*/ 60005 w 3399291"/>
                <a:gd name="connsiteY6" fmla="*/ 99807 h 384024"/>
                <a:gd name="connsiteX7" fmla="*/ 60005 w 3399291"/>
                <a:gd name="connsiteY7" fmla="*/ 297996 h 384024"/>
                <a:gd name="connsiteX8" fmla="*/ -193 w 3399291"/>
                <a:gd name="connsiteY8" fmla="*/ 297996 h 384024"/>
                <a:gd name="connsiteX9" fmla="*/ -193 w 3399291"/>
                <a:gd name="connsiteY9" fmla="*/ -213 h 384024"/>
                <a:gd name="connsiteX10" fmla="*/ 67877 w 3399291"/>
                <a:gd name="connsiteY10" fmla="*/ -213 h 384024"/>
                <a:gd name="connsiteX11" fmla="*/ 140113 w 3399291"/>
                <a:gd name="connsiteY11" fmla="*/ 138704 h 384024"/>
                <a:gd name="connsiteX12" fmla="*/ 140113 w 3399291"/>
                <a:gd name="connsiteY12" fmla="*/ 138704 h 384024"/>
                <a:gd name="connsiteX13" fmla="*/ 212350 w 3399291"/>
                <a:gd name="connsiteY13" fmla="*/ -213 h 384024"/>
                <a:gd name="connsiteX14" fmla="*/ 279956 w 3399291"/>
                <a:gd name="connsiteY14" fmla="*/ -213 h 384024"/>
                <a:gd name="connsiteX15" fmla="*/ 279956 w 3399291"/>
                <a:gd name="connsiteY15" fmla="*/ 297996 h 384024"/>
                <a:gd name="connsiteX16" fmla="*/ 218370 w 3399291"/>
                <a:gd name="connsiteY16" fmla="*/ 297996 h 384024"/>
                <a:gd name="connsiteX17" fmla="*/ 569366 w 3399291"/>
                <a:gd name="connsiteY17" fmla="*/ 298458 h 384024"/>
                <a:gd name="connsiteX18" fmla="*/ 346173 w 3399291"/>
                <a:gd name="connsiteY18" fmla="*/ 298458 h 384024"/>
                <a:gd name="connsiteX19" fmla="*/ 346173 w 3399291"/>
                <a:gd name="connsiteY19" fmla="*/ 250 h 384024"/>
                <a:gd name="connsiteX20" fmla="*/ 410538 w 3399291"/>
                <a:gd name="connsiteY20" fmla="*/ 250 h 384024"/>
                <a:gd name="connsiteX21" fmla="*/ 410538 w 3399291"/>
                <a:gd name="connsiteY21" fmla="*/ 240576 h 384024"/>
                <a:gd name="connsiteX22" fmla="*/ 517967 w 3399291"/>
                <a:gd name="connsiteY22" fmla="*/ 240576 h 384024"/>
                <a:gd name="connsiteX23" fmla="*/ 517967 w 3399291"/>
                <a:gd name="connsiteY23" fmla="*/ 250 h 384024"/>
                <a:gd name="connsiteX24" fmla="*/ 582332 w 3399291"/>
                <a:gd name="connsiteY24" fmla="*/ 250 h 384024"/>
                <a:gd name="connsiteX25" fmla="*/ 582332 w 3399291"/>
                <a:gd name="connsiteY25" fmla="*/ 240576 h 384024"/>
                <a:gd name="connsiteX26" fmla="*/ 630953 w 3399291"/>
                <a:gd name="connsiteY26" fmla="*/ 240576 h 384024"/>
                <a:gd name="connsiteX27" fmla="*/ 630953 w 3399291"/>
                <a:gd name="connsiteY27" fmla="*/ 361434 h 384024"/>
                <a:gd name="connsiteX28" fmla="*/ 569366 w 3399291"/>
                <a:gd name="connsiteY28" fmla="*/ 361434 h 384024"/>
                <a:gd name="connsiteX29" fmla="*/ 676795 w 3399291"/>
                <a:gd name="connsiteY29" fmla="*/ 240576 h 384024"/>
                <a:gd name="connsiteX30" fmla="*/ 728194 w 3399291"/>
                <a:gd name="connsiteY30" fmla="*/ 240576 h 384024"/>
                <a:gd name="connsiteX31" fmla="*/ 734677 w 3399291"/>
                <a:gd name="connsiteY31" fmla="*/ 223444 h 384024"/>
                <a:gd name="connsiteX32" fmla="*/ 630953 w 3399291"/>
                <a:gd name="connsiteY32" fmla="*/ 250 h 384024"/>
                <a:gd name="connsiteX33" fmla="*/ 699022 w 3399291"/>
                <a:gd name="connsiteY33" fmla="*/ 250 h 384024"/>
                <a:gd name="connsiteX34" fmla="*/ 741160 w 3399291"/>
                <a:gd name="connsiteY34" fmla="*/ 92861 h 384024"/>
                <a:gd name="connsiteX35" fmla="*/ 766165 w 3399291"/>
                <a:gd name="connsiteY35" fmla="*/ 153059 h 384024"/>
                <a:gd name="connsiteX36" fmla="*/ 766165 w 3399291"/>
                <a:gd name="connsiteY36" fmla="*/ 153059 h 384024"/>
                <a:gd name="connsiteX37" fmla="*/ 787002 w 3399291"/>
                <a:gd name="connsiteY37" fmla="*/ 92861 h 384024"/>
                <a:gd name="connsiteX38" fmla="*/ 824047 w 3399291"/>
                <a:gd name="connsiteY38" fmla="*/ 250 h 384024"/>
                <a:gd name="connsiteX39" fmla="*/ 887949 w 3399291"/>
                <a:gd name="connsiteY39" fmla="*/ 250 h 384024"/>
                <a:gd name="connsiteX40" fmla="*/ 783298 w 3399291"/>
                <a:gd name="connsiteY40" fmla="*/ 256320 h 384024"/>
                <a:gd name="connsiteX41" fmla="*/ 772648 w 3399291"/>
                <a:gd name="connsiteY41" fmla="*/ 276232 h 384024"/>
                <a:gd name="connsiteX42" fmla="*/ 758293 w 3399291"/>
                <a:gd name="connsiteY42" fmla="*/ 287808 h 384024"/>
                <a:gd name="connsiteX43" fmla="*/ 741160 w 3399291"/>
                <a:gd name="connsiteY43" fmla="*/ 295680 h 384024"/>
                <a:gd name="connsiteX44" fmla="*/ 717544 w 3399291"/>
                <a:gd name="connsiteY44" fmla="*/ 298458 h 384024"/>
                <a:gd name="connsiteX45" fmla="*/ 675406 w 3399291"/>
                <a:gd name="connsiteY45" fmla="*/ 298458 h 384024"/>
                <a:gd name="connsiteX46" fmla="*/ 1000934 w 3399291"/>
                <a:gd name="connsiteY46" fmla="*/ 240576 h 384024"/>
                <a:gd name="connsiteX47" fmla="*/ 1033811 w 3399291"/>
                <a:gd name="connsiteY47" fmla="*/ 240576 h 384024"/>
                <a:gd name="connsiteX48" fmla="*/ 1046777 w 3399291"/>
                <a:gd name="connsiteY48" fmla="*/ 222054 h 384024"/>
                <a:gd name="connsiteX49" fmla="*/ 1058816 w 3399291"/>
                <a:gd name="connsiteY49" fmla="*/ 193344 h 384024"/>
                <a:gd name="connsiteX50" fmla="*/ 1065299 w 3399291"/>
                <a:gd name="connsiteY50" fmla="*/ 152595 h 384024"/>
                <a:gd name="connsiteX51" fmla="*/ 1068077 w 3399291"/>
                <a:gd name="connsiteY51" fmla="*/ 94713 h 384024"/>
                <a:gd name="connsiteX52" fmla="*/ 1068077 w 3399291"/>
                <a:gd name="connsiteY52" fmla="*/ 2102 h 384024"/>
                <a:gd name="connsiteX53" fmla="*/ 1282009 w 3399291"/>
                <a:gd name="connsiteY53" fmla="*/ 2102 h 384024"/>
                <a:gd name="connsiteX54" fmla="*/ 1282009 w 3399291"/>
                <a:gd name="connsiteY54" fmla="*/ 242428 h 384024"/>
                <a:gd name="connsiteX55" fmla="*/ 1330630 w 3399291"/>
                <a:gd name="connsiteY55" fmla="*/ 242428 h 384024"/>
                <a:gd name="connsiteX56" fmla="*/ 1330630 w 3399291"/>
                <a:gd name="connsiteY56" fmla="*/ 363286 h 384024"/>
                <a:gd name="connsiteX57" fmla="*/ 1269043 w 3399291"/>
                <a:gd name="connsiteY57" fmla="*/ 363286 h 384024"/>
                <a:gd name="connsiteX58" fmla="*/ 1269043 w 3399291"/>
                <a:gd name="connsiteY58" fmla="*/ 300310 h 384024"/>
                <a:gd name="connsiteX59" fmla="*/ 1062984 w 3399291"/>
                <a:gd name="connsiteY59" fmla="*/ 300310 h 384024"/>
                <a:gd name="connsiteX60" fmla="*/ 1062984 w 3399291"/>
                <a:gd name="connsiteY60" fmla="*/ 363286 h 384024"/>
                <a:gd name="connsiteX61" fmla="*/ 1002324 w 3399291"/>
                <a:gd name="connsiteY61" fmla="*/ 363286 h 384024"/>
                <a:gd name="connsiteX62" fmla="*/ 1217644 w 3399291"/>
                <a:gd name="connsiteY62" fmla="*/ 240576 h 384024"/>
                <a:gd name="connsiteX63" fmla="*/ 1217644 w 3399291"/>
                <a:gd name="connsiteY63" fmla="*/ 58132 h 384024"/>
                <a:gd name="connsiteX64" fmla="*/ 1131053 w 3399291"/>
                <a:gd name="connsiteY64" fmla="*/ 58132 h 384024"/>
                <a:gd name="connsiteX65" fmla="*/ 1131053 w 3399291"/>
                <a:gd name="connsiteY65" fmla="*/ 104438 h 384024"/>
                <a:gd name="connsiteX66" fmla="*/ 1131053 w 3399291"/>
                <a:gd name="connsiteY66" fmla="*/ 155837 h 384024"/>
                <a:gd name="connsiteX67" fmla="*/ 1125959 w 3399291"/>
                <a:gd name="connsiteY67" fmla="*/ 192418 h 384024"/>
                <a:gd name="connsiteX68" fmla="*/ 1108826 w 3399291"/>
                <a:gd name="connsiteY68" fmla="*/ 238724 h 384024"/>
                <a:gd name="connsiteX69" fmla="*/ 1108826 w 3399291"/>
                <a:gd name="connsiteY69" fmla="*/ 238724 h 384024"/>
                <a:gd name="connsiteX70" fmla="*/ 1461675 w 3399291"/>
                <a:gd name="connsiteY70" fmla="*/ 303552 h 384024"/>
                <a:gd name="connsiteX71" fmla="*/ 1415369 w 3399291"/>
                <a:gd name="connsiteY71" fmla="*/ 294291 h 384024"/>
                <a:gd name="connsiteX72" fmla="*/ 1382492 w 3399291"/>
                <a:gd name="connsiteY72" fmla="*/ 270675 h 384024"/>
                <a:gd name="connsiteX73" fmla="*/ 1362581 w 3399291"/>
                <a:gd name="connsiteY73" fmla="*/ 234094 h 384024"/>
                <a:gd name="connsiteX74" fmla="*/ 1354709 w 3399291"/>
                <a:gd name="connsiteY74" fmla="*/ 185473 h 384024"/>
                <a:gd name="connsiteX75" fmla="*/ 1362581 w 3399291"/>
                <a:gd name="connsiteY75" fmla="*/ 139167 h 384024"/>
                <a:gd name="connsiteX76" fmla="*/ 1382492 w 3399291"/>
                <a:gd name="connsiteY76" fmla="*/ 102586 h 384024"/>
                <a:gd name="connsiteX77" fmla="*/ 1415369 w 3399291"/>
                <a:gd name="connsiteY77" fmla="*/ 78970 h 384024"/>
                <a:gd name="connsiteX78" fmla="*/ 1504739 w 3399291"/>
                <a:gd name="connsiteY78" fmla="*/ 78970 h 384024"/>
                <a:gd name="connsiteX79" fmla="*/ 1537152 w 3399291"/>
                <a:gd name="connsiteY79" fmla="*/ 102586 h 384024"/>
                <a:gd name="connsiteX80" fmla="*/ 1557064 w 3399291"/>
                <a:gd name="connsiteY80" fmla="*/ 139167 h 384024"/>
                <a:gd name="connsiteX81" fmla="*/ 1564936 w 3399291"/>
                <a:gd name="connsiteY81" fmla="*/ 185473 h 384024"/>
                <a:gd name="connsiteX82" fmla="*/ 1557064 w 3399291"/>
                <a:gd name="connsiteY82" fmla="*/ 234094 h 384024"/>
                <a:gd name="connsiteX83" fmla="*/ 1537152 w 3399291"/>
                <a:gd name="connsiteY83" fmla="*/ 270675 h 384024"/>
                <a:gd name="connsiteX84" fmla="*/ 1504739 w 3399291"/>
                <a:gd name="connsiteY84" fmla="*/ 294291 h 384024"/>
                <a:gd name="connsiteX85" fmla="*/ 1458433 w 3399291"/>
                <a:gd name="connsiteY85" fmla="*/ 303552 h 384024"/>
                <a:gd name="connsiteX86" fmla="*/ 1461675 w 3399291"/>
                <a:gd name="connsiteY86" fmla="*/ 253542 h 384024"/>
                <a:gd name="connsiteX87" fmla="*/ 1490847 w 3399291"/>
                <a:gd name="connsiteY87" fmla="*/ 241965 h 384024"/>
                <a:gd name="connsiteX88" fmla="*/ 1501034 w 3399291"/>
                <a:gd name="connsiteY88" fmla="*/ 209088 h 384024"/>
                <a:gd name="connsiteX89" fmla="*/ 1501034 w 3399291"/>
                <a:gd name="connsiteY89" fmla="*/ 162783 h 384024"/>
                <a:gd name="connsiteX90" fmla="*/ 1490847 w 3399291"/>
                <a:gd name="connsiteY90" fmla="*/ 129906 h 384024"/>
                <a:gd name="connsiteX91" fmla="*/ 1461675 w 3399291"/>
                <a:gd name="connsiteY91" fmla="*/ 117866 h 384024"/>
                <a:gd name="connsiteX92" fmla="*/ 1432965 w 3399291"/>
                <a:gd name="connsiteY92" fmla="*/ 129906 h 384024"/>
                <a:gd name="connsiteX93" fmla="*/ 1422315 w 3399291"/>
                <a:gd name="connsiteY93" fmla="*/ 162783 h 384024"/>
                <a:gd name="connsiteX94" fmla="*/ 1422315 w 3399291"/>
                <a:gd name="connsiteY94" fmla="*/ 209088 h 384024"/>
                <a:gd name="connsiteX95" fmla="*/ 1432965 w 3399291"/>
                <a:gd name="connsiteY95" fmla="*/ 241965 h 384024"/>
                <a:gd name="connsiteX96" fmla="*/ 1461675 w 3399291"/>
                <a:gd name="connsiteY96" fmla="*/ 253542 h 384024"/>
                <a:gd name="connsiteX97" fmla="*/ 1611242 w 3399291"/>
                <a:gd name="connsiteY97" fmla="*/ 73876 h 384024"/>
                <a:gd name="connsiteX98" fmla="*/ 1674217 w 3399291"/>
                <a:gd name="connsiteY98" fmla="*/ 73876 h 384024"/>
                <a:gd name="connsiteX99" fmla="*/ 1674217 w 3399291"/>
                <a:gd name="connsiteY99" fmla="*/ 159079 h 384024"/>
                <a:gd name="connsiteX100" fmla="*/ 1707095 w 3399291"/>
                <a:gd name="connsiteY100" fmla="*/ 159079 h 384024"/>
                <a:gd name="connsiteX101" fmla="*/ 1736267 w 3399291"/>
                <a:gd name="connsiteY101" fmla="*/ 105364 h 384024"/>
                <a:gd name="connsiteX102" fmla="*/ 1757104 w 3399291"/>
                <a:gd name="connsiteY102" fmla="*/ 81748 h 384024"/>
                <a:gd name="connsiteX103" fmla="*/ 1785813 w 3399291"/>
                <a:gd name="connsiteY103" fmla="*/ 73876 h 384024"/>
                <a:gd name="connsiteX104" fmla="*/ 1812208 w 3399291"/>
                <a:gd name="connsiteY104" fmla="*/ 73876 h 384024"/>
                <a:gd name="connsiteX105" fmla="*/ 1812208 w 3399291"/>
                <a:gd name="connsiteY105" fmla="*/ 121108 h 384024"/>
                <a:gd name="connsiteX106" fmla="*/ 1789981 w 3399291"/>
                <a:gd name="connsiteY106" fmla="*/ 121108 h 384024"/>
                <a:gd name="connsiteX107" fmla="*/ 1770069 w 3399291"/>
                <a:gd name="connsiteY107" fmla="*/ 157689 h 384024"/>
                <a:gd name="connsiteX108" fmla="*/ 1758493 w 3399291"/>
                <a:gd name="connsiteY108" fmla="*/ 173433 h 384024"/>
                <a:gd name="connsiteX109" fmla="*/ 1745528 w 3399291"/>
                <a:gd name="connsiteY109" fmla="*/ 179916 h 384024"/>
                <a:gd name="connsiteX110" fmla="*/ 1745528 w 3399291"/>
                <a:gd name="connsiteY110" fmla="*/ 182694 h 384024"/>
                <a:gd name="connsiteX111" fmla="*/ 1758493 w 3399291"/>
                <a:gd name="connsiteY111" fmla="*/ 187788 h 384024"/>
                <a:gd name="connsiteX112" fmla="*/ 1770069 w 3399291"/>
                <a:gd name="connsiteY112" fmla="*/ 202605 h 384024"/>
                <a:gd name="connsiteX113" fmla="*/ 1795075 w 3399291"/>
                <a:gd name="connsiteY113" fmla="*/ 248911 h 384024"/>
                <a:gd name="connsiteX114" fmla="*/ 1817302 w 3399291"/>
                <a:gd name="connsiteY114" fmla="*/ 248911 h 384024"/>
                <a:gd name="connsiteX115" fmla="*/ 1817302 w 3399291"/>
                <a:gd name="connsiteY115" fmla="*/ 298921 h 384024"/>
                <a:gd name="connsiteX116" fmla="*/ 1788591 w 3399291"/>
                <a:gd name="connsiteY116" fmla="*/ 298921 h 384024"/>
                <a:gd name="connsiteX117" fmla="*/ 1759882 w 3399291"/>
                <a:gd name="connsiteY117" fmla="*/ 291049 h 384024"/>
                <a:gd name="connsiteX118" fmla="*/ 1738582 w 3399291"/>
                <a:gd name="connsiteY118" fmla="*/ 266045 h 384024"/>
                <a:gd name="connsiteX119" fmla="*/ 1707095 w 3399291"/>
                <a:gd name="connsiteY119" fmla="*/ 209552 h 384024"/>
                <a:gd name="connsiteX120" fmla="*/ 1674217 w 3399291"/>
                <a:gd name="connsiteY120" fmla="*/ 209552 h 384024"/>
                <a:gd name="connsiteX121" fmla="*/ 1674217 w 3399291"/>
                <a:gd name="connsiteY121" fmla="*/ 298921 h 384024"/>
                <a:gd name="connsiteX122" fmla="*/ 1611242 w 3399291"/>
                <a:gd name="connsiteY122" fmla="*/ 298921 h 384024"/>
                <a:gd name="connsiteX123" fmla="*/ 1999746 w 3399291"/>
                <a:gd name="connsiteY123" fmla="*/ 73876 h 384024"/>
                <a:gd name="connsiteX124" fmla="*/ 2059017 w 3399291"/>
                <a:gd name="connsiteY124" fmla="*/ 73876 h 384024"/>
                <a:gd name="connsiteX125" fmla="*/ 1973814 w 3399291"/>
                <a:gd name="connsiteY125" fmla="*/ 332261 h 384024"/>
                <a:gd name="connsiteX126" fmla="*/ 1948810 w 3399291"/>
                <a:gd name="connsiteY126" fmla="*/ 370695 h 384024"/>
                <a:gd name="connsiteX127" fmla="*/ 1902504 w 3399291"/>
                <a:gd name="connsiteY127" fmla="*/ 383660 h 384024"/>
                <a:gd name="connsiteX128" fmla="*/ 1862681 w 3399291"/>
                <a:gd name="connsiteY128" fmla="*/ 383660 h 384024"/>
                <a:gd name="connsiteX129" fmla="*/ 1862681 w 3399291"/>
                <a:gd name="connsiteY129" fmla="*/ 333650 h 384024"/>
                <a:gd name="connsiteX130" fmla="*/ 1906208 w 3399291"/>
                <a:gd name="connsiteY130" fmla="*/ 333650 h 384024"/>
                <a:gd name="connsiteX131" fmla="*/ 1912691 w 3399291"/>
                <a:gd name="connsiteY131" fmla="*/ 308646 h 384024"/>
                <a:gd name="connsiteX132" fmla="*/ 1838602 w 3399291"/>
                <a:gd name="connsiteY132" fmla="*/ 74802 h 384024"/>
                <a:gd name="connsiteX133" fmla="*/ 1900652 w 3399291"/>
                <a:gd name="connsiteY133" fmla="*/ 74802 h 384024"/>
                <a:gd name="connsiteX134" fmla="*/ 1933528 w 3399291"/>
                <a:gd name="connsiteY134" fmla="*/ 179916 h 384024"/>
                <a:gd name="connsiteX135" fmla="*/ 1950661 w 3399291"/>
                <a:gd name="connsiteY135" fmla="*/ 244281 h 384024"/>
                <a:gd name="connsiteX136" fmla="*/ 1953441 w 3399291"/>
                <a:gd name="connsiteY136" fmla="*/ 244281 h 384024"/>
                <a:gd name="connsiteX137" fmla="*/ 1969184 w 3399291"/>
                <a:gd name="connsiteY137" fmla="*/ 179916 h 384024"/>
                <a:gd name="connsiteX138" fmla="*/ 2092357 w 3399291"/>
                <a:gd name="connsiteY138" fmla="*/ 73876 h 384024"/>
                <a:gd name="connsiteX139" fmla="*/ 2160425 w 3399291"/>
                <a:gd name="connsiteY139" fmla="*/ 73876 h 384024"/>
                <a:gd name="connsiteX140" fmla="*/ 2215529 w 3399291"/>
                <a:gd name="connsiteY140" fmla="*/ 166487 h 384024"/>
                <a:gd name="connsiteX141" fmla="*/ 2218307 w 3399291"/>
                <a:gd name="connsiteY141" fmla="*/ 166487 h 384024"/>
                <a:gd name="connsiteX142" fmla="*/ 2274800 w 3399291"/>
                <a:gd name="connsiteY142" fmla="*/ 73876 h 384024"/>
                <a:gd name="connsiteX143" fmla="*/ 2342869 w 3399291"/>
                <a:gd name="connsiteY143" fmla="*/ 73876 h 384024"/>
                <a:gd name="connsiteX144" fmla="*/ 2342869 w 3399291"/>
                <a:gd name="connsiteY144" fmla="*/ 298458 h 384024"/>
                <a:gd name="connsiteX145" fmla="*/ 2281283 w 3399291"/>
                <a:gd name="connsiteY145" fmla="*/ 298458 h 384024"/>
                <a:gd name="connsiteX146" fmla="*/ 2281283 w 3399291"/>
                <a:gd name="connsiteY146" fmla="*/ 152595 h 384024"/>
                <a:gd name="connsiteX147" fmla="*/ 2281283 w 3399291"/>
                <a:gd name="connsiteY147" fmla="*/ 152595 h 384024"/>
                <a:gd name="connsiteX148" fmla="*/ 2264151 w 3399291"/>
                <a:gd name="connsiteY148" fmla="*/ 184084 h 384024"/>
                <a:gd name="connsiteX149" fmla="*/ 2217845 w 3399291"/>
                <a:gd name="connsiteY149" fmla="*/ 257709 h 384024"/>
                <a:gd name="connsiteX150" fmla="*/ 2171539 w 3399291"/>
                <a:gd name="connsiteY150" fmla="*/ 184084 h 384024"/>
                <a:gd name="connsiteX151" fmla="*/ 2154407 w 3399291"/>
                <a:gd name="connsiteY151" fmla="*/ 152595 h 384024"/>
                <a:gd name="connsiteX152" fmla="*/ 2154407 w 3399291"/>
                <a:gd name="connsiteY152" fmla="*/ 152595 h 384024"/>
                <a:gd name="connsiteX153" fmla="*/ 2154407 w 3399291"/>
                <a:gd name="connsiteY153" fmla="*/ 298458 h 384024"/>
                <a:gd name="connsiteX154" fmla="*/ 2094208 w 3399291"/>
                <a:gd name="connsiteY154" fmla="*/ 298458 h 384024"/>
                <a:gd name="connsiteX155" fmla="*/ 2495215 w 3399291"/>
                <a:gd name="connsiteY155" fmla="*/ 305404 h 384024"/>
                <a:gd name="connsiteX156" fmla="*/ 2448909 w 3399291"/>
                <a:gd name="connsiteY156" fmla="*/ 296143 h 384024"/>
                <a:gd name="connsiteX157" fmla="*/ 2414644 w 3399291"/>
                <a:gd name="connsiteY157" fmla="*/ 272527 h 384024"/>
                <a:gd name="connsiteX158" fmla="*/ 2393806 w 3399291"/>
                <a:gd name="connsiteY158" fmla="*/ 235946 h 384024"/>
                <a:gd name="connsiteX159" fmla="*/ 2387324 w 3399291"/>
                <a:gd name="connsiteY159" fmla="*/ 187325 h 384024"/>
                <a:gd name="connsiteX160" fmla="*/ 2393806 w 3399291"/>
                <a:gd name="connsiteY160" fmla="*/ 141019 h 384024"/>
                <a:gd name="connsiteX161" fmla="*/ 2413255 w 3399291"/>
                <a:gd name="connsiteY161" fmla="*/ 104438 h 384024"/>
                <a:gd name="connsiteX162" fmla="*/ 2447520 w 3399291"/>
                <a:gd name="connsiteY162" fmla="*/ 80822 h 384024"/>
                <a:gd name="connsiteX163" fmla="*/ 2493826 w 3399291"/>
                <a:gd name="connsiteY163" fmla="*/ 71561 h 384024"/>
                <a:gd name="connsiteX164" fmla="*/ 2540131 w 3399291"/>
                <a:gd name="connsiteY164" fmla="*/ 80822 h 384024"/>
                <a:gd name="connsiteX165" fmla="*/ 2573008 w 3399291"/>
                <a:gd name="connsiteY165" fmla="*/ 106753 h 384024"/>
                <a:gd name="connsiteX166" fmla="*/ 2591531 w 3399291"/>
                <a:gd name="connsiteY166" fmla="*/ 142409 h 384024"/>
                <a:gd name="connsiteX167" fmla="*/ 2596624 w 3399291"/>
                <a:gd name="connsiteY167" fmla="*/ 185473 h 384024"/>
                <a:gd name="connsiteX168" fmla="*/ 2596624 w 3399291"/>
                <a:gd name="connsiteY168" fmla="*/ 205384 h 384024"/>
                <a:gd name="connsiteX169" fmla="*/ 2452615 w 3399291"/>
                <a:gd name="connsiteY169" fmla="*/ 205384 h 384024"/>
                <a:gd name="connsiteX170" fmla="*/ 2452615 w 3399291"/>
                <a:gd name="connsiteY170" fmla="*/ 207699 h 384024"/>
                <a:gd name="connsiteX171" fmla="*/ 2465580 w 3399291"/>
                <a:gd name="connsiteY171" fmla="*/ 243355 h 384024"/>
                <a:gd name="connsiteX172" fmla="*/ 2502161 w 3399291"/>
                <a:gd name="connsiteY172" fmla="*/ 256320 h 384024"/>
                <a:gd name="connsiteX173" fmla="*/ 2533649 w 3399291"/>
                <a:gd name="connsiteY173" fmla="*/ 248448 h 384024"/>
                <a:gd name="connsiteX174" fmla="*/ 2557264 w 3399291"/>
                <a:gd name="connsiteY174" fmla="*/ 229000 h 384024"/>
                <a:gd name="connsiteX175" fmla="*/ 2588752 w 3399291"/>
                <a:gd name="connsiteY175" fmla="*/ 268359 h 384024"/>
                <a:gd name="connsiteX176" fmla="*/ 2549393 w 3399291"/>
                <a:gd name="connsiteY176" fmla="*/ 295680 h 384024"/>
                <a:gd name="connsiteX177" fmla="*/ 2495679 w 3399291"/>
                <a:gd name="connsiteY177" fmla="*/ 306330 h 384024"/>
                <a:gd name="connsiteX178" fmla="*/ 2495215 w 3399291"/>
                <a:gd name="connsiteY178" fmla="*/ 117866 h 384024"/>
                <a:gd name="connsiteX179" fmla="*/ 2465117 w 3399291"/>
                <a:gd name="connsiteY179" fmla="*/ 129443 h 384024"/>
                <a:gd name="connsiteX180" fmla="*/ 2453540 w 3399291"/>
                <a:gd name="connsiteY180" fmla="*/ 163709 h 384024"/>
                <a:gd name="connsiteX181" fmla="*/ 2453540 w 3399291"/>
                <a:gd name="connsiteY181" fmla="*/ 166487 h 384024"/>
                <a:gd name="connsiteX182" fmla="*/ 2532260 w 3399291"/>
                <a:gd name="connsiteY182" fmla="*/ 166487 h 384024"/>
                <a:gd name="connsiteX183" fmla="*/ 2532260 w 3399291"/>
                <a:gd name="connsiteY183" fmla="*/ 162320 h 384024"/>
                <a:gd name="connsiteX184" fmla="*/ 2522999 w 3399291"/>
                <a:gd name="connsiteY184" fmla="*/ 129443 h 384024"/>
                <a:gd name="connsiteX185" fmla="*/ 2495215 w 3399291"/>
                <a:gd name="connsiteY185" fmla="*/ 117866 h 384024"/>
                <a:gd name="connsiteX186" fmla="*/ 2641541 w 3399291"/>
                <a:gd name="connsiteY186" fmla="*/ 74802 h 384024"/>
                <a:gd name="connsiteX187" fmla="*/ 2704516 w 3399291"/>
                <a:gd name="connsiteY187" fmla="*/ 74802 h 384024"/>
                <a:gd name="connsiteX188" fmla="*/ 2704516 w 3399291"/>
                <a:gd name="connsiteY188" fmla="*/ 160004 h 384024"/>
                <a:gd name="connsiteX189" fmla="*/ 2780458 w 3399291"/>
                <a:gd name="connsiteY189" fmla="*/ 160004 h 384024"/>
                <a:gd name="connsiteX190" fmla="*/ 2780458 w 3399291"/>
                <a:gd name="connsiteY190" fmla="*/ 74802 h 384024"/>
                <a:gd name="connsiteX191" fmla="*/ 2843432 w 3399291"/>
                <a:gd name="connsiteY191" fmla="*/ 74802 h 384024"/>
                <a:gd name="connsiteX192" fmla="*/ 2843432 w 3399291"/>
                <a:gd name="connsiteY192" fmla="*/ 299385 h 384024"/>
                <a:gd name="connsiteX193" fmla="*/ 2780458 w 3399291"/>
                <a:gd name="connsiteY193" fmla="*/ 299385 h 384024"/>
                <a:gd name="connsiteX194" fmla="*/ 2780458 w 3399291"/>
                <a:gd name="connsiteY194" fmla="*/ 209088 h 384024"/>
                <a:gd name="connsiteX195" fmla="*/ 2704516 w 3399291"/>
                <a:gd name="connsiteY195" fmla="*/ 209088 h 384024"/>
                <a:gd name="connsiteX196" fmla="*/ 2704516 w 3399291"/>
                <a:gd name="connsiteY196" fmla="*/ 298458 h 384024"/>
                <a:gd name="connsiteX197" fmla="*/ 2641541 w 3399291"/>
                <a:gd name="connsiteY197" fmla="*/ 298458 h 384024"/>
                <a:gd name="connsiteX198" fmla="*/ 2945769 w 3399291"/>
                <a:gd name="connsiteY198" fmla="*/ 123423 h 384024"/>
                <a:gd name="connsiteX199" fmla="*/ 2881403 w 3399291"/>
                <a:gd name="connsiteY199" fmla="*/ 123423 h 384024"/>
                <a:gd name="connsiteX200" fmla="*/ 2881403 w 3399291"/>
                <a:gd name="connsiteY200" fmla="*/ 74802 h 384024"/>
                <a:gd name="connsiteX201" fmla="*/ 3074498 w 3399291"/>
                <a:gd name="connsiteY201" fmla="*/ 74802 h 384024"/>
                <a:gd name="connsiteX202" fmla="*/ 3074498 w 3399291"/>
                <a:gd name="connsiteY202" fmla="*/ 121108 h 384024"/>
                <a:gd name="connsiteX203" fmla="*/ 3008744 w 3399291"/>
                <a:gd name="connsiteY203" fmla="*/ 121108 h 384024"/>
                <a:gd name="connsiteX204" fmla="*/ 3008744 w 3399291"/>
                <a:gd name="connsiteY204" fmla="*/ 297069 h 384024"/>
                <a:gd name="connsiteX205" fmla="*/ 2945769 w 3399291"/>
                <a:gd name="connsiteY205" fmla="*/ 297069 h 384024"/>
                <a:gd name="connsiteX206" fmla="*/ 3112469 w 3399291"/>
                <a:gd name="connsiteY206" fmla="*/ 74802 h 384024"/>
                <a:gd name="connsiteX207" fmla="*/ 3175444 w 3399291"/>
                <a:gd name="connsiteY207" fmla="*/ 74802 h 384024"/>
                <a:gd name="connsiteX208" fmla="*/ 3175444 w 3399291"/>
                <a:gd name="connsiteY208" fmla="*/ 141945 h 384024"/>
                <a:gd name="connsiteX209" fmla="*/ 3229622 w 3399291"/>
                <a:gd name="connsiteY209" fmla="*/ 141945 h 384024"/>
                <a:gd name="connsiteX210" fmla="*/ 3259721 w 3399291"/>
                <a:gd name="connsiteY210" fmla="*/ 147039 h 384024"/>
                <a:gd name="connsiteX211" fmla="*/ 3284726 w 3399291"/>
                <a:gd name="connsiteY211" fmla="*/ 161394 h 384024"/>
                <a:gd name="connsiteX212" fmla="*/ 3300470 w 3399291"/>
                <a:gd name="connsiteY212" fmla="*/ 186399 h 384024"/>
                <a:gd name="connsiteX213" fmla="*/ 3300470 w 3399291"/>
                <a:gd name="connsiteY213" fmla="*/ 253542 h 384024"/>
                <a:gd name="connsiteX214" fmla="*/ 3284726 w 3399291"/>
                <a:gd name="connsiteY214" fmla="*/ 278084 h 384024"/>
                <a:gd name="connsiteX215" fmla="*/ 3259721 w 3399291"/>
                <a:gd name="connsiteY215" fmla="*/ 293828 h 384024"/>
                <a:gd name="connsiteX216" fmla="*/ 3229622 w 3399291"/>
                <a:gd name="connsiteY216" fmla="*/ 299385 h 384024"/>
                <a:gd name="connsiteX217" fmla="*/ 3112469 w 3399291"/>
                <a:gd name="connsiteY217" fmla="*/ 299385 h 384024"/>
                <a:gd name="connsiteX218" fmla="*/ 3216193 w 3399291"/>
                <a:gd name="connsiteY218" fmla="*/ 254468 h 384024"/>
                <a:gd name="connsiteX219" fmla="*/ 3242541 w 3399291"/>
                <a:gd name="connsiteY219" fmla="*/ 231917 h 384024"/>
                <a:gd name="connsiteX220" fmla="*/ 3242588 w 3399291"/>
                <a:gd name="connsiteY220" fmla="*/ 228537 h 384024"/>
                <a:gd name="connsiteX221" fmla="*/ 3242588 w 3399291"/>
                <a:gd name="connsiteY221" fmla="*/ 211404 h 384024"/>
                <a:gd name="connsiteX222" fmla="*/ 3236104 w 3399291"/>
                <a:gd name="connsiteY222" fmla="*/ 192882 h 384024"/>
                <a:gd name="connsiteX223" fmla="*/ 3216193 w 3399291"/>
                <a:gd name="connsiteY223" fmla="*/ 186399 h 384024"/>
                <a:gd name="connsiteX224" fmla="*/ 3175444 w 3399291"/>
                <a:gd name="connsiteY224" fmla="*/ 186399 h 384024"/>
                <a:gd name="connsiteX225" fmla="*/ 3175444 w 3399291"/>
                <a:gd name="connsiteY225" fmla="*/ 254468 h 384024"/>
                <a:gd name="connsiteX226" fmla="*/ 3336124 w 3399291"/>
                <a:gd name="connsiteY226" fmla="*/ 74802 h 384024"/>
                <a:gd name="connsiteX227" fmla="*/ 3399099 w 3399291"/>
                <a:gd name="connsiteY227" fmla="*/ 74802 h 384024"/>
                <a:gd name="connsiteX228" fmla="*/ 3399099 w 3399291"/>
                <a:gd name="connsiteY228" fmla="*/ 299385 h 384024"/>
                <a:gd name="connsiteX229" fmla="*/ 3336124 w 3399291"/>
                <a:gd name="connsiteY229" fmla="*/ 299385 h 384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</a:cxnLst>
              <a:rect l="l" t="t" r="r" b="b"/>
              <a:pathLst>
                <a:path w="3399291" h="384024">
                  <a:moveTo>
                    <a:pt x="218833" y="102586"/>
                  </a:moveTo>
                  <a:lnTo>
                    <a:pt x="218833" y="102586"/>
                  </a:lnTo>
                  <a:lnTo>
                    <a:pt x="197995" y="146113"/>
                  </a:lnTo>
                  <a:lnTo>
                    <a:pt x="138724" y="251226"/>
                  </a:lnTo>
                  <a:lnTo>
                    <a:pt x="82231" y="146113"/>
                  </a:lnTo>
                  <a:lnTo>
                    <a:pt x="60005" y="99807"/>
                  </a:lnTo>
                  <a:lnTo>
                    <a:pt x="60005" y="99807"/>
                  </a:lnTo>
                  <a:lnTo>
                    <a:pt x="60005" y="297996"/>
                  </a:lnTo>
                  <a:lnTo>
                    <a:pt x="-193" y="297996"/>
                  </a:lnTo>
                  <a:lnTo>
                    <a:pt x="-193" y="-213"/>
                  </a:lnTo>
                  <a:lnTo>
                    <a:pt x="67877" y="-213"/>
                  </a:lnTo>
                  <a:lnTo>
                    <a:pt x="140113" y="138704"/>
                  </a:lnTo>
                  <a:lnTo>
                    <a:pt x="140113" y="138704"/>
                  </a:lnTo>
                  <a:lnTo>
                    <a:pt x="212350" y="-213"/>
                  </a:lnTo>
                  <a:lnTo>
                    <a:pt x="279956" y="-213"/>
                  </a:lnTo>
                  <a:lnTo>
                    <a:pt x="279956" y="297996"/>
                  </a:lnTo>
                  <a:lnTo>
                    <a:pt x="218370" y="297996"/>
                  </a:lnTo>
                  <a:close/>
                  <a:moveTo>
                    <a:pt x="569366" y="298458"/>
                  </a:moveTo>
                  <a:lnTo>
                    <a:pt x="346173" y="298458"/>
                  </a:lnTo>
                  <a:lnTo>
                    <a:pt x="346173" y="250"/>
                  </a:lnTo>
                  <a:lnTo>
                    <a:pt x="410538" y="250"/>
                  </a:lnTo>
                  <a:lnTo>
                    <a:pt x="410538" y="240576"/>
                  </a:lnTo>
                  <a:lnTo>
                    <a:pt x="517967" y="240576"/>
                  </a:lnTo>
                  <a:lnTo>
                    <a:pt x="517967" y="250"/>
                  </a:lnTo>
                  <a:lnTo>
                    <a:pt x="582332" y="250"/>
                  </a:lnTo>
                  <a:lnTo>
                    <a:pt x="582332" y="240576"/>
                  </a:lnTo>
                  <a:lnTo>
                    <a:pt x="630953" y="240576"/>
                  </a:lnTo>
                  <a:lnTo>
                    <a:pt x="630953" y="361434"/>
                  </a:lnTo>
                  <a:lnTo>
                    <a:pt x="569366" y="361434"/>
                  </a:lnTo>
                  <a:close/>
                  <a:moveTo>
                    <a:pt x="676795" y="240576"/>
                  </a:moveTo>
                  <a:lnTo>
                    <a:pt x="728194" y="240576"/>
                  </a:lnTo>
                  <a:lnTo>
                    <a:pt x="734677" y="223444"/>
                  </a:lnTo>
                  <a:lnTo>
                    <a:pt x="630953" y="250"/>
                  </a:lnTo>
                  <a:lnTo>
                    <a:pt x="699022" y="250"/>
                  </a:lnTo>
                  <a:lnTo>
                    <a:pt x="741160" y="92861"/>
                  </a:lnTo>
                  <a:lnTo>
                    <a:pt x="766165" y="153059"/>
                  </a:lnTo>
                  <a:lnTo>
                    <a:pt x="766165" y="153059"/>
                  </a:lnTo>
                  <a:lnTo>
                    <a:pt x="787002" y="92861"/>
                  </a:lnTo>
                  <a:lnTo>
                    <a:pt x="824047" y="250"/>
                  </a:lnTo>
                  <a:lnTo>
                    <a:pt x="887949" y="250"/>
                  </a:lnTo>
                  <a:lnTo>
                    <a:pt x="783298" y="256320"/>
                  </a:lnTo>
                  <a:cubicBezTo>
                    <a:pt x="780242" y="263220"/>
                    <a:pt x="776676" y="269842"/>
                    <a:pt x="772648" y="276232"/>
                  </a:cubicBezTo>
                  <a:cubicBezTo>
                    <a:pt x="768758" y="281094"/>
                    <a:pt x="763849" y="285029"/>
                    <a:pt x="758293" y="287808"/>
                  </a:cubicBezTo>
                  <a:cubicBezTo>
                    <a:pt x="753431" y="291976"/>
                    <a:pt x="747504" y="294707"/>
                    <a:pt x="741160" y="295680"/>
                  </a:cubicBezTo>
                  <a:cubicBezTo>
                    <a:pt x="733427" y="297439"/>
                    <a:pt x="725508" y="298366"/>
                    <a:pt x="717544" y="298458"/>
                  </a:cubicBezTo>
                  <a:lnTo>
                    <a:pt x="675406" y="298458"/>
                  </a:lnTo>
                  <a:close/>
                  <a:moveTo>
                    <a:pt x="1000934" y="240576"/>
                  </a:moveTo>
                  <a:lnTo>
                    <a:pt x="1033811" y="240576"/>
                  </a:lnTo>
                  <a:cubicBezTo>
                    <a:pt x="1039229" y="235251"/>
                    <a:pt x="1043628" y="228953"/>
                    <a:pt x="1046777" y="222054"/>
                  </a:cubicBezTo>
                  <a:cubicBezTo>
                    <a:pt x="1052009" y="213070"/>
                    <a:pt x="1056084" y="203393"/>
                    <a:pt x="1058816" y="193344"/>
                  </a:cubicBezTo>
                  <a:cubicBezTo>
                    <a:pt x="1062057" y="179962"/>
                    <a:pt x="1064234" y="166349"/>
                    <a:pt x="1065299" y="152595"/>
                  </a:cubicBezTo>
                  <a:cubicBezTo>
                    <a:pt x="1067800" y="133425"/>
                    <a:pt x="1068725" y="114070"/>
                    <a:pt x="1068077" y="94713"/>
                  </a:cubicBezTo>
                  <a:lnTo>
                    <a:pt x="1068077" y="2102"/>
                  </a:lnTo>
                  <a:lnTo>
                    <a:pt x="1282009" y="2102"/>
                  </a:lnTo>
                  <a:lnTo>
                    <a:pt x="1282009" y="242428"/>
                  </a:lnTo>
                  <a:lnTo>
                    <a:pt x="1330630" y="242428"/>
                  </a:lnTo>
                  <a:lnTo>
                    <a:pt x="1330630" y="363286"/>
                  </a:lnTo>
                  <a:lnTo>
                    <a:pt x="1269043" y="363286"/>
                  </a:lnTo>
                  <a:lnTo>
                    <a:pt x="1269043" y="300310"/>
                  </a:lnTo>
                  <a:lnTo>
                    <a:pt x="1062984" y="300310"/>
                  </a:lnTo>
                  <a:lnTo>
                    <a:pt x="1062984" y="363286"/>
                  </a:lnTo>
                  <a:lnTo>
                    <a:pt x="1002324" y="363286"/>
                  </a:lnTo>
                  <a:close/>
                  <a:moveTo>
                    <a:pt x="1217644" y="240576"/>
                  </a:moveTo>
                  <a:lnTo>
                    <a:pt x="1217644" y="58132"/>
                  </a:lnTo>
                  <a:lnTo>
                    <a:pt x="1131053" y="58132"/>
                  </a:lnTo>
                  <a:lnTo>
                    <a:pt x="1131053" y="104438"/>
                  </a:lnTo>
                  <a:cubicBezTo>
                    <a:pt x="1131053" y="124350"/>
                    <a:pt x="1131053" y="141482"/>
                    <a:pt x="1131053" y="155837"/>
                  </a:cubicBezTo>
                  <a:cubicBezTo>
                    <a:pt x="1130080" y="168108"/>
                    <a:pt x="1128367" y="180333"/>
                    <a:pt x="1125959" y="192418"/>
                  </a:cubicBezTo>
                  <a:cubicBezTo>
                    <a:pt x="1124524" y="209135"/>
                    <a:pt x="1118643" y="225110"/>
                    <a:pt x="1108826" y="238724"/>
                  </a:cubicBezTo>
                  <a:lnTo>
                    <a:pt x="1108826" y="238724"/>
                  </a:lnTo>
                  <a:close/>
                  <a:moveTo>
                    <a:pt x="1461675" y="303552"/>
                  </a:moveTo>
                  <a:cubicBezTo>
                    <a:pt x="1445745" y="303690"/>
                    <a:pt x="1430002" y="300542"/>
                    <a:pt x="1415369" y="294291"/>
                  </a:cubicBezTo>
                  <a:cubicBezTo>
                    <a:pt x="1402820" y="288919"/>
                    <a:pt x="1391568" y="280862"/>
                    <a:pt x="1382492" y="270675"/>
                  </a:cubicBezTo>
                  <a:cubicBezTo>
                    <a:pt x="1373416" y="259978"/>
                    <a:pt x="1366656" y="247522"/>
                    <a:pt x="1362581" y="234094"/>
                  </a:cubicBezTo>
                  <a:cubicBezTo>
                    <a:pt x="1357163" y="218488"/>
                    <a:pt x="1354477" y="202003"/>
                    <a:pt x="1354709" y="185473"/>
                  </a:cubicBezTo>
                  <a:cubicBezTo>
                    <a:pt x="1354848" y="169729"/>
                    <a:pt x="1357533" y="154078"/>
                    <a:pt x="1362581" y="139167"/>
                  </a:cubicBezTo>
                  <a:cubicBezTo>
                    <a:pt x="1366841" y="125831"/>
                    <a:pt x="1373601" y="113421"/>
                    <a:pt x="1382492" y="102586"/>
                  </a:cubicBezTo>
                  <a:cubicBezTo>
                    <a:pt x="1391568" y="92399"/>
                    <a:pt x="1402820" y="84341"/>
                    <a:pt x="1415369" y="78970"/>
                  </a:cubicBezTo>
                  <a:cubicBezTo>
                    <a:pt x="1444218" y="68459"/>
                    <a:pt x="1475890" y="68459"/>
                    <a:pt x="1504739" y="78970"/>
                  </a:cubicBezTo>
                  <a:cubicBezTo>
                    <a:pt x="1517381" y="83925"/>
                    <a:pt x="1528586" y="92028"/>
                    <a:pt x="1537152" y="102586"/>
                  </a:cubicBezTo>
                  <a:cubicBezTo>
                    <a:pt x="1546461" y="113097"/>
                    <a:pt x="1553313" y="125600"/>
                    <a:pt x="1557064" y="139167"/>
                  </a:cubicBezTo>
                  <a:cubicBezTo>
                    <a:pt x="1562111" y="154078"/>
                    <a:pt x="1564798" y="169729"/>
                    <a:pt x="1564936" y="185473"/>
                  </a:cubicBezTo>
                  <a:cubicBezTo>
                    <a:pt x="1565168" y="202003"/>
                    <a:pt x="1562481" y="218488"/>
                    <a:pt x="1557064" y="234094"/>
                  </a:cubicBezTo>
                  <a:cubicBezTo>
                    <a:pt x="1553591" y="247754"/>
                    <a:pt x="1546738" y="260349"/>
                    <a:pt x="1537152" y="270675"/>
                  </a:cubicBezTo>
                  <a:cubicBezTo>
                    <a:pt x="1528586" y="281232"/>
                    <a:pt x="1517381" y="289336"/>
                    <a:pt x="1504739" y="294291"/>
                  </a:cubicBezTo>
                  <a:cubicBezTo>
                    <a:pt x="1490106" y="300589"/>
                    <a:pt x="1474363" y="303737"/>
                    <a:pt x="1458433" y="303552"/>
                  </a:cubicBezTo>
                  <a:close/>
                  <a:moveTo>
                    <a:pt x="1461675" y="253542"/>
                  </a:moveTo>
                  <a:cubicBezTo>
                    <a:pt x="1472649" y="254422"/>
                    <a:pt x="1483439" y="250115"/>
                    <a:pt x="1490847" y="241965"/>
                  </a:cubicBezTo>
                  <a:cubicBezTo>
                    <a:pt x="1498024" y="232565"/>
                    <a:pt x="1501636" y="220896"/>
                    <a:pt x="1501034" y="209088"/>
                  </a:cubicBezTo>
                  <a:lnTo>
                    <a:pt x="1501034" y="162783"/>
                  </a:lnTo>
                  <a:cubicBezTo>
                    <a:pt x="1501636" y="150975"/>
                    <a:pt x="1498024" y="139306"/>
                    <a:pt x="1490847" y="129906"/>
                  </a:cubicBezTo>
                  <a:cubicBezTo>
                    <a:pt x="1483531" y="121571"/>
                    <a:pt x="1472742" y="117126"/>
                    <a:pt x="1461675" y="117866"/>
                  </a:cubicBezTo>
                  <a:cubicBezTo>
                    <a:pt x="1450793" y="117403"/>
                    <a:pt x="1440281" y="121802"/>
                    <a:pt x="1432965" y="129906"/>
                  </a:cubicBezTo>
                  <a:cubicBezTo>
                    <a:pt x="1425602" y="139260"/>
                    <a:pt x="1421852" y="150929"/>
                    <a:pt x="1422315" y="162783"/>
                  </a:cubicBezTo>
                  <a:lnTo>
                    <a:pt x="1422315" y="209088"/>
                  </a:lnTo>
                  <a:cubicBezTo>
                    <a:pt x="1421852" y="220943"/>
                    <a:pt x="1425602" y="232612"/>
                    <a:pt x="1432965" y="241965"/>
                  </a:cubicBezTo>
                  <a:cubicBezTo>
                    <a:pt x="1440328" y="249884"/>
                    <a:pt x="1450886" y="254144"/>
                    <a:pt x="1461675" y="253542"/>
                  </a:cubicBezTo>
                  <a:close/>
                  <a:moveTo>
                    <a:pt x="1611242" y="73876"/>
                  </a:moveTo>
                  <a:lnTo>
                    <a:pt x="1674217" y="73876"/>
                  </a:lnTo>
                  <a:lnTo>
                    <a:pt x="1674217" y="159079"/>
                  </a:lnTo>
                  <a:lnTo>
                    <a:pt x="1707095" y="159079"/>
                  </a:lnTo>
                  <a:lnTo>
                    <a:pt x="1736267" y="105364"/>
                  </a:lnTo>
                  <a:cubicBezTo>
                    <a:pt x="1740805" y="95640"/>
                    <a:pt x="1748029" y="87444"/>
                    <a:pt x="1757104" y="81748"/>
                  </a:cubicBezTo>
                  <a:cubicBezTo>
                    <a:pt x="1765532" y="76052"/>
                    <a:pt x="1775626" y="73274"/>
                    <a:pt x="1785813" y="73876"/>
                  </a:cubicBezTo>
                  <a:lnTo>
                    <a:pt x="1812208" y="73876"/>
                  </a:lnTo>
                  <a:lnTo>
                    <a:pt x="1812208" y="121108"/>
                  </a:lnTo>
                  <a:lnTo>
                    <a:pt x="1789981" y="121108"/>
                  </a:lnTo>
                  <a:lnTo>
                    <a:pt x="1770069" y="157689"/>
                  </a:lnTo>
                  <a:cubicBezTo>
                    <a:pt x="1766874" y="163385"/>
                    <a:pt x="1762985" y="168710"/>
                    <a:pt x="1758493" y="173433"/>
                  </a:cubicBezTo>
                  <a:cubicBezTo>
                    <a:pt x="1754696" y="176489"/>
                    <a:pt x="1750252" y="178712"/>
                    <a:pt x="1745528" y="179916"/>
                  </a:cubicBezTo>
                  <a:lnTo>
                    <a:pt x="1745528" y="182694"/>
                  </a:lnTo>
                  <a:cubicBezTo>
                    <a:pt x="1750158" y="183435"/>
                    <a:pt x="1754604" y="185195"/>
                    <a:pt x="1758493" y="187788"/>
                  </a:cubicBezTo>
                  <a:cubicBezTo>
                    <a:pt x="1763309" y="191863"/>
                    <a:pt x="1767245" y="196910"/>
                    <a:pt x="1770069" y="202605"/>
                  </a:cubicBezTo>
                  <a:lnTo>
                    <a:pt x="1795075" y="248911"/>
                  </a:lnTo>
                  <a:lnTo>
                    <a:pt x="1817302" y="248911"/>
                  </a:lnTo>
                  <a:lnTo>
                    <a:pt x="1817302" y="298921"/>
                  </a:lnTo>
                  <a:lnTo>
                    <a:pt x="1788591" y="298921"/>
                  </a:lnTo>
                  <a:cubicBezTo>
                    <a:pt x="1778404" y="299523"/>
                    <a:pt x="1768310" y="296745"/>
                    <a:pt x="1759882" y="291049"/>
                  </a:cubicBezTo>
                  <a:cubicBezTo>
                    <a:pt x="1751084" y="284335"/>
                    <a:pt x="1743815" y="275815"/>
                    <a:pt x="1738582" y="266045"/>
                  </a:cubicBezTo>
                  <a:lnTo>
                    <a:pt x="1707095" y="209552"/>
                  </a:lnTo>
                  <a:lnTo>
                    <a:pt x="1674217" y="209552"/>
                  </a:lnTo>
                  <a:lnTo>
                    <a:pt x="1674217" y="298921"/>
                  </a:lnTo>
                  <a:lnTo>
                    <a:pt x="1611242" y="298921"/>
                  </a:lnTo>
                  <a:close/>
                  <a:moveTo>
                    <a:pt x="1999746" y="73876"/>
                  </a:moveTo>
                  <a:lnTo>
                    <a:pt x="2059017" y="73876"/>
                  </a:lnTo>
                  <a:lnTo>
                    <a:pt x="1973814" y="332261"/>
                  </a:lnTo>
                  <a:cubicBezTo>
                    <a:pt x="1969276" y="347172"/>
                    <a:pt x="1960571" y="360508"/>
                    <a:pt x="1948810" y="370695"/>
                  </a:cubicBezTo>
                  <a:cubicBezTo>
                    <a:pt x="1935287" y="380141"/>
                    <a:pt x="1918942" y="384725"/>
                    <a:pt x="1902504" y="383660"/>
                  </a:cubicBezTo>
                  <a:lnTo>
                    <a:pt x="1862681" y="383660"/>
                  </a:lnTo>
                  <a:lnTo>
                    <a:pt x="1862681" y="333650"/>
                  </a:lnTo>
                  <a:lnTo>
                    <a:pt x="1906208" y="333650"/>
                  </a:lnTo>
                  <a:lnTo>
                    <a:pt x="1912691" y="308646"/>
                  </a:lnTo>
                  <a:lnTo>
                    <a:pt x="1838602" y="74802"/>
                  </a:lnTo>
                  <a:lnTo>
                    <a:pt x="1900652" y="74802"/>
                  </a:lnTo>
                  <a:lnTo>
                    <a:pt x="1933528" y="179916"/>
                  </a:lnTo>
                  <a:lnTo>
                    <a:pt x="1950661" y="244281"/>
                  </a:lnTo>
                  <a:lnTo>
                    <a:pt x="1953441" y="244281"/>
                  </a:lnTo>
                  <a:lnTo>
                    <a:pt x="1969184" y="179916"/>
                  </a:lnTo>
                  <a:close/>
                  <a:moveTo>
                    <a:pt x="2092357" y="73876"/>
                  </a:moveTo>
                  <a:lnTo>
                    <a:pt x="2160425" y="73876"/>
                  </a:lnTo>
                  <a:lnTo>
                    <a:pt x="2215529" y="166487"/>
                  </a:lnTo>
                  <a:lnTo>
                    <a:pt x="2218307" y="166487"/>
                  </a:lnTo>
                  <a:lnTo>
                    <a:pt x="2274800" y="73876"/>
                  </a:lnTo>
                  <a:lnTo>
                    <a:pt x="2342869" y="73876"/>
                  </a:lnTo>
                  <a:lnTo>
                    <a:pt x="2342869" y="298458"/>
                  </a:lnTo>
                  <a:lnTo>
                    <a:pt x="2281283" y="298458"/>
                  </a:lnTo>
                  <a:lnTo>
                    <a:pt x="2281283" y="152595"/>
                  </a:lnTo>
                  <a:lnTo>
                    <a:pt x="2281283" y="152595"/>
                  </a:lnTo>
                  <a:lnTo>
                    <a:pt x="2264151" y="184084"/>
                  </a:lnTo>
                  <a:lnTo>
                    <a:pt x="2217845" y="257709"/>
                  </a:lnTo>
                  <a:lnTo>
                    <a:pt x="2171539" y="184084"/>
                  </a:lnTo>
                  <a:lnTo>
                    <a:pt x="2154407" y="152595"/>
                  </a:lnTo>
                  <a:lnTo>
                    <a:pt x="2154407" y="152595"/>
                  </a:lnTo>
                  <a:lnTo>
                    <a:pt x="2154407" y="298458"/>
                  </a:lnTo>
                  <a:lnTo>
                    <a:pt x="2094208" y="298458"/>
                  </a:lnTo>
                  <a:close/>
                  <a:moveTo>
                    <a:pt x="2495215" y="305404"/>
                  </a:moveTo>
                  <a:cubicBezTo>
                    <a:pt x="2479333" y="305496"/>
                    <a:pt x="2463542" y="302348"/>
                    <a:pt x="2448909" y="296143"/>
                  </a:cubicBezTo>
                  <a:cubicBezTo>
                    <a:pt x="2435759" y="291142"/>
                    <a:pt x="2423997" y="283038"/>
                    <a:pt x="2414644" y="272527"/>
                  </a:cubicBezTo>
                  <a:cubicBezTo>
                    <a:pt x="2405105" y="262016"/>
                    <a:pt x="2398020" y="249513"/>
                    <a:pt x="2393806" y="235946"/>
                  </a:cubicBezTo>
                  <a:cubicBezTo>
                    <a:pt x="2389315" y="220156"/>
                    <a:pt x="2387139" y="203764"/>
                    <a:pt x="2387324" y="187325"/>
                  </a:cubicBezTo>
                  <a:cubicBezTo>
                    <a:pt x="2386675" y="171627"/>
                    <a:pt x="2388851" y="155930"/>
                    <a:pt x="2393806" y="141019"/>
                  </a:cubicBezTo>
                  <a:cubicBezTo>
                    <a:pt x="2397464" y="127498"/>
                    <a:pt x="2404086" y="114995"/>
                    <a:pt x="2413255" y="104438"/>
                  </a:cubicBezTo>
                  <a:cubicBezTo>
                    <a:pt x="2422608" y="93926"/>
                    <a:pt x="2434370" y="85823"/>
                    <a:pt x="2447520" y="80822"/>
                  </a:cubicBezTo>
                  <a:cubicBezTo>
                    <a:pt x="2461875" y="73645"/>
                    <a:pt x="2477850" y="70450"/>
                    <a:pt x="2493826" y="71561"/>
                  </a:cubicBezTo>
                  <a:cubicBezTo>
                    <a:pt x="2509710" y="71515"/>
                    <a:pt x="2525453" y="74663"/>
                    <a:pt x="2540131" y="80822"/>
                  </a:cubicBezTo>
                  <a:cubicBezTo>
                    <a:pt x="2553050" y="86656"/>
                    <a:pt x="2564350" y="95547"/>
                    <a:pt x="2573008" y="106753"/>
                  </a:cubicBezTo>
                  <a:cubicBezTo>
                    <a:pt x="2581344" y="117403"/>
                    <a:pt x="2587641" y="129489"/>
                    <a:pt x="2591531" y="142409"/>
                  </a:cubicBezTo>
                  <a:cubicBezTo>
                    <a:pt x="2594587" y="156578"/>
                    <a:pt x="2596301" y="170979"/>
                    <a:pt x="2596624" y="185473"/>
                  </a:cubicBezTo>
                  <a:lnTo>
                    <a:pt x="2596624" y="205384"/>
                  </a:lnTo>
                  <a:lnTo>
                    <a:pt x="2452615" y="205384"/>
                  </a:lnTo>
                  <a:lnTo>
                    <a:pt x="2452615" y="207699"/>
                  </a:lnTo>
                  <a:cubicBezTo>
                    <a:pt x="2451641" y="220896"/>
                    <a:pt x="2456365" y="233862"/>
                    <a:pt x="2465580" y="243355"/>
                  </a:cubicBezTo>
                  <a:cubicBezTo>
                    <a:pt x="2475489" y="252523"/>
                    <a:pt x="2488686" y="257200"/>
                    <a:pt x="2502161" y="256320"/>
                  </a:cubicBezTo>
                  <a:cubicBezTo>
                    <a:pt x="2513228" y="257061"/>
                    <a:pt x="2524249" y="254329"/>
                    <a:pt x="2533649" y="248448"/>
                  </a:cubicBezTo>
                  <a:cubicBezTo>
                    <a:pt x="2542678" y="243540"/>
                    <a:pt x="2550689" y="236918"/>
                    <a:pt x="2557264" y="229000"/>
                  </a:cubicBezTo>
                  <a:lnTo>
                    <a:pt x="2588752" y="268359"/>
                  </a:lnTo>
                  <a:cubicBezTo>
                    <a:pt x="2578149" y="280677"/>
                    <a:pt x="2564627" y="290077"/>
                    <a:pt x="2549393" y="295680"/>
                  </a:cubicBezTo>
                  <a:cubicBezTo>
                    <a:pt x="2532445" y="302950"/>
                    <a:pt x="2514107" y="306562"/>
                    <a:pt x="2495679" y="306330"/>
                  </a:cubicBezTo>
                  <a:close/>
                  <a:moveTo>
                    <a:pt x="2495215" y="117866"/>
                  </a:moveTo>
                  <a:cubicBezTo>
                    <a:pt x="2483962" y="116986"/>
                    <a:pt x="2472896" y="121247"/>
                    <a:pt x="2465117" y="129443"/>
                  </a:cubicBezTo>
                  <a:cubicBezTo>
                    <a:pt x="2457059" y="138982"/>
                    <a:pt x="2452938" y="151253"/>
                    <a:pt x="2453540" y="163709"/>
                  </a:cubicBezTo>
                  <a:lnTo>
                    <a:pt x="2453540" y="166487"/>
                  </a:lnTo>
                  <a:lnTo>
                    <a:pt x="2532260" y="166487"/>
                  </a:lnTo>
                  <a:lnTo>
                    <a:pt x="2532260" y="162320"/>
                  </a:lnTo>
                  <a:cubicBezTo>
                    <a:pt x="2532722" y="150651"/>
                    <a:pt x="2529481" y="139167"/>
                    <a:pt x="2522999" y="129443"/>
                  </a:cubicBezTo>
                  <a:cubicBezTo>
                    <a:pt x="2516192" y="121247"/>
                    <a:pt x="2505819" y="116941"/>
                    <a:pt x="2495215" y="117866"/>
                  </a:cubicBezTo>
                  <a:close/>
                  <a:moveTo>
                    <a:pt x="2641541" y="74802"/>
                  </a:moveTo>
                  <a:lnTo>
                    <a:pt x="2704516" y="74802"/>
                  </a:lnTo>
                  <a:lnTo>
                    <a:pt x="2704516" y="160004"/>
                  </a:lnTo>
                  <a:lnTo>
                    <a:pt x="2780458" y="160004"/>
                  </a:lnTo>
                  <a:lnTo>
                    <a:pt x="2780458" y="74802"/>
                  </a:lnTo>
                  <a:lnTo>
                    <a:pt x="2843432" y="74802"/>
                  </a:lnTo>
                  <a:lnTo>
                    <a:pt x="2843432" y="299385"/>
                  </a:lnTo>
                  <a:lnTo>
                    <a:pt x="2780458" y="299385"/>
                  </a:lnTo>
                  <a:lnTo>
                    <a:pt x="2780458" y="209088"/>
                  </a:lnTo>
                  <a:lnTo>
                    <a:pt x="2704516" y="209088"/>
                  </a:lnTo>
                  <a:lnTo>
                    <a:pt x="2704516" y="298458"/>
                  </a:lnTo>
                  <a:lnTo>
                    <a:pt x="2641541" y="298458"/>
                  </a:lnTo>
                  <a:close/>
                  <a:moveTo>
                    <a:pt x="2945769" y="123423"/>
                  </a:moveTo>
                  <a:lnTo>
                    <a:pt x="2881403" y="123423"/>
                  </a:lnTo>
                  <a:lnTo>
                    <a:pt x="2881403" y="74802"/>
                  </a:lnTo>
                  <a:lnTo>
                    <a:pt x="3074498" y="74802"/>
                  </a:lnTo>
                  <a:lnTo>
                    <a:pt x="3074498" y="121108"/>
                  </a:lnTo>
                  <a:lnTo>
                    <a:pt x="3008744" y="121108"/>
                  </a:lnTo>
                  <a:lnTo>
                    <a:pt x="3008744" y="297069"/>
                  </a:lnTo>
                  <a:lnTo>
                    <a:pt x="2945769" y="297069"/>
                  </a:lnTo>
                  <a:close/>
                  <a:moveTo>
                    <a:pt x="3112469" y="74802"/>
                  </a:moveTo>
                  <a:lnTo>
                    <a:pt x="3175444" y="74802"/>
                  </a:lnTo>
                  <a:lnTo>
                    <a:pt x="3175444" y="141945"/>
                  </a:lnTo>
                  <a:lnTo>
                    <a:pt x="3229622" y="141945"/>
                  </a:lnTo>
                  <a:cubicBezTo>
                    <a:pt x="3239901" y="141528"/>
                    <a:pt x="3250135" y="143242"/>
                    <a:pt x="3259721" y="147039"/>
                  </a:cubicBezTo>
                  <a:cubicBezTo>
                    <a:pt x="3268936" y="150096"/>
                    <a:pt x="3277455" y="154957"/>
                    <a:pt x="3284726" y="161394"/>
                  </a:cubicBezTo>
                  <a:cubicBezTo>
                    <a:pt x="3291393" y="168757"/>
                    <a:pt x="3296718" y="177231"/>
                    <a:pt x="3300470" y="186399"/>
                  </a:cubicBezTo>
                  <a:cubicBezTo>
                    <a:pt x="3309081" y="207931"/>
                    <a:pt x="3309081" y="232010"/>
                    <a:pt x="3300470" y="253542"/>
                  </a:cubicBezTo>
                  <a:cubicBezTo>
                    <a:pt x="3296950" y="262710"/>
                    <a:pt x="3291578" y="271046"/>
                    <a:pt x="3284726" y="278084"/>
                  </a:cubicBezTo>
                  <a:cubicBezTo>
                    <a:pt x="3277362" y="284752"/>
                    <a:pt x="3268936" y="290077"/>
                    <a:pt x="3259721" y="293828"/>
                  </a:cubicBezTo>
                  <a:cubicBezTo>
                    <a:pt x="3249997" y="297115"/>
                    <a:pt x="3239855" y="298968"/>
                    <a:pt x="3229622" y="299385"/>
                  </a:cubicBezTo>
                  <a:lnTo>
                    <a:pt x="3112469" y="299385"/>
                  </a:lnTo>
                  <a:close/>
                  <a:moveTo>
                    <a:pt x="3216193" y="254468"/>
                  </a:moveTo>
                  <a:cubicBezTo>
                    <a:pt x="3229714" y="255533"/>
                    <a:pt x="3241522" y="245392"/>
                    <a:pt x="3242541" y="231917"/>
                  </a:cubicBezTo>
                  <a:cubicBezTo>
                    <a:pt x="3242633" y="230759"/>
                    <a:pt x="3242633" y="229648"/>
                    <a:pt x="3242588" y="228537"/>
                  </a:cubicBezTo>
                  <a:lnTo>
                    <a:pt x="3242588" y="211404"/>
                  </a:lnTo>
                  <a:cubicBezTo>
                    <a:pt x="3242773" y="204643"/>
                    <a:pt x="3240457" y="198068"/>
                    <a:pt x="3236104" y="192882"/>
                  </a:cubicBezTo>
                  <a:cubicBezTo>
                    <a:pt x="3230316" y="188714"/>
                    <a:pt x="3223324" y="186445"/>
                    <a:pt x="3216193" y="186399"/>
                  </a:cubicBezTo>
                  <a:lnTo>
                    <a:pt x="3175444" y="186399"/>
                  </a:lnTo>
                  <a:lnTo>
                    <a:pt x="3175444" y="254468"/>
                  </a:lnTo>
                  <a:close/>
                  <a:moveTo>
                    <a:pt x="3336124" y="74802"/>
                  </a:moveTo>
                  <a:lnTo>
                    <a:pt x="3399099" y="74802"/>
                  </a:lnTo>
                  <a:lnTo>
                    <a:pt x="3399099" y="299385"/>
                  </a:lnTo>
                  <a:lnTo>
                    <a:pt x="3336124" y="299385"/>
                  </a:lnTo>
                  <a:close/>
                </a:path>
              </a:pathLst>
            </a:custGeom>
            <a:grpFill/>
            <a:ln w="46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1FC4AC3-5ED5-65D8-4F00-319557BEA965}"/>
              </a:ext>
            </a:extLst>
          </p:cNvPr>
          <p:cNvGrpSpPr/>
          <p:nvPr/>
        </p:nvGrpSpPr>
        <p:grpSpPr>
          <a:xfrm>
            <a:off x="4085013" y="3838453"/>
            <a:ext cx="3147637" cy="3019547"/>
            <a:chOff x="4085013" y="3838453"/>
            <a:chExt cx="3147637" cy="3019547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0128770-3EFA-7147-6B93-4BA0F777BC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7614"/>
            <a:stretch/>
          </p:blipFill>
          <p:spPr>
            <a:xfrm>
              <a:off x="4085013" y="3838453"/>
              <a:ext cx="2979622" cy="3019547"/>
            </a:xfrm>
            <a:prstGeom prst="rect">
              <a:avLst/>
            </a:prstGeom>
          </p:spPr>
        </p:pic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DA74E7DF-165F-21D2-2F35-66A4BE65E03E}"/>
                </a:ext>
              </a:extLst>
            </p:cNvPr>
            <p:cNvGrpSpPr/>
            <p:nvPr/>
          </p:nvGrpSpPr>
          <p:grpSpPr>
            <a:xfrm>
              <a:off x="4985010" y="5067409"/>
              <a:ext cx="2247640" cy="834766"/>
              <a:chOff x="5028825" y="4826482"/>
              <a:chExt cx="2247640" cy="834766"/>
            </a:xfrm>
          </p:grpSpPr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9C482DE2-A581-1EB9-2B01-92BD084D548E}"/>
                  </a:ext>
                </a:extLst>
              </p:cNvPr>
              <p:cNvSpPr/>
              <p:nvPr/>
            </p:nvSpPr>
            <p:spPr>
              <a:xfrm>
                <a:off x="5028825" y="4826482"/>
                <a:ext cx="2247640" cy="834766"/>
              </a:xfrm>
              <a:prstGeom prst="roundRect">
                <a:avLst>
                  <a:gd name="adj" fmla="val 10962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0" name="Группа 9">
                <a:extLst>
                  <a:ext uri="{FF2B5EF4-FFF2-40B4-BE49-F238E27FC236}">
                    <a16:creationId xmlns:a16="http://schemas.microsoft.com/office/drawing/2014/main" id="{88C38BFB-DC66-183C-74A9-274A6D6B03F2}"/>
                  </a:ext>
                </a:extLst>
              </p:cNvPr>
              <p:cNvGrpSpPr/>
              <p:nvPr/>
            </p:nvGrpSpPr>
            <p:grpSpPr>
              <a:xfrm>
                <a:off x="5115916" y="4903315"/>
                <a:ext cx="2083455" cy="716852"/>
                <a:chOff x="5115916" y="4903315"/>
                <a:chExt cx="2083455" cy="716852"/>
              </a:xfrm>
            </p:grpSpPr>
            <p:grpSp>
              <p:nvGrpSpPr>
                <p:cNvPr id="11" name="Группа 10">
                  <a:extLst>
                    <a:ext uri="{FF2B5EF4-FFF2-40B4-BE49-F238E27FC236}">
                      <a16:creationId xmlns:a16="http://schemas.microsoft.com/office/drawing/2014/main" id="{475B1EAE-7645-C61C-C2CE-2EE0D3E8896B}"/>
                    </a:ext>
                  </a:extLst>
                </p:cNvPr>
                <p:cNvGrpSpPr/>
                <p:nvPr/>
              </p:nvGrpSpPr>
              <p:grpSpPr>
                <a:xfrm>
                  <a:off x="5220092" y="4903315"/>
                  <a:ext cx="901266" cy="227598"/>
                  <a:chOff x="5196060" y="3305174"/>
                  <a:chExt cx="4802351" cy="1212743"/>
                </a:xfrm>
                <a:solidFill>
                  <a:srgbClr val="0070C0"/>
                </a:solidFill>
              </p:grpSpPr>
              <p:sp>
                <p:nvSpPr>
                  <p:cNvPr id="14" name="Полилиния: фигура 13">
                    <a:extLst>
                      <a:ext uri="{FF2B5EF4-FFF2-40B4-BE49-F238E27FC236}">
                        <a16:creationId xmlns:a16="http://schemas.microsoft.com/office/drawing/2014/main" id="{862015F0-61A6-B5BF-95E4-140897300289}"/>
                      </a:ext>
                    </a:extLst>
                  </p:cNvPr>
                  <p:cNvSpPr/>
                  <p:nvPr/>
                </p:nvSpPr>
                <p:spPr>
                  <a:xfrm>
                    <a:off x="5196060" y="3305174"/>
                    <a:ext cx="999276" cy="1212743"/>
                  </a:xfrm>
                  <a:custGeom>
                    <a:avLst/>
                    <a:gdLst>
                      <a:gd name="connsiteX0" fmla="*/ 401277 w 999274"/>
                      <a:gd name="connsiteY0" fmla="*/ 799022 h 1212743"/>
                      <a:gd name="connsiteX1" fmla="*/ 401277 w 999274"/>
                      <a:gd name="connsiteY1" fmla="*/ 405424 h 1212743"/>
                      <a:gd name="connsiteX2" fmla="*/ 469346 w 999274"/>
                      <a:gd name="connsiteY2" fmla="*/ 429040 h 1212743"/>
                      <a:gd name="connsiteX3" fmla="*/ 593908 w 999274"/>
                      <a:gd name="connsiteY3" fmla="*/ 590646 h 1212743"/>
                      <a:gd name="connsiteX4" fmla="*/ 593908 w 999274"/>
                      <a:gd name="connsiteY4" fmla="*/ 1023604 h 1212743"/>
                      <a:gd name="connsiteX5" fmla="*/ 234577 w 999274"/>
                      <a:gd name="connsiteY5" fmla="*/ 899042 h 1212743"/>
                      <a:gd name="connsiteX6" fmla="*/ 234577 w 999274"/>
                      <a:gd name="connsiteY6" fmla="*/ 347542 h 1212743"/>
                      <a:gd name="connsiteX7" fmla="*/ 331355 w 999274"/>
                      <a:gd name="connsiteY7" fmla="*/ 380419 h 1212743"/>
                      <a:gd name="connsiteX8" fmla="*/ 331355 w 999274"/>
                      <a:gd name="connsiteY8" fmla="*/ 839771 h 1212743"/>
                      <a:gd name="connsiteX9" fmla="*/ 496667 w 999274"/>
                      <a:gd name="connsiteY9" fmla="*/ 897653 h 1212743"/>
                      <a:gd name="connsiteX10" fmla="*/ 496667 w 999274"/>
                      <a:gd name="connsiteY10" fmla="*/ 831899 h 1212743"/>
                      <a:gd name="connsiteX11" fmla="*/ 399425 w 999274"/>
                      <a:gd name="connsiteY11" fmla="*/ 799022 h 1212743"/>
                      <a:gd name="connsiteX12" fmla="*/ 830067 w 999274"/>
                      <a:gd name="connsiteY12" fmla="*/ 172971 h 1212743"/>
                      <a:gd name="connsiteX13" fmla="*/ 332282 w 999274"/>
                      <a:gd name="connsiteY13" fmla="*/ -213 h 1212743"/>
                      <a:gd name="connsiteX14" fmla="*/ 332282 w 999274"/>
                      <a:gd name="connsiteY14" fmla="*/ 65541 h 1212743"/>
                      <a:gd name="connsiteX15" fmla="*/ 803209 w 999274"/>
                      <a:gd name="connsiteY15" fmla="*/ 228074 h 1212743"/>
                      <a:gd name="connsiteX16" fmla="*/ 929161 w 999274"/>
                      <a:gd name="connsiteY16" fmla="*/ 391069 h 1212743"/>
                      <a:gd name="connsiteX17" fmla="*/ 929161 w 999274"/>
                      <a:gd name="connsiteY17" fmla="*/ 824027 h 1212743"/>
                      <a:gd name="connsiteX18" fmla="*/ 832382 w 999274"/>
                      <a:gd name="connsiteY18" fmla="*/ 789761 h 1212743"/>
                      <a:gd name="connsiteX19" fmla="*/ 832382 w 999274"/>
                      <a:gd name="connsiteY19" fmla="*/ 487848 h 1212743"/>
                      <a:gd name="connsiteX20" fmla="*/ 664293 w 999274"/>
                      <a:gd name="connsiteY20" fmla="*/ 272990 h 1212743"/>
                      <a:gd name="connsiteX21" fmla="*/ 166508 w 999274"/>
                      <a:gd name="connsiteY21" fmla="*/ 99344 h 1212743"/>
                      <a:gd name="connsiteX22" fmla="*/ 166508 w 999274"/>
                      <a:gd name="connsiteY22" fmla="*/ 165099 h 1212743"/>
                      <a:gd name="connsiteX23" fmla="*/ 635120 w 999274"/>
                      <a:gd name="connsiteY23" fmla="*/ 328094 h 1212743"/>
                      <a:gd name="connsiteX24" fmla="*/ 761071 w 999274"/>
                      <a:gd name="connsiteY24" fmla="*/ 490627 h 1212743"/>
                      <a:gd name="connsiteX25" fmla="*/ 761071 w 999274"/>
                      <a:gd name="connsiteY25" fmla="*/ 924047 h 1212743"/>
                      <a:gd name="connsiteX26" fmla="*/ 664293 w 999274"/>
                      <a:gd name="connsiteY26" fmla="*/ 889781 h 1212743"/>
                      <a:gd name="connsiteX27" fmla="*/ 664293 w 999274"/>
                      <a:gd name="connsiteY27" fmla="*/ 587868 h 1212743"/>
                      <a:gd name="connsiteX28" fmla="*/ 498519 w 999274"/>
                      <a:gd name="connsiteY28" fmla="*/ 372548 h 1212743"/>
                      <a:gd name="connsiteX29" fmla="*/ -193 w 999274"/>
                      <a:gd name="connsiteY29" fmla="*/ 199364 h 1212743"/>
                      <a:gd name="connsiteX30" fmla="*/ -193 w 999274"/>
                      <a:gd name="connsiteY30" fmla="*/ 1040737 h 1212743"/>
                      <a:gd name="connsiteX31" fmla="*/ 498519 w 999274"/>
                      <a:gd name="connsiteY31" fmla="*/ 1212531 h 1212743"/>
                      <a:gd name="connsiteX32" fmla="*/ 498519 w 999274"/>
                      <a:gd name="connsiteY32" fmla="*/ 1146777 h 1212743"/>
                      <a:gd name="connsiteX33" fmla="*/ 69266 w 999274"/>
                      <a:gd name="connsiteY33" fmla="*/ 998599 h 1212743"/>
                      <a:gd name="connsiteX34" fmla="*/ 69266 w 999274"/>
                      <a:gd name="connsiteY34" fmla="*/ 289660 h 1212743"/>
                      <a:gd name="connsiteX35" fmla="*/ 165119 w 999274"/>
                      <a:gd name="connsiteY35" fmla="*/ 322537 h 1212743"/>
                      <a:gd name="connsiteX36" fmla="*/ 165119 w 999274"/>
                      <a:gd name="connsiteY36" fmla="*/ 940717 h 1212743"/>
                      <a:gd name="connsiteX37" fmla="*/ 664293 w 999274"/>
                      <a:gd name="connsiteY37" fmla="*/ 1112973 h 1212743"/>
                      <a:gd name="connsiteX38" fmla="*/ 664293 w 999274"/>
                      <a:gd name="connsiteY38" fmla="*/ 955535 h 1212743"/>
                      <a:gd name="connsiteX39" fmla="*/ 830993 w 999274"/>
                      <a:gd name="connsiteY39" fmla="*/ 1012954 h 1212743"/>
                      <a:gd name="connsiteX40" fmla="*/ 830993 w 999274"/>
                      <a:gd name="connsiteY40" fmla="*/ 856441 h 1212743"/>
                      <a:gd name="connsiteX41" fmla="*/ 996304 w 999274"/>
                      <a:gd name="connsiteY41" fmla="*/ 914323 h 1212743"/>
                      <a:gd name="connsiteX42" fmla="*/ 999082 w 999274"/>
                      <a:gd name="connsiteY42" fmla="*/ 389218 h 12127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</a:cxnLst>
                    <a:rect l="l" t="t" r="r" b="b"/>
                    <a:pathLst>
                      <a:path w="999274" h="1212743">
                        <a:moveTo>
                          <a:pt x="401277" y="799022"/>
                        </a:moveTo>
                        <a:lnTo>
                          <a:pt x="401277" y="405424"/>
                        </a:lnTo>
                        <a:lnTo>
                          <a:pt x="469346" y="429040"/>
                        </a:lnTo>
                        <a:lnTo>
                          <a:pt x="593908" y="590646"/>
                        </a:lnTo>
                        <a:lnTo>
                          <a:pt x="593908" y="1023604"/>
                        </a:lnTo>
                        <a:lnTo>
                          <a:pt x="234577" y="899042"/>
                        </a:lnTo>
                        <a:lnTo>
                          <a:pt x="234577" y="347542"/>
                        </a:lnTo>
                        <a:lnTo>
                          <a:pt x="331355" y="380419"/>
                        </a:lnTo>
                        <a:lnTo>
                          <a:pt x="331355" y="839771"/>
                        </a:lnTo>
                        <a:lnTo>
                          <a:pt x="496667" y="897653"/>
                        </a:lnTo>
                        <a:lnTo>
                          <a:pt x="496667" y="831899"/>
                        </a:lnTo>
                        <a:lnTo>
                          <a:pt x="399425" y="799022"/>
                        </a:lnTo>
                        <a:moveTo>
                          <a:pt x="830067" y="172971"/>
                        </a:moveTo>
                        <a:lnTo>
                          <a:pt x="332282" y="-213"/>
                        </a:lnTo>
                        <a:lnTo>
                          <a:pt x="332282" y="65541"/>
                        </a:lnTo>
                        <a:lnTo>
                          <a:pt x="803209" y="228074"/>
                        </a:lnTo>
                        <a:lnTo>
                          <a:pt x="929161" y="391069"/>
                        </a:lnTo>
                        <a:lnTo>
                          <a:pt x="929161" y="824027"/>
                        </a:lnTo>
                        <a:lnTo>
                          <a:pt x="832382" y="789761"/>
                        </a:lnTo>
                        <a:lnTo>
                          <a:pt x="832382" y="487848"/>
                        </a:lnTo>
                        <a:lnTo>
                          <a:pt x="664293" y="272990"/>
                        </a:lnTo>
                        <a:lnTo>
                          <a:pt x="166508" y="99344"/>
                        </a:lnTo>
                        <a:lnTo>
                          <a:pt x="166508" y="165099"/>
                        </a:lnTo>
                        <a:lnTo>
                          <a:pt x="635120" y="328094"/>
                        </a:lnTo>
                        <a:lnTo>
                          <a:pt x="761071" y="490627"/>
                        </a:lnTo>
                        <a:lnTo>
                          <a:pt x="761071" y="924047"/>
                        </a:lnTo>
                        <a:lnTo>
                          <a:pt x="664293" y="889781"/>
                        </a:lnTo>
                        <a:lnTo>
                          <a:pt x="664293" y="587868"/>
                        </a:lnTo>
                        <a:lnTo>
                          <a:pt x="498519" y="372548"/>
                        </a:lnTo>
                        <a:lnTo>
                          <a:pt x="-193" y="199364"/>
                        </a:lnTo>
                        <a:lnTo>
                          <a:pt x="-193" y="1040737"/>
                        </a:lnTo>
                        <a:lnTo>
                          <a:pt x="498519" y="1212531"/>
                        </a:lnTo>
                        <a:lnTo>
                          <a:pt x="498519" y="1146777"/>
                        </a:lnTo>
                        <a:lnTo>
                          <a:pt x="69266" y="998599"/>
                        </a:lnTo>
                        <a:lnTo>
                          <a:pt x="69266" y="289660"/>
                        </a:lnTo>
                        <a:lnTo>
                          <a:pt x="165119" y="322537"/>
                        </a:lnTo>
                        <a:lnTo>
                          <a:pt x="165119" y="940717"/>
                        </a:lnTo>
                        <a:lnTo>
                          <a:pt x="664293" y="1112973"/>
                        </a:lnTo>
                        <a:lnTo>
                          <a:pt x="664293" y="955535"/>
                        </a:lnTo>
                        <a:lnTo>
                          <a:pt x="830993" y="1012954"/>
                        </a:lnTo>
                        <a:lnTo>
                          <a:pt x="830993" y="856441"/>
                        </a:lnTo>
                        <a:lnTo>
                          <a:pt x="996304" y="914323"/>
                        </a:lnTo>
                        <a:lnTo>
                          <a:pt x="999082" y="389218"/>
                        </a:lnTo>
                        <a:close/>
                      </a:path>
                    </a:pathLst>
                  </a:custGeom>
                  <a:grpFill/>
                  <a:ln w="462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5" name="Полилиния: фигура 14">
                    <a:extLst>
                      <a:ext uri="{FF2B5EF4-FFF2-40B4-BE49-F238E27FC236}">
                        <a16:creationId xmlns:a16="http://schemas.microsoft.com/office/drawing/2014/main" id="{80381384-C987-97DE-DBD7-093DE2F99EDA}"/>
                      </a:ext>
                    </a:extLst>
                  </p:cNvPr>
                  <p:cNvSpPr/>
                  <p:nvPr/>
                </p:nvSpPr>
                <p:spPr>
                  <a:xfrm>
                    <a:off x="6599121" y="3762674"/>
                    <a:ext cx="3399290" cy="384026"/>
                  </a:xfrm>
                  <a:custGeom>
                    <a:avLst/>
                    <a:gdLst>
                      <a:gd name="connsiteX0" fmla="*/ 218833 w 3399291"/>
                      <a:gd name="connsiteY0" fmla="*/ 102586 h 384024"/>
                      <a:gd name="connsiteX1" fmla="*/ 218833 w 3399291"/>
                      <a:gd name="connsiteY1" fmla="*/ 102586 h 384024"/>
                      <a:gd name="connsiteX2" fmla="*/ 197995 w 3399291"/>
                      <a:gd name="connsiteY2" fmla="*/ 146113 h 384024"/>
                      <a:gd name="connsiteX3" fmla="*/ 138724 w 3399291"/>
                      <a:gd name="connsiteY3" fmla="*/ 251226 h 384024"/>
                      <a:gd name="connsiteX4" fmla="*/ 82231 w 3399291"/>
                      <a:gd name="connsiteY4" fmla="*/ 146113 h 384024"/>
                      <a:gd name="connsiteX5" fmla="*/ 60005 w 3399291"/>
                      <a:gd name="connsiteY5" fmla="*/ 99807 h 384024"/>
                      <a:gd name="connsiteX6" fmla="*/ 60005 w 3399291"/>
                      <a:gd name="connsiteY6" fmla="*/ 99807 h 384024"/>
                      <a:gd name="connsiteX7" fmla="*/ 60005 w 3399291"/>
                      <a:gd name="connsiteY7" fmla="*/ 297996 h 384024"/>
                      <a:gd name="connsiteX8" fmla="*/ -193 w 3399291"/>
                      <a:gd name="connsiteY8" fmla="*/ 297996 h 384024"/>
                      <a:gd name="connsiteX9" fmla="*/ -193 w 3399291"/>
                      <a:gd name="connsiteY9" fmla="*/ -213 h 384024"/>
                      <a:gd name="connsiteX10" fmla="*/ 67877 w 3399291"/>
                      <a:gd name="connsiteY10" fmla="*/ -213 h 384024"/>
                      <a:gd name="connsiteX11" fmla="*/ 140113 w 3399291"/>
                      <a:gd name="connsiteY11" fmla="*/ 138704 h 384024"/>
                      <a:gd name="connsiteX12" fmla="*/ 140113 w 3399291"/>
                      <a:gd name="connsiteY12" fmla="*/ 138704 h 384024"/>
                      <a:gd name="connsiteX13" fmla="*/ 212350 w 3399291"/>
                      <a:gd name="connsiteY13" fmla="*/ -213 h 384024"/>
                      <a:gd name="connsiteX14" fmla="*/ 279956 w 3399291"/>
                      <a:gd name="connsiteY14" fmla="*/ -213 h 384024"/>
                      <a:gd name="connsiteX15" fmla="*/ 279956 w 3399291"/>
                      <a:gd name="connsiteY15" fmla="*/ 297996 h 384024"/>
                      <a:gd name="connsiteX16" fmla="*/ 218370 w 3399291"/>
                      <a:gd name="connsiteY16" fmla="*/ 297996 h 384024"/>
                      <a:gd name="connsiteX17" fmla="*/ 569366 w 3399291"/>
                      <a:gd name="connsiteY17" fmla="*/ 298458 h 384024"/>
                      <a:gd name="connsiteX18" fmla="*/ 346173 w 3399291"/>
                      <a:gd name="connsiteY18" fmla="*/ 298458 h 384024"/>
                      <a:gd name="connsiteX19" fmla="*/ 346173 w 3399291"/>
                      <a:gd name="connsiteY19" fmla="*/ 250 h 384024"/>
                      <a:gd name="connsiteX20" fmla="*/ 410538 w 3399291"/>
                      <a:gd name="connsiteY20" fmla="*/ 250 h 384024"/>
                      <a:gd name="connsiteX21" fmla="*/ 410538 w 3399291"/>
                      <a:gd name="connsiteY21" fmla="*/ 240576 h 384024"/>
                      <a:gd name="connsiteX22" fmla="*/ 517967 w 3399291"/>
                      <a:gd name="connsiteY22" fmla="*/ 240576 h 384024"/>
                      <a:gd name="connsiteX23" fmla="*/ 517967 w 3399291"/>
                      <a:gd name="connsiteY23" fmla="*/ 250 h 384024"/>
                      <a:gd name="connsiteX24" fmla="*/ 582332 w 3399291"/>
                      <a:gd name="connsiteY24" fmla="*/ 250 h 384024"/>
                      <a:gd name="connsiteX25" fmla="*/ 582332 w 3399291"/>
                      <a:gd name="connsiteY25" fmla="*/ 240576 h 384024"/>
                      <a:gd name="connsiteX26" fmla="*/ 630953 w 3399291"/>
                      <a:gd name="connsiteY26" fmla="*/ 240576 h 384024"/>
                      <a:gd name="connsiteX27" fmla="*/ 630953 w 3399291"/>
                      <a:gd name="connsiteY27" fmla="*/ 361434 h 384024"/>
                      <a:gd name="connsiteX28" fmla="*/ 569366 w 3399291"/>
                      <a:gd name="connsiteY28" fmla="*/ 361434 h 384024"/>
                      <a:gd name="connsiteX29" fmla="*/ 676795 w 3399291"/>
                      <a:gd name="connsiteY29" fmla="*/ 240576 h 384024"/>
                      <a:gd name="connsiteX30" fmla="*/ 728194 w 3399291"/>
                      <a:gd name="connsiteY30" fmla="*/ 240576 h 384024"/>
                      <a:gd name="connsiteX31" fmla="*/ 734677 w 3399291"/>
                      <a:gd name="connsiteY31" fmla="*/ 223444 h 384024"/>
                      <a:gd name="connsiteX32" fmla="*/ 630953 w 3399291"/>
                      <a:gd name="connsiteY32" fmla="*/ 250 h 384024"/>
                      <a:gd name="connsiteX33" fmla="*/ 699022 w 3399291"/>
                      <a:gd name="connsiteY33" fmla="*/ 250 h 384024"/>
                      <a:gd name="connsiteX34" fmla="*/ 741160 w 3399291"/>
                      <a:gd name="connsiteY34" fmla="*/ 92861 h 384024"/>
                      <a:gd name="connsiteX35" fmla="*/ 766165 w 3399291"/>
                      <a:gd name="connsiteY35" fmla="*/ 153059 h 384024"/>
                      <a:gd name="connsiteX36" fmla="*/ 766165 w 3399291"/>
                      <a:gd name="connsiteY36" fmla="*/ 153059 h 384024"/>
                      <a:gd name="connsiteX37" fmla="*/ 787002 w 3399291"/>
                      <a:gd name="connsiteY37" fmla="*/ 92861 h 384024"/>
                      <a:gd name="connsiteX38" fmla="*/ 824047 w 3399291"/>
                      <a:gd name="connsiteY38" fmla="*/ 250 h 384024"/>
                      <a:gd name="connsiteX39" fmla="*/ 887949 w 3399291"/>
                      <a:gd name="connsiteY39" fmla="*/ 250 h 384024"/>
                      <a:gd name="connsiteX40" fmla="*/ 783298 w 3399291"/>
                      <a:gd name="connsiteY40" fmla="*/ 256320 h 384024"/>
                      <a:gd name="connsiteX41" fmla="*/ 772648 w 3399291"/>
                      <a:gd name="connsiteY41" fmla="*/ 276232 h 384024"/>
                      <a:gd name="connsiteX42" fmla="*/ 758293 w 3399291"/>
                      <a:gd name="connsiteY42" fmla="*/ 287808 h 384024"/>
                      <a:gd name="connsiteX43" fmla="*/ 741160 w 3399291"/>
                      <a:gd name="connsiteY43" fmla="*/ 295680 h 384024"/>
                      <a:gd name="connsiteX44" fmla="*/ 717544 w 3399291"/>
                      <a:gd name="connsiteY44" fmla="*/ 298458 h 384024"/>
                      <a:gd name="connsiteX45" fmla="*/ 675406 w 3399291"/>
                      <a:gd name="connsiteY45" fmla="*/ 298458 h 384024"/>
                      <a:gd name="connsiteX46" fmla="*/ 1000934 w 3399291"/>
                      <a:gd name="connsiteY46" fmla="*/ 240576 h 384024"/>
                      <a:gd name="connsiteX47" fmla="*/ 1033811 w 3399291"/>
                      <a:gd name="connsiteY47" fmla="*/ 240576 h 384024"/>
                      <a:gd name="connsiteX48" fmla="*/ 1046777 w 3399291"/>
                      <a:gd name="connsiteY48" fmla="*/ 222054 h 384024"/>
                      <a:gd name="connsiteX49" fmla="*/ 1058816 w 3399291"/>
                      <a:gd name="connsiteY49" fmla="*/ 193344 h 384024"/>
                      <a:gd name="connsiteX50" fmla="*/ 1065299 w 3399291"/>
                      <a:gd name="connsiteY50" fmla="*/ 152595 h 384024"/>
                      <a:gd name="connsiteX51" fmla="*/ 1068077 w 3399291"/>
                      <a:gd name="connsiteY51" fmla="*/ 94713 h 384024"/>
                      <a:gd name="connsiteX52" fmla="*/ 1068077 w 3399291"/>
                      <a:gd name="connsiteY52" fmla="*/ 2102 h 384024"/>
                      <a:gd name="connsiteX53" fmla="*/ 1282009 w 3399291"/>
                      <a:gd name="connsiteY53" fmla="*/ 2102 h 384024"/>
                      <a:gd name="connsiteX54" fmla="*/ 1282009 w 3399291"/>
                      <a:gd name="connsiteY54" fmla="*/ 242428 h 384024"/>
                      <a:gd name="connsiteX55" fmla="*/ 1330630 w 3399291"/>
                      <a:gd name="connsiteY55" fmla="*/ 242428 h 384024"/>
                      <a:gd name="connsiteX56" fmla="*/ 1330630 w 3399291"/>
                      <a:gd name="connsiteY56" fmla="*/ 363286 h 384024"/>
                      <a:gd name="connsiteX57" fmla="*/ 1269043 w 3399291"/>
                      <a:gd name="connsiteY57" fmla="*/ 363286 h 384024"/>
                      <a:gd name="connsiteX58" fmla="*/ 1269043 w 3399291"/>
                      <a:gd name="connsiteY58" fmla="*/ 300310 h 384024"/>
                      <a:gd name="connsiteX59" fmla="*/ 1062984 w 3399291"/>
                      <a:gd name="connsiteY59" fmla="*/ 300310 h 384024"/>
                      <a:gd name="connsiteX60" fmla="*/ 1062984 w 3399291"/>
                      <a:gd name="connsiteY60" fmla="*/ 363286 h 384024"/>
                      <a:gd name="connsiteX61" fmla="*/ 1002324 w 3399291"/>
                      <a:gd name="connsiteY61" fmla="*/ 363286 h 384024"/>
                      <a:gd name="connsiteX62" fmla="*/ 1217644 w 3399291"/>
                      <a:gd name="connsiteY62" fmla="*/ 240576 h 384024"/>
                      <a:gd name="connsiteX63" fmla="*/ 1217644 w 3399291"/>
                      <a:gd name="connsiteY63" fmla="*/ 58132 h 384024"/>
                      <a:gd name="connsiteX64" fmla="*/ 1131053 w 3399291"/>
                      <a:gd name="connsiteY64" fmla="*/ 58132 h 384024"/>
                      <a:gd name="connsiteX65" fmla="*/ 1131053 w 3399291"/>
                      <a:gd name="connsiteY65" fmla="*/ 104438 h 384024"/>
                      <a:gd name="connsiteX66" fmla="*/ 1131053 w 3399291"/>
                      <a:gd name="connsiteY66" fmla="*/ 155837 h 384024"/>
                      <a:gd name="connsiteX67" fmla="*/ 1125959 w 3399291"/>
                      <a:gd name="connsiteY67" fmla="*/ 192418 h 384024"/>
                      <a:gd name="connsiteX68" fmla="*/ 1108826 w 3399291"/>
                      <a:gd name="connsiteY68" fmla="*/ 238724 h 384024"/>
                      <a:gd name="connsiteX69" fmla="*/ 1108826 w 3399291"/>
                      <a:gd name="connsiteY69" fmla="*/ 238724 h 384024"/>
                      <a:gd name="connsiteX70" fmla="*/ 1461675 w 3399291"/>
                      <a:gd name="connsiteY70" fmla="*/ 303552 h 384024"/>
                      <a:gd name="connsiteX71" fmla="*/ 1415369 w 3399291"/>
                      <a:gd name="connsiteY71" fmla="*/ 294291 h 384024"/>
                      <a:gd name="connsiteX72" fmla="*/ 1382492 w 3399291"/>
                      <a:gd name="connsiteY72" fmla="*/ 270675 h 384024"/>
                      <a:gd name="connsiteX73" fmla="*/ 1362581 w 3399291"/>
                      <a:gd name="connsiteY73" fmla="*/ 234094 h 384024"/>
                      <a:gd name="connsiteX74" fmla="*/ 1354709 w 3399291"/>
                      <a:gd name="connsiteY74" fmla="*/ 185473 h 384024"/>
                      <a:gd name="connsiteX75" fmla="*/ 1362581 w 3399291"/>
                      <a:gd name="connsiteY75" fmla="*/ 139167 h 384024"/>
                      <a:gd name="connsiteX76" fmla="*/ 1382492 w 3399291"/>
                      <a:gd name="connsiteY76" fmla="*/ 102586 h 384024"/>
                      <a:gd name="connsiteX77" fmla="*/ 1415369 w 3399291"/>
                      <a:gd name="connsiteY77" fmla="*/ 78970 h 384024"/>
                      <a:gd name="connsiteX78" fmla="*/ 1504739 w 3399291"/>
                      <a:gd name="connsiteY78" fmla="*/ 78970 h 384024"/>
                      <a:gd name="connsiteX79" fmla="*/ 1537152 w 3399291"/>
                      <a:gd name="connsiteY79" fmla="*/ 102586 h 384024"/>
                      <a:gd name="connsiteX80" fmla="*/ 1557064 w 3399291"/>
                      <a:gd name="connsiteY80" fmla="*/ 139167 h 384024"/>
                      <a:gd name="connsiteX81" fmla="*/ 1564936 w 3399291"/>
                      <a:gd name="connsiteY81" fmla="*/ 185473 h 384024"/>
                      <a:gd name="connsiteX82" fmla="*/ 1557064 w 3399291"/>
                      <a:gd name="connsiteY82" fmla="*/ 234094 h 384024"/>
                      <a:gd name="connsiteX83" fmla="*/ 1537152 w 3399291"/>
                      <a:gd name="connsiteY83" fmla="*/ 270675 h 384024"/>
                      <a:gd name="connsiteX84" fmla="*/ 1504739 w 3399291"/>
                      <a:gd name="connsiteY84" fmla="*/ 294291 h 384024"/>
                      <a:gd name="connsiteX85" fmla="*/ 1458433 w 3399291"/>
                      <a:gd name="connsiteY85" fmla="*/ 303552 h 384024"/>
                      <a:gd name="connsiteX86" fmla="*/ 1461675 w 3399291"/>
                      <a:gd name="connsiteY86" fmla="*/ 253542 h 384024"/>
                      <a:gd name="connsiteX87" fmla="*/ 1490847 w 3399291"/>
                      <a:gd name="connsiteY87" fmla="*/ 241965 h 384024"/>
                      <a:gd name="connsiteX88" fmla="*/ 1501034 w 3399291"/>
                      <a:gd name="connsiteY88" fmla="*/ 209088 h 384024"/>
                      <a:gd name="connsiteX89" fmla="*/ 1501034 w 3399291"/>
                      <a:gd name="connsiteY89" fmla="*/ 162783 h 384024"/>
                      <a:gd name="connsiteX90" fmla="*/ 1490847 w 3399291"/>
                      <a:gd name="connsiteY90" fmla="*/ 129906 h 384024"/>
                      <a:gd name="connsiteX91" fmla="*/ 1461675 w 3399291"/>
                      <a:gd name="connsiteY91" fmla="*/ 117866 h 384024"/>
                      <a:gd name="connsiteX92" fmla="*/ 1432965 w 3399291"/>
                      <a:gd name="connsiteY92" fmla="*/ 129906 h 384024"/>
                      <a:gd name="connsiteX93" fmla="*/ 1422315 w 3399291"/>
                      <a:gd name="connsiteY93" fmla="*/ 162783 h 384024"/>
                      <a:gd name="connsiteX94" fmla="*/ 1422315 w 3399291"/>
                      <a:gd name="connsiteY94" fmla="*/ 209088 h 384024"/>
                      <a:gd name="connsiteX95" fmla="*/ 1432965 w 3399291"/>
                      <a:gd name="connsiteY95" fmla="*/ 241965 h 384024"/>
                      <a:gd name="connsiteX96" fmla="*/ 1461675 w 3399291"/>
                      <a:gd name="connsiteY96" fmla="*/ 253542 h 384024"/>
                      <a:gd name="connsiteX97" fmla="*/ 1611242 w 3399291"/>
                      <a:gd name="connsiteY97" fmla="*/ 73876 h 384024"/>
                      <a:gd name="connsiteX98" fmla="*/ 1674217 w 3399291"/>
                      <a:gd name="connsiteY98" fmla="*/ 73876 h 384024"/>
                      <a:gd name="connsiteX99" fmla="*/ 1674217 w 3399291"/>
                      <a:gd name="connsiteY99" fmla="*/ 159079 h 384024"/>
                      <a:gd name="connsiteX100" fmla="*/ 1707095 w 3399291"/>
                      <a:gd name="connsiteY100" fmla="*/ 159079 h 384024"/>
                      <a:gd name="connsiteX101" fmla="*/ 1736267 w 3399291"/>
                      <a:gd name="connsiteY101" fmla="*/ 105364 h 384024"/>
                      <a:gd name="connsiteX102" fmla="*/ 1757104 w 3399291"/>
                      <a:gd name="connsiteY102" fmla="*/ 81748 h 384024"/>
                      <a:gd name="connsiteX103" fmla="*/ 1785813 w 3399291"/>
                      <a:gd name="connsiteY103" fmla="*/ 73876 h 384024"/>
                      <a:gd name="connsiteX104" fmla="*/ 1812208 w 3399291"/>
                      <a:gd name="connsiteY104" fmla="*/ 73876 h 384024"/>
                      <a:gd name="connsiteX105" fmla="*/ 1812208 w 3399291"/>
                      <a:gd name="connsiteY105" fmla="*/ 121108 h 384024"/>
                      <a:gd name="connsiteX106" fmla="*/ 1789981 w 3399291"/>
                      <a:gd name="connsiteY106" fmla="*/ 121108 h 384024"/>
                      <a:gd name="connsiteX107" fmla="*/ 1770069 w 3399291"/>
                      <a:gd name="connsiteY107" fmla="*/ 157689 h 384024"/>
                      <a:gd name="connsiteX108" fmla="*/ 1758493 w 3399291"/>
                      <a:gd name="connsiteY108" fmla="*/ 173433 h 384024"/>
                      <a:gd name="connsiteX109" fmla="*/ 1745528 w 3399291"/>
                      <a:gd name="connsiteY109" fmla="*/ 179916 h 384024"/>
                      <a:gd name="connsiteX110" fmla="*/ 1745528 w 3399291"/>
                      <a:gd name="connsiteY110" fmla="*/ 182694 h 384024"/>
                      <a:gd name="connsiteX111" fmla="*/ 1758493 w 3399291"/>
                      <a:gd name="connsiteY111" fmla="*/ 187788 h 384024"/>
                      <a:gd name="connsiteX112" fmla="*/ 1770069 w 3399291"/>
                      <a:gd name="connsiteY112" fmla="*/ 202605 h 384024"/>
                      <a:gd name="connsiteX113" fmla="*/ 1795075 w 3399291"/>
                      <a:gd name="connsiteY113" fmla="*/ 248911 h 384024"/>
                      <a:gd name="connsiteX114" fmla="*/ 1817302 w 3399291"/>
                      <a:gd name="connsiteY114" fmla="*/ 248911 h 384024"/>
                      <a:gd name="connsiteX115" fmla="*/ 1817302 w 3399291"/>
                      <a:gd name="connsiteY115" fmla="*/ 298921 h 384024"/>
                      <a:gd name="connsiteX116" fmla="*/ 1788591 w 3399291"/>
                      <a:gd name="connsiteY116" fmla="*/ 298921 h 384024"/>
                      <a:gd name="connsiteX117" fmla="*/ 1759882 w 3399291"/>
                      <a:gd name="connsiteY117" fmla="*/ 291049 h 384024"/>
                      <a:gd name="connsiteX118" fmla="*/ 1738582 w 3399291"/>
                      <a:gd name="connsiteY118" fmla="*/ 266045 h 384024"/>
                      <a:gd name="connsiteX119" fmla="*/ 1707095 w 3399291"/>
                      <a:gd name="connsiteY119" fmla="*/ 209552 h 384024"/>
                      <a:gd name="connsiteX120" fmla="*/ 1674217 w 3399291"/>
                      <a:gd name="connsiteY120" fmla="*/ 209552 h 384024"/>
                      <a:gd name="connsiteX121" fmla="*/ 1674217 w 3399291"/>
                      <a:gd name="connsiteY121" fmla="*/ 298921 h 384024"/>
                      <a:gd name="connsiteX122" fmla="*/ 1611242 w 3399291"/>
                      <a:gd name="connsiteY122" fmla="*/ 298921 h 384024"/>
                      <a:gd name="connsiteX123" fmla="*/ 1999746 w 3399291"/>
                      <a:gd name="connsiteY123" fmla="*/ 73876 h 384024"/>
                      <a:gd name="connsiteX124" fmla="*/ 2059017 w 3399291"/>
                      <a:gd name="connsiteY124" fmla="*/ 73876 h 384024"/>
                      <a:gd name="connsiteX125" fmla="*/ 1973814 w 3399291"/>
                      <a:gd name="connsiteY125" fmla="*/ 332261 h 384024"/>
                      <a:gd name="connsiteX126" fmla="*/ 1948810 w 3399291"/>
                      <a:gd name="connsiteY126" fmla="*/ 370695 h 384024"/>
                      <a:gd name="connsiteX127" fmla="*/ 1902504 w 3399291"/>
                      <a:gd name="connsiteY127" fmla="*/ 383660 h 384024"/>
                      <a:gd name="connsiteX128" fmla="*/ 1862681 w 3399291"/>
                      <a:gd name="connsiteY128" fmla="*/ 383660 h 384024"/>
                      <a:gd name="connsiteX129" fmla="*/ 1862681 w 3399291"/>
                      <a:gd name="connsiteY129" fmla="*/ 333650 h 384024"/>
                      <a:gd name="connsiteX130" fmla="*/ 1906208 w 3399291"/>
                      <a:gd name="connsiteY130" fmla="*/ 333650 h 384024"/>
                      <a:gd name="connsiteX131" fmla="*/ 1912691 w 3399291"/>
                      <a:gd name="connsiteY131" fmla="*/ 308646 h 384024"/>
                      <a:gd name="connsiteX132" fmla="*/ 1838602 w 3399291"/>
                      <a:gd name="connsiteY132" fmla="*/ 74802 h 384024"/>
                      <a:gd name="connsiteX133" fmla="*/ 1900652 w 3399291"/>
                      <a:gd name="connsiteY133" fmla="*/ 74802 h 384024"/>
                      <a:gd name="connsiteX134" fmla="*/ 1933528 w 3399291"/>
                      <a:gd name="connsiteY134" fmla="*/ 179916 h 384024"/>
                      <a:gd name="connsiteX135" fmla="*/ 1950661 w 3399291"/>
                      <a:gd name="connsiteY135" fmla="*/ 244281 h 384024"/>
                      <a:gd name="connsiteX136" fmla="*/ 1953441 w 3399291"/>
                      <a:gd name="connsiteY136" fmla="*/ 244281 h 384024"/>
                      <a:gd name="connsiteX137" fmla="*/ 1969184 w 3399291"/>
                      <a:gd name="connsiteY137" fmla="*/ 179916 h 384024"/>
                      <a:gd name="connsiteX138" fmla="*/ 2092357 w 3399291"/>
                      <a:gd name="connsiteY138" fmla="*/ 73876 h 384024"/>
                      <a:gd name="connsiteX139" fmla="*/ 2160425 w 3399291"/>
                      <a:gd name="connsiteY139" fmla="*/ 73876 h 384024"/>
                      <a:gd name="connsiteX140" fmla="*/ 2215529 w 3399291"/>
                      <a:gd name="connsiteY140" fmla="*/ 166487 h 384024"/>
                      <a:gd name="connsiteX141" fmla="*/ 2218307 w 3399291"/>
                      <a:gd name="connsiteY141" fmla="*/ 166487 h 384024"/>
                      <a:gd name="connsiteX142" fmla="*/ 2274800 w 3399291"/>
                      <a:gd name="connsiteY142" fmla="*/ 73876 h 384024"/>
                      <a:gd name="connsiteX143" fmla="*/ 2342869 w 3399291"/>
                      <a:gd name="connsiteY143" fmla="*/ 73876 h 384024"/>
                      <a:gd name="connsiteX144" fmla="*/ 2342869 w 3399291"/>
                      <a:gd name="connsiteY144" fmla="*/ 298458 h 384024"/>
                      <a:gd name="connsiteX145" fmla="*/ 2281283 w 3399291"/>
                      <a:gd name="connsiteY145" fmla="*/ 298458 h 384024"/>
                      <a:gd name="connsiteX146" fmla="*/ 2281283 w 3399291"/>
                      <a:gd name="connsiteY146" fmla="*/ 152595 h 384024"/>
                      <a:gd name="connsiteX147" fmla="*/ 2281283 w 3399291"/>
                      <a:gd name="connsiteY147" fmla="*/ 152595 h 384024"/>
                      <a:gd name="connsiteX148" fmla="*/ 2264151 w 3399291"/>
                      <a:gd name="connsiteY148" fmla="*/ 184084 h 384024"/>
                      <a:gd name="connsiteX149" fmla="*/ 2217845 w 3399291"/>
                      <a:gd name="connsiteY149" fmla="*/ 257709 h 384024"/>
                      <a:gd name="connsiteX150" fmla="*/ 2171539 w 3399291"/>
                      <a:gd name="connsiteY150" fmla="*/ 184084 h 384024"/>
                      <a:gd name="connsiteX151" fmla="*/ 2154407 w 3399291"/>
                      <a:gd name="connsiteY151" fmla="*/ 152595 h 384024"/>
                      <a:gd name="connsiteX152" fmla="*/ 2154407 w 3399291"/>
                      <a:gd name="connsiteY152" fmla="*/ 152595 h 384024"/>
                      <a:gd name="connsiteX153" fmla="*/ 2154407 w 3399291"/>
                      <a:gd name="connsiteY153" fmla="*/ 298458 h 384024"/>
                      <a:gd name="connsiteX154" fmla="*/ 2094208 w 3399291"/>
                      <a:gd name="connsiteY154" fmla="*/ 298458 h 384024"/>
                      <a:gd name="connsiteX155" fmla="*/ 2495215 w 3399291"/>
                      <a:gd name="connsiteY155" fmla="*/ 305404 h 384024"/>
                      <a:gd name="connsiteX156" fmla="*/ 2448909 w 3399291"/>
                      <a:gd name="connsiteY156" fmla="*/ 296143 h 384024"/>
                      <a:gd name="connsiteX157" fmla="*/ 2414644 w 3399291"/>
                      <a:gd name="connsiteY157" fmla="*/ 272527 h 384024"/>
                      <a:gd name="connsiteX158" fmla="*/ 2393806 w 3399291"/>
                      <a:gd name="connsiteY158" fmla="*/ 235946 h 384024"/>
                      <a:gd name="connsiteX159" fmla="*/ 2387324 w 3399291"/>
                      <a:gd name="connsiteY159" fmla="*/ 187325 h 384024"/>
                      <a:gd name="connsiteX160" fmla="*/ 2393806 w 3399291"/>
                      <a:gd name="connsiteY160" fmla="*/ 141019 h 384024"/>
                      <a:gd name="connsiteX161" fmla="*/ 2413255 w 3399291"/>
                      <a:gd name="connsiteY161" fmla="*/ 104438 h 384024"/>
                      <a:gd name="connsiteX162" fmla="*/ 2447520 w 3399291"/>
                      <a:gd name="connsiteY162" fmla="*/ 80822 h 384024"/>
                      <a:gd name="connsiteX163" fmla="*/ 2493826 w 3399291"/>
                      <a:gd name="connsiteY163" fmla="*/ 71561 h 384024"/>
                      <a:gd name="connsiteX164" fmla="*/ 2540131 w 3399291"/>
                      <a:gd name="connsiteY164" fmla="*/ 80822 h 384024"/>
                      <a:gd name="connsiteX165" fmla="*/ 2573008 w 3399291"/>
                      <a:gd name="connsiteY165" fmla="*/ 106753 h 384024"/>
                      <a:gd name="connsiteX166" fmla="*/ 2591531 w 3399291"/>
                      <a:gd name="connsiteY166" fmla="*/ 142409 h 384024"/>
                      <a:gd name="connsiteX167" fmla="*/ 2596624 w 3399291"/>
                      <a:gd name="connsiteY167" fmla="*/ 185473 h 384024"/>
                      <a:gd name="connsiteX168" fmla="*/ 2596624 w 3399291"/>
                      <a:gd name="connsiteY168" fmla="*/ 205384 h 384024"/>
                      <a:gd name="connsiteX169" fmla="*/ 2452615 w 3399291"/>
                      <a:gd name="connsiteY169" fmla="*/ 205384 h 384024"/>
                      <a:gd name="connsiteX170" fmla="*/ 2452615 w 3399291"/>
                      <a:gd name="connsiteY170" fmla="*/ 207699 h 384024"/>
                      <a:gd name="connsiteX171" fmla="*/ 2465580 w 3399291"/>
                      <a:gd name="connsiteY171" fmla="*/ 243355 h 384024"/>
                      <a:gd name="connsiteX172" fmla="*/ 2502161 w 3399291"/>
                      <a:gd name="connsiteY172" fmla="*/ 256320 h 384024"/>
                      <a:gd name="connsiteX173" fmla="*/ 2533649 w 3399291"/>
                      <a:gd name="connsiteY173" fmla="*/ 248448 h 384024"/>
                      <a:gd name="connsiteX174" fmla="*/ 2557264 w 3399291"/>
                      <a:gd name="connsiteY174" fmla="*/ 229000 h 384024"/>
                      <a:gd name="connsiteX175" fmla="*/ 2588752 w 3399291"/>
                      <a:gd name="connsiteY175" fmla="*/ 268359 h 384024"/>
                      <a:gd name="connsiteX176" fmla="*/ 2549393 w 3399291"/>
                      <a:gd name="connsiteY176" fmla="*/ 295680 h 384024"/>
                      <a:gd name="connsiteX177" fmla="*/ 2495679 w 3399291"/>
                      <a:gd name="connsiteY177" fmla="*/ 306330 h 384024"/>
                      <a:gd name="connsiteX178" fmla="*/ 2495215 w 3399291"/>
                      <a:gd name="connsiteY178" fmla="*/ 117866 h 384024"/>
                      <a:gd name="connsiteX179" fmla="*/ 2465117 w 3399291"/>
                      <a:gd name="connsiteY179" fmla="*/ 129443 h 384024"/>
                      <a:gd name="connsiteX180" fmla="*/ 2453540 w 3399291"/>
                      <a:gd name="connsiteY180" fmla="*/ 163709 h 384024"/>
                      <a:gd name="connsiteX181" fmla="*/ 2453540 w 3399291"/>
                      <a:gd name="connsiteY181" fmla="*/ 166487 h 384024"/>
                      <a:gd name="connsiteX182" fmla="*/ 2532260 w 3399291"/>
                      <a:gd name="connsiteY182" fmla="*/ 166487 h 384024"/>
                      <a:gd name="connsiteX183" fmla="*/ 2532260 w 3399291"/>
                      <a:gd name="connsiteY183" fmla="*/ 162320 h 384024"/>
                      <a:gd name="connsiteX184" fmla="*/ 2522999 w 3399291"/>
                      <a:gd name="connsiteY184" fmla="*/ 129443 h 384024"/>
                      <a:gd name="connsiteX185" fmla="*/ 2495215 w 3399291"/>
                      <a:gd name="connsiteY185" fmla="*/ 117866 h 384024"/>
                      <a:gd name="connsiteX186" fmla="*/ 2641541 w 3399291"/>
                      <a:gd name="connsiteY186" fmla="*/ 74802 h 384024"/>
                      <a:gd name="connsiteX187" fmla="*/ 2704516 w 3399291"/>
                      <a:gd name="connsiteY187" fmla="*/ 74802 h 384024"/>
                      <a:gd name="connsiteX188" fmla="*/ 2704516 w 3399291"/>
                      <a:gd name="connsiteY188" fmla="*/ 160004 h 384024"/>
                      <a:gd name="connsiteX189" fmla="*/ 2780458 w 3399291"/>
                      <a:gd name="connsiteY189" fmla="*/ 160004 h 384024"/>
                      <a:gd name="connsiteX190" fmla="*/ 2780458 w 3399291"/>
                      <a:gd name="connsiteY190" fmla="*/ 74802 h 384024"/>
                      <a:gd name="connsiteX191" fmla="*/ 2843432 w 3399291"/>
                      <a:gd name="connsiteY191" fmla="*/ 74802 h 384024"/>
                      <a:gd name="connsiteX192" fmla="*/ 2843432 w 3399291"/>
                      <a:gd name="connsiteY192" fmla="*/ 299385 h 384024"/>
                      <a:gd name="connsiteX193" fmla="*/ 2780458 w 3399291"/>
                      <a:gd name="connsiteY193" fmla="*/ 299385 h 384024"/>
                      <a:gd name="connsiteX194" fmla="*/ 2780458 w 3399291"/>
                      <a:gd name="connsiteY194" fmla="*/ 209088 h 384024"/>
                      <a:gd name="connsiteX195" fmla="*/ 2704516 w 3399291"/>
                      <a:gd name="connsiteY195" fmla="*/ 209088 h 384024"/>
                      <a:gd name="connsiteX196" fmla="*/ 2704516 w 3399291"/>
                      <a:gd name="connsiteY196" fmla="*/ 298458 h 384024"/>
                      <a:gd name="connsiteX197" fmla="*/ 2641541 w 3399291"/>
                      <a:gd name="connsiteY197" fmla="*/ 298458 h 384024"/>
                      <a:gd name="connsiteX198" fmla="*/ 2945769 w 3399291"/>
                      <a:gd name="connsiteY198" fmla="*/ 123423 h 384024"/>
                      <a:gd name="connsiteX199" fmla="*/ 2881403 w 3399291"/>
                      <a:gd name="connsiteY199" fmla="*/ 123423 h 384024"/>
                      <a:gd name="connsiteX200" fmla="*/ 2881403 w 3399291"/>
                      <a:gd name="connsiteY200" fmla="*/ 74802 h 384024"/>
                      <a:gd name="connsiteX201" fmla="*/ 3074498 w 3399291"/>
                      <a:gd name="connsiteY201" fmla="*/ 74802 h 384024"/>
                      <a:gd name="connsiteX202" fmla="*/ 3074498 w 3399291"/>
                      <a:gd name="connsiteY202" fmla="*/ 121108 h 384024"/>
                      <a:gd name="connsiteX203" fmla="*/ 3008744 w 3399291"/>
                      <a:gd name="connsiteY203" fmla="*/ 121108 h 384024"/>
                      <a:gd name="connsiteX204" fmla="*/ 3008744 w 3399291"/>
                      <a:gd name="connsiteY204" fmla="*/ 297069 h 384024"/>
                      <a:gd name="connsiteX205" fmla="*/ 2945769 w 3399291"/>
                      <a:gd name="connsiteY205" fmla="*/ 297069 h 384024"/>
                      <a:gd name="connsiteX206" fmla="*/ 3112469 w 3399291"/>
                      <a:gd name="connsiteY206" fmla="*/ 74802 h 384024"/>
                      <a:gd name="connsiteX207" fmla="*/ 3175444 w 3399291"/>
                      <a:gd name="connsiteY207" fmla="*/ 74802 h 384024"/>
                      <a:gd name="connsiteX208" fmla="*/ 3175444 w 3399291"/>
                      <a:gd name="connsiteY208" fmla="*/ 141945 h 384024"/>
                      <a:gd name="connsiteX209" fmla="*/ 3229622 w 3399291"/>
                      <a:gd name="connsiteY209" fmla="*/ 141945 h 384024"/>
                      <a:gd name="connsiteX210" fmla="*/ 3259721 w 3399291"/>
                      <a:gd name="connsiteY210" fmla="*/ 147039 h 384024"/>
                      <a:gd name="connsiteX211" fmla="*/ 3284726 w 3399291"/>
                      <a:gd name="connsiteY211" fmla="*/ 161394 h 384024"/>
                      <a:gd name="connsiteX212" fmla="*/ 3300470 w 3399291"/>
                      <a:gd name="connsiteY212" fmla="*/ 186399 h 384024"/>
                      <a:gd name="connsiteX213" fmla="*/ 3300470 w 3399291"/>
                      <a:gd name="connsiteY213" fmla="*/ 253542 h 384024"/>
                      <a:gd name="connsiteX214" fmla="*/ 3284726 w 3399291"/>
                      <a:gd name="connsiteY214" fmla="*/ 278084 h 384024"/>
                      <a:gd name="connsiteX215" fmla="*/ 3259721 w 3399291"/>
                      <a:gd name="connsiteY215" fmla="*/ 293828 h 384024"/>
                      <a:gd name="connsiteX216" fmla="*/ 3229622 w 3399291"/>
                      <a:gd name="connsiteY216" fmla="*/ 299385 h 384024"/>
                      <a:gd name="connsiteX217" fmla="*/ 3112469 w 3399291"/>
                      <a:gd name="connsiteY217" fmla="*/ 299385 h 384024"/>
                      <a:gd name="connsiteX218" fmla="*/ 3216193 w 3399291"/>
                      <a:gd name="connsiteY218" fmla="*/ 254468 h 384024"/>
                      <a:gd name="connsiteX219" fmla="*/ 3242541 w 3399291"/>
                      <a:gd name="connsiteY219" fmla="*/ 231917 h 384024"/>
                      <a:gd name="connsiteX220" fmla="*/ 3242588 w 3399291"/>
                      <a:gd name="connsiteY220" fmla="*/ 228537 h 384024"/>
                      <a:gd name="connsiteX221" fmla="*/ 3242588 w 3399291"/>
                      <a:gd name="connsiteY221" fmla="*/ 211404 h 384024"/>
                      <a:gd name="connsiteX222" fmla="*/ 3236104 w 3399291"/>
                      <a:gd name="connsiteY222" fmla="*/ 192882 h 384024"/>
                      <a:gd name="connsiteX223" fmla="*/ 3216193 w 3399291"/>
                      <a:gd name="connsiteY223" fmla="*/ 186399 h 384024"/>
                      <a:gd name="connsiteX224" fmla="*/ 3175444 w 3399291"/>
                      <a:gd name="connsiteY224" fmla="*/ 186399 h 384024"/>
                      <a:gd name="connsiteX225" fmla="*/ 3175444 w 3399291"/>
                      <a:gd name="connsiteY225" fmla="*/ 254468 h 384024"/>
                      <a:gd name="connsiteX226" fmla="*/ 3336124 w 3399291"/>
                      <a:gd name="connsiteY226" fmla="*/ 74802 h 384024"/>
                      <a:gd name="connsiteX227" fmla="*/ 3399099 w 3399291"/>
                      <a:gd name="connsiteY227" fmla="*/ 74802 h 384024"/>
                      <a:gd name="connsiteX228" fmla="*/ 3399099 w 3399291"/>
                      <a:gd name="connsiteY228" fmla="*/ 299385 h 384024"/>
                      <a:gd name="connsiteX229" fmla="*/ 3336124 w 3399291"/>
                      <a:gd name="connsiteY229" fmla="*/ 299385 h 3840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</a:cxnLst>
                    <a:rect l="l" t="t" r="r" b="b"/>
                    <a:pathLst>
                      <a:path w="3399291" h="384024">
                        <a:moveTo>
                          <a:pt x="218833" y="102586"/>
                        </a:moveTo>
                        <a:lnTo>
                          <a:pt x="218833" y="102586"/>
                        </a:lnTo>
                        <a:lnTo>
                          <a:pt x="197995" y="146113"/>
                        </a:lnTo>
                        <a:lnTo>
                          <a:pt x="138724" y="251226"/>
                        </a:lnTo>
                        <a:lnTo>
                          <a:pt x="82231" y="146113"/>
                        </a:lnTo>
                        <a:lnTo>
                          <a:pt x="60005" y="99807"/>
                        </a:lnTo>
                        <a:lnTo>
                          <a:pt x="60005" y="99807"/>
                        </a:lnTo>
                        <a:lnTo>
                          <a:pt x="60005" y="297996"/>
                        </a:lnTo>
                        <a:lnTo>
                          <a:pt x="-193" y="297996"/>
                        </a:lnTo>
                        <a:lnTo>
                          <a:pt x="-193" y="-213"/>
                        </a:lnTo>
                        <a:lnTo>
                          <a:pt x="67877" y="-213"/>
                        </a:lnTo>
                        <a:lnTo>
                          <a:pt x="140113" y="138704"/>
                        </a:lnTo>
                        <a:lnTo>
                          <a:pt x="140113" y="138704"/>
                        </a:lnTo>
                        <a:lnTo>
                          <a:pt x="212350" y="-213"/>
                        </a:lnTo>
                        <a:lnTo>
                          <a:pt x="279956" y="-213"/>
                        </a:lnTo>
                        <a:lnTo>
                          <a:pt x="279956" y="297996"/>
                        </a:lnTo>
                        <a:lnTo>
                          <a:pt x="218370" y="297996"/>
                        </a:lnTo>
                        <a:close/>
                        <a:moveTo>
                          <a:pt x="569366" y="298458"/>
                        </a:moveTo>
                        <a:lnTo>
                          <a:pt x="346173" y="298458"/>
                        </a:lnTo>
                        <a:lnTo>
                          <a:pt x="346173" y="250"/>
                        </a:lnTo>
                        <a:lnTo>
                          <a:pt x="410538" y="250"/>
                        </a:lnTo>
                        <a:lnTo>
                          <a:pt x="410538" y="240576"/>
                        </a:lnTo>
                        <a:lnTo>
                          <a:pt x="517967" y="240576"/>
                        </a:lnTo>
                        <a:lnTo>
                          <a:pt x="517967" y="250"/>
                        </a:lnTo>
                        <a:lnTo>
                          <a:pt x="582332" y="250"/>
                        </a:lnTo>
                        <a:lnTo>
                          <a:pt x="582332" y="240576"/>
                        </a:lnTo>
                        <a:lnTo>
                          <a:pt x="630953" y="240576"/>
                        </a:lnTo>
                        <a:lnTo>
                          <a:pt x="630953" y="361434"/>
                        </a:lnTo>
                        <a:lnTo>
                          <a:pt x="569366" y="361434"/>
                        </a:lnTo>
                        <a:close/>
                        <a:moveTo>
                          <a:pt x="676795" y="240576"/>
                        </a:moveTo>
                        <a:lnTo>
                          <a:pt x="728194" y="240576"/>
                        </a:lnTo>
                        <a:lnTo>
                          <a:pt x="734677" y="223444"/>
                        </a:lnTo>
                        <a:lnTo>
                          <a:pt x="630953" y="250"/>
                        </a:lnTo>
                        <a:lnTo>
                          <a:pt x="699022" y="250"/>
                        </a:lnTo>
                        <a:lnTo>
                          <a:pt x="741160" y="92861"/>
                        </a:lnTo>
                        <a:lnTo>
                          <a:pt x="766165" y="153059"/>
                        </a:lnTo>
                        <a:lnTo>
                          <a:pt x="766165" y="153059"/>
                        </a:lnTo>
                        <a:lnTo>
                          <a:pt x="787002" y="92861"/>
                        </a:lnTo>
                        <a:lnTo>
                          <a:pt x="824047" y="250"/>
                        </a:lnTo>
                        <a:lnTo>
                          <a:pt x="887949" y="250"/>
                        </a:lnTo>
                        <a:lnTo>
                          <a:pt x="783298" y="256320"/>
                        </a:lnTo>
                        <a:cubicBezTo>
                          <a:pt x="780242" y="263220"/>
                          <a:pt x="776676" y="269842"/>
                          <a:pt x="772648" y="276232"/>
                        </a:cubicBezTo>
                        <a:cubicBezTo>
                          <a:pt x="768758" y="281094"/>
                          <a:pt x="763849" y="285029"/>
                          <a:pt x="758293" y="287808"/>
                        </a:cubicBezTo>
                        <a:cubicBezTo>
                          <a:pt x="753431" y="291976"/>
                          <a:pt x="747504" y="294707"/>
                          <a:pt x="741160" y="295680"/>
                        </a:cubicBezTo>
                        <a:cubicBezTo>
                          <a:pt x="733427" y="297439"/>
                          <a:pt x="725508" y="298366"/>
                          <a:pt x="717544" y="298458"/>
                        </a:cubicBezTo>
                        <a:lnTo>
                          <a:pt x="675406" y="298458"/>
                        </a:lnTo>
                        <a:close/>
                        <a:moveTo>
                          <a:pt x="1000934" y="240576"/>
                        </a:moveTo>
                        <a:lnTo>
                          <a:pt x="1033811" y="240576"/>
                        </a:lnTo>
                        <a:cubicBezTo>
                          <a:pt x="1039229" y="235251"/>
                          <a:pt x="1043628" y="228953"/>
                          <a:pt x="1046777" y="222054"/>
                        </a:cubicBezTo>
                        <a:cubicBezTo>
                          <a:pt x="1052009" y="213070"/>
                          <a:pt x="1056084" y="203393"/>
                          <a:pt x="1058816" y="193344"/>
                        </a:cubicBezTo>
                        <a:cubicBezTo>
                          <a:pt x="1062057" y="179962"/>
                          <a:pt x="1064234" y="166349"/>
                          <a:pt x="1065299" y="152595"/>
                        </a:cubicBezTo>
                        <a:cubicBezTo>
                          <a:pt x="1067800" y="133425"/>
                          <a:pt x="1068725" y="114070"/>
                          <a:pt x="1068077" y="94713"/>
                        </a:cubicBezTo>
                        <a:lnTo>
                          <a:pt x="1068077" y="2102"/>
                        </a:lnTo>
                        <a:lnTo>
                          <a:pt x="1282009" y="2102"/>
                        </a:lnTo>
                        <a:lnTo>
                          <a:pt x="1282009" y="242428"/>
                        </a:lnTo>
                        <a:lnTo>
                          <a:pt x="1330630" y="242428"/>
                        </a:lnTo>
                        <a:lnTo>
                          <a:pt x="1330630" y="363286"/>
                        </a:lnTo>
                        <a:lnTo>
                          <a:pt x="1269043" y="363286"/>
                        </a:lnTo>
                        <a:lnTo>
                          <a:pt x="1269043" y="300310"/>
                        </a:lnTo>
                        <a:lnTo>
                          <a:pt x="1062984" y="300310"/>
                        </a:lnTo>
                        <a:lnTo>
                          <a:pt x="1062984" y="363286"/>
                        </a:lnTo>
                        <a:lnTo>
                          <a:pt x="1002324" y="363286"/>
                        </a:lnTo>
                        <a:close/>
                        <a:moveTo>
                          <a:pt x="1217644" y="240576"/>
                        </a:moveTo>
                        <a:lnTo>
                          <a:pt x="1217644" y="58132"/>
                        </a:lnTo>
                        <a:lnTo>
                          <a:pt x="1131053" y="58132"/>
                        </a:lnTo>
                        <a:lnTo>
                          <a:pt x="1131053" y="104438"/>
                        </a:lnTo>
                        <a:cubicBezTo>
                          <a:pt x="1131053" y="124350"/>
                          <a:pt x="1131053" y="141482"/>
                          <a:pt x="1131053" y="155837"/>
                        </a:cubicBezTo>
                        <a:cubicBezTo>
                          <a:pt x="1130080" y="168108"/>
                          <a:pt x="1128367" y="180333"/>
                          <a:pt x="1125959" y="192418"/>
                        </a:cubicBezTo>
                        <a:cubicBezTo>
                          <a:pt x="1124524" y="209135"/>
                          <a:pt x="1118643" y="225110"/>
                          <a:pt x="1108826" y="238724"/>
                        </a:cubicBezTo>
                        <a:lnTo>
                          <a:pt x="1108826" y="238724"/>
                        </a:lnTo>
                        <a:close/>
                        <a:moveTo>
                          <a:pt x="1461675" y="303552"/>
                        </a:moveTo>
                        <a:cubicBezTo>
                          <a:pt x="1445745" y="303690"/>
                          <a:pt x="1430002" y="300542"/>
                          <a:pt x="1415369" y="294291"/>
                        </a:cubicBezTo>
                        <a:cubicBezTo>
                          <a:pt x="1402820" y="288919"/>
                          <a:pt x="1391568" y="280862"/>
                          <a:pt x="1382492" y="270675"/>
                        </a:cubicBezTo>
                        <a:cubicBezTo>
                          <a:pt x="1373416" y="259978"/>
                          <a:pt x="1366656" y="247522"/>
                          <a:pt x="1362581" y="234094"/>
                        </a:cubicBezTo>
                        <a:cubicBezTo>
                          <a:pt x="1357163" y="218488"/>
                          <a:pt x="1354477" y="202003"/>
                          <a:pt x="1354709" y="185473"/>
                        </a:cubicBezTo>
                        <a:cubicBezTo>
                          <a:pt x="1354848" y="169729"/>
                          <a:pt x="1357533" y="154078"/>
                          <a:pt x="1362581" y="139167"/>
                        </a:cubicBezTo>
                        <a:cubicBezTo>
                          <a:pt x="1366841" y="125831"/>
                          <a:pt x="1373601" y="113421"/>
                          <a:pt x="1382492" y="102586"/>
                        </a:cubicBezTo>
                        <a:cubicBezTo>
                          <a:pt x="1391568" y="92399"/>
                          <a:pt x="1402820" y="84341"/>
                          <a:pt x="1415369" y="78970"/>
                        </a:cubicBezTo>
                        <a:cubicBezTo>
                          <a:pt x="1444218" y="68459"/>
                          <a:pt x="1475890" y="68459"/>
                          <a:pt x="1504739" y="78970"/>
                        </a:cubicBezTo>
                        <a:cubicBezTo>
                          <a:pt x="1517381" y="83925"/>
                          <a:pt x="1528586" y="92028"/>
                          <a:pt x="1537152" y="102586"/>
                        </a:cubicBezTo>
                        <a:cubicBezTo>
                          <a:pt x="1546461" y="113097"/>
                          <a:pt x="1553313" y="125600"/>
                          <a:pt x="1557064" y="139167"/>
                        </a:cubicBezTo>
                        <a:cubicBezTo>
                          <a:pt x="1562111" y="154078"/>
                          <a:pt x="1564798" y="169729"/>
                          <a:pt x="1564936" y="185473"/>
                        </a:cubicBezTo>
                        <a:cubicBezTo>
                          <a:pt x="1565168" y="202003"/>
                          <a:pt x="1562481" y="218488"/>
                          <a:pt x="1557064" y="234094"/>
                        </a:cubicBezTo>
                        <a:cubicBezTo>
                          <a:pt x="1553591" y="247754"/>
                          <a:pt x="1546738" y="260349"/>
                          <a:pt x="1537152" y="270675"/>
                        </a:cubicBezTo>
                        <a:cubicBezTo>
                          <a:pt x="1528586" y="281232"/>
                          <a:pt x="1517381" y="289336"/>
                          <a:pt x="1504739" y="294291"/>
                        </a:cubicBezTo>
                        <a:cubicBezTo>
                          <a:pt x="1490106" y="300589"/>
                          <a:pt x="1474363" y="303737"/>
                          <a:pt x="1458433" y="303552"/>
                        </a:cubicBezTo>
                        <a:close/>
                        <a:moveTo>
                          <a:pt x="1461675" y="253542"/>
                        </a:moveTo>
                        <a:cubicBezTo>
                          <a:pt x="1472649" y="254422"/>
                          <a:pt x="1483439" y="250115"/>
                          <a:pt x="1490847" y="241965"/>
                        </a:cubicBezTo>
                        <a:cubicBezTo>
                          <a:pt x="1498024" y="232565"/>
                          <a:pt x="1501636" y="220896"/>
                          <a:pt x="1501034" y="209088"/>
                        </a:cubicBezTo>
                        <a:lnTo>
                          <a:pt x="1501034" y="162783"/>
                        </a:lnTo>
                        <a:cubicBezTo>
                          <a:pt x="1501636" y="150975"/>
                          <a:pt x="1498024" y="139306"/>
                          <a:pt x="1490847" y="129906"/>
                        </a:cubicBezTo>
                        <a:cubicBezTo>
                          <a:pt x="1483531" y="121571"/>
                          <a:pt x="1472742" y="117126"/>
                          <a:pt x="1461675" y="117866"/>
                        </a:cubicBezTo>
                        <a:cubicBezTo>
                          <a:pt x="1450793" y="117403"/>
                          <a:pt x="1440281" y="121802"/>
                          <a:pt x="1432965" y="129906"/>
                        </a:cubicBezTo>
                        <a:cubicBezTo>
                          <a:pt x="1425602" y="139260"/>
                          <a:pt x="1421852" y="150929"/>
                          <a:pt x="1422315" y="162783"/>
                        </a:cubicBezTo>
                        <a:lnTo>
                          <a:pt x="1422315" y="209088"/>
                        </a:lnTo>
                        <a:cubicBezTo>
                          <a:pt x="1421852" y="220943"/>
                          <a:pt x="1425602" y="232612"/>
                          <a:pt x="1432965" y="241965"/>
                        </a:cubicBezTo>
                        <a:cubicBezTo>
                          <a:pt x="1440328" y="249884"/>
                          <a:pt x="1450886" y="254144"/>
                          <a:pt x="1461675" y="253542"/>
                        </a:cubicBezTo>
                        <a:close/>
                        <a:moveTo>
                          <a:pt x="1611242" y="73876"/>
                        </a:moveTo>
                        <a:lnTo>
                          <a:pt x="1674217" y="73876"/>
                        </a:lnTo>
                        <a:lnTo>
                          <a:pt x="1674217" y="159079"/>
                        </a:lnTo>
                        <a:lnTo>
                          <a:pt x="1707095" y="159079"/>
                        </a:lnTo>
                        <a:lnTo>
                          <a:pt x="1736267" y="105364"/>
                        </a:lnTo>
                        <a:cubicBezTo>
                          <a:pt x="1740805" y="95640"/>
                          <a:pt x="1748029" y="87444"/>
                          <a:pt x="1757104" y="81748"/>
                        </a:cubicBezTo>
                        <a:cubicBezTo>
                          <a:pt x="1765532" y="76052"/>
                          <a:pt x="1775626" y="73274"/>
                          <a:pt x="1785813" y="73876"/>
                        </a:cubicBezTo>
                        <a:lnTo>
                          <a:pt x="1812208" y="73876"/>
                        </a:lnTo>
                        <a:lnTo>
                          <a:pt x="1812208" y="121108"/>
                        </a:lnTo>
                        <a:lnTo>
                          <a:pt x="1789981" y="121108"/>
                        </a:lnTo>
                        <a:lnTo>
                          <a:pt x="1770069" y="157689"/>
                        </a:lnTo>
                        <a:cubicBezTo>
                          <a:pt x="1766874" y="163385"/>
                          <a:pt x="1762985" y="168710"/>
                          <a:pt x="1758493" y="173433"/>
                        </a:cubicBezTo>
                        <a:cubicBezTo>
                          <a:pt x="1754696" y="176489"/>
                          <a:pt x="1750252" y="178712"/>
                          <a:pt x="1745528" y="179916"/>
                        </a:cubicBezTo>
                        <a:lnTo>
                          <a:pt x="1745528" y="182694"/>
                        </a:lnTo>
                        <a:cubicBezTo>
                          <a:pt x="1750158" y="183435"/>
                          <a:pt x="1754604" y="185195"/>
                          <a:pt x="1758493" y="187788"/>
                        </a:cubicBezTo>
                        <a:cubicBezTo>
                          <a:pt x="1763309" y="191863"/>
                          <a:pt x="1767245" y="196910"/>
                          <a:pt x="1770069" y="202605"/>
                        </a:cubicBezTo>
                        <a:lnTo>
                          <a:pt x="1795075" y="248911"/>
                        </a:lnTo>
                        <a:lnTo>
                          <a:pt x="1817302" y="248911"/>
                        </a:lnTo>
                        <a:lnTo>
                          <a:pt x="1817302" y="298921"/>
                        </a:lnTo>
                        <a:lnTo>
                          <a:pt x="1788591" y="298921"/>
                        </a:lnTo>
                        <a:cubicBezTo>
                          <a:pt x="1778404" y="299523"/>
                          <a:pt x="1768310" y="296745"/>
                          <a:pt x="1759882" y="291049"/>
                        </a:cubicBezTo>
                        <a:cubicBezTo>
                          <a:pt x="1751084" y="284335"/>
                          <a:pt x="1743815" y="275815"/>
                          <a:pt x="1738582" y="266045"/>
                        </a:cubicBezTo>
                        <a:lnTo>
                          <a:pt x="1707095" y="209552"/>
                        </a:lnTo>
                        <a:lnTo>
                          <a:pt x="1674217" y="209552"/>
                        </a:lnTo>
                        <a:lnTo>
                          <a:pt x="1674217" y="298921"/>
                        </a:lnTo>
                        <a:lnTo>
                          <a:pt x="1611242" y="298921"/>
                        </a:lnTo>
                        <a:close/>
                        <a:moveTo>
                          <a:pt x="1999746" y="73876"/>
                        </a:moveTo>
                        <a:lnTo>
                          <a:pt x="2059017" y="73876"/>
                        </a:lnTo>
                        <a:lnTo>
                          <a:pt x="1973814" y="332261"/>
                        </a:lnTo>
                        <a:cubicBezTo>
                          <a:pt x="1969276" y="347172"/>
                          <a:pt x="1960571" y="360508"/>
                          <a:pt x="1948810" y="370695"/>
                        </a:cubicBezTo>
                        <a:cubicBezTo>
                          <a:pt x="1935287" y="380141"/>
                          <a:pt x="1918942" y="384725"/>
                          <a:pt x="1902504" y="383660"/>
                        </a:cubicBezTo>
                        <a:lnTo>
                          <a:pt x="1862681" y="383660"/>
                        </a:lnTo>
                        <a:lnTo>
                          <a:pt x="1862681" y="333650"/>
                        </a:lnTo>
                        <a:lnTo>
                          <a:pt x="1906208" y="333650"/>
                        </a:lnTo>
                        <a:lnTo>
                          <a:pt x="1912691" y="308646"/>
                        </a:lnTo>
                        <a:lnTo>
                          <a:pt x="1838602" y="74802"/>
                        </a:lnTo>
                        <a:lnTo>
                          <a:pt x="1900652" y="74802"/>
                        </a:lnTo>
                        <a:lnTo>
                          <a:pt x="1933528" y="179916"/>
                        </a:lnTo>
                        <a:lnTo>
                          <a:pt x="1950661" y="244281"/>
                        </a:lnTo>
                        <a:lnTo>
                          <a:pt x="1953441" y="244281"/>
                        </a:lnTo>
                        <a:lnTo>
                          <a:pt x="1969184" y="179916"/>
                        </a:lnTo>
                        <a:close/>
                        <a:moveTo>
                          <a:pt x="2092357" y="73876"/>
                        </a:moveTo>
                        <a:lnTo>
                          <a:pt x="2160425" y="73876"/>
                        </a:lnTo>
                        <a:lnTo>
                          <a:pt x="2215529" y="166487"/>
                        </a:lnTo>
                        <a:lnTo>
                          <a:pt x="2218307" y="166487"/>
                        </a:lnTo>
                        <a:lnTo>
                          <a:pt x="2274800" y="73876"/>
                        </a:lnTo>
                        <a:lnTo>
                          <a:pt x="2342869" y="73876"/>
                        </a:lnTo>
                        <a:lnTo>
                          <a:pt x="2342869" y="298458"/>
                        </a:lnTo>
                        <a:lnTo>
                          <a:pt x="2281283" y="298458"/>
                        </a:lnTo>
                        <a:lnTo>
                          <a:pt x="2281283" y="152595"/>
                        </a:lnTo>
                        <a:lnTo>
                          <a:pt x="2281283" y="152595"/>
                        </a:lnTo>
                        <a:lnTo>
                          <a:pt x="2264151" y="184084"/>
                        </a:lnTo>
                        <a:lnTo>
                          <a:pt x="2217845" y="257709"/>
                        </a:lnTo>
                        <a:lnTo>
                          <a:pt x="2171539" y="184084"/>
                        </a:lnTo>
                        <a:lnTo>
                          <a:pt x="2154407" y="152595"/>
                        </a:lnTo>
                        <a:lnTo>
                          <a:pt x="2154407" y="152595"/>
                        </a:lnTo>
                        <a:lnTo>
                          <a:pt x="2154407" y="298458"/>
                        </a:lnTo>
                        <a:lnTo>
                          <a:pt x="2094208" y="298458"/>
                        </a:lnTo>
                        <a:close/>
                        <a:moveTo>
                          <a:pt x="2495215" y="305404"/>
                        </a:moveTo>
                        <a:cubicBezTo>
                          <a:pt x="2479333" y="305496"/>
                          <a:pt x="2463542" y="302348"/>
                          <a:pt x="2448909" y="296143"/>
                        </a:cubicBezTo>
                        <a:cubicBezTo>
                          <a:pt x="2435759" y="291142"/>
                          <a:pt x="2423997" y="283038"/>
                          <a:pt x="2414644" y="272527"/>
                        </a:cubicBezTo>
                        <a:cubicBezTo>
                          <a:pt x="2405105" y="262016"/>
                          <a:pt x="2398020" y="249513"/>
                          <a:pt x="2393806" y="235946"/>
                        </a:cubicBezTo>
                        <a:cubicBezTo>
                          <a:pt x="2389315" y="220156"/>
                          <a:pt x="2387139" y="203764"/>
                          <a:pt x="2387324" y="187325"/>
                        </a:cubicBezTo>
                        <a:cubicBezTo>
                          <a:pt x="2386675" y="171627"/>
                          <a:pt x="2388851" y="155930"/>
                          <a:pt x="2393806" y="141019"/>
                        </a:cubicBezTo>
                        <a:cubicBezTo>
                          <a:pt x="2397464" y="127498"/>
                          <a:pt x="2404086" y="114995"/>
                          <a:pt x="2413255" y="104438"/>
                        </a:cubicBezTo>
                        <a:cubicBezTo>
                          <a:pt x="2422608" y="93926"/>
                          <a:pt x="2434370" y="85823"/>
                          <a:pt x="2447520" y="80822"/>
                        </a:cubicBezTo>
                        <a:cubicBezTo>
                          <a:pt x="2461875" y="73645"/>
                          <a:pt x="2477850" y="70450"/>
                          <a:pt x="2493826" y="71561"/>
                        </a:cubicBezTo>
                        <a:cubicBezTo>
                          <a:pt x="2509710" y="71515"/>
                          <a:pt x="2525453" y="74663"/>
                          <a:pt x="2540131" y="80822"/>
                        </a:cubicBezTo>
                        <a:cubicBezTo>
                          <a:pt x="2553050" y="86656"/>
                          <a:pt x="2564350" y="95547"/>
                          <a:pt x="2573008" y="106753"/>
                        </a:cubicBezTo>
                        <a:cubicBezTo>
                          <a:pt x="2581344" y="117403"/>
                          <a:pt x="2587641" y="129489"/>
                          <a:pt x="2591531" y="142409"/>
                        </a:cubicBezTo>
                        <a:cubicBezTo>
                          <a:pt x="2594587" y="156578"/>
                          <a:pt x="2596301" y="170979"/>
                          <a:pt x="2596624" y="185473"/>
                        </a:cubicBezTo>
                        <a:lnTo>
                          <a:pt x="2596624" y="205384"/>
                        </a:lnTo>
                        <a:lnTo>
                          <a:pt x="2452615" y="205384"/>
                        </a:lnTo>
                        <a:lnTo>
                          <a:pt x="2452615" y="207699"/>
                        </a:lnTo>
                        <a:cubicBezTo>
                          <a:pt x="2451641" y="220896"/>
                          <a:pt x="2456365" y="233862"/>
                          <a:pt x="2465580" y="243355"/>
                        </a:cubicBezTo>
                        <a:cubicBezTo>
                          <a:pt x="2475489" y="252523"/>
                          <a:pt x="2488686" y="257200"/>
                          <a:pt x="2502161" y="256320"/>
                        </a:cubicBezTo>
                        <a:cubicBezTo>
                          <a:pt x="2513228" y="257061"/>
                          <a:pt x="2524249" y="254329"/>
                          <a:pt x="2533649" y="248448"/>
                        </a:cubicBezTo>
                        <a:cubicBezTo>
                          <a:pt x="2542678" y="243540"/>
                          <a:pt x="2550689" y="236918"/>
                          <a:pt x="2557264" y="229000"/>
                        </a:cubicBezTo>
                        <a:lnTo>
                          <a:pt x="2588752" y="268359"/>
                        </a:lnTo>
                        <a:cubicBezTo>
                          <a:pt x="2578149" y="280677"/>
                          <a:pt x="2564627" y="290077"/>
                          <a:pt x="2549393" y="295680"/>
                        </a:cubicBezTo>
                        <a:cubicBezTo>
                          <a:pt x="2532445" y="302950"/>
                          <a:pt x="2514107" y="306562"/>
                          <a:pt x="2495679" y="306330"/>
                        </a:cubicBezTo>
                        <a:close/>
                        <a:moveTo>
                          <a:pt x="2495215" y="117866"/>
                        </a:moveTo>
                        <a:cubicBezTo>
                          <a:pt x="2483962" y="116986"/>
                          <a:pt x="2472896" y="121247"/>
                          <a:pt x="2465117" y="129443"/>
                        </a:cubicBezTo>
                        <a:cubicBezTo>
                          <a:pt x="2457059" y="138982"/>
                          <a:pt x="2452938" y="151253"/>
                          <a:pt x="2453540" y="163709"/>
                        </a:cubicBezTo>
                        <a:lnTo>
                          <a:pt x="2453540" y="166487"/>
                        </a:lnTo>
                        <a:lnTo>
                          <a:pt x="2532260" y="166487"/>
                        </a:lnTo>
                        <a:lnTo>
                          <a:pt x="2532260" y="162320"/>
                        </a:lnTo>
                        <a:cubicBezTo>
                          <a:pt x="2532722" y="150651"/>
                          <a:pt x="2529481" y="139167"/>
                          <a:pt x="2522999" y="129443"/>
                        </a:cubicBezTo>
                        <a:cubicBezTo>
                          <a:pt x="2516192" y="121247"/>
                          <a:pt x="2505819" y="116941"/>
                          <a:pt x="2495215" y="117866"/>
                        </a:cubicBezTo>
                        <a:close/>
                        <a:moveTo>
                          <a:pt x="2641541" y="74802"/>
                        </a:moveTo>
                        <a:lnTo>
                          <a:pt x="2704516" y="74802"/>
                        </a:lnTo>
                        <a:lnTo>
                          <a:pt x="2704516" y="160004"/>
                        </a:lnTo>
                        <a:lnTo>
                          <a:pt x="2780458" y="160004"/>
                        </a:lnTo>
                        <a:lnTo>
                          <a:pt x="2780458" y="74802"/>
                        </a:lnTo>
                        <a:lnTo>
                          <a:pt x="2843432" y="74802"/>
                        </a:lnTo>
                        <a:lnTo>
                          <a:pt x="2843432" y="299385"/>
                        </a:lnTo>
                        <a:lnTo>
                          <a:pt x="2780458" y="299385"/>
                        </a:lnTo>
                        <a:lnTo>
                          <a:pt x="2780458" y="209088"/>
                        </a:lnTo>
                        <a:lnTo>
                          <a:pt x="2704516" y="209088"/>
                        </a:lnTo>
                        <a:lnTo>
                          <a:pt x="2704516" y="298458"/>
                        </a:lnTo>
                        <a:lnTo>
                          <a:pt x="2641541" y="298458"/>
                        </a:lnTo>
                        <a:close/>
                        <a:moveTo>
                          <a:pt x="2945769" y="123423"/>
                        </a:moveTo>
                        <a:lnTo>
                          <a:pt x="2881403" y="123423"/>
                        </a:lnTo>
                        <a:lnTo>
                          <a:pt x="2881403" y="74802"/>
                        </a:lnTo>
                        <a:lnTo>
                          <a:pt x="3074498" y="74802"/>
                        </a:lnTo>
                        <a:lnTo>
                          <a:pt x="3074498" y="121108"/>
                        </a:lnTo>
                        <a:lnTo>
                          <a:pt x="3008744" y="121108"/>
                        </a:lnTo>
                        <a:lnTo>
                          <a:pt x="3008744" y="297069"/>
                        </a:lnTo>
                        <a:lnTo>
                          <a:pt x="2945769" y="297069"/>
                        </a:lnTo>
                        <a:close/>
                        <a:moveTo>
                          <a:pt x="3112469" y="74802"/>
                        </a:moveTo>
                        <a:lnTo>
                          <a:pt x="3175444" y="74802"/>
                        </a:lnTo>
                        <a:lnTo>
                          <a:pt x="3175444" y="141945"/>
                        </a:lnTo>
                        <a:lnTo>
                          <a:pt x="3229622" y="141945"/>
                        </a:lnTo>
                        <a:cubicBezTo>
                          <a:pt x="3239901" y="141528"/>
                          <a:pt x="3250135" y="143242"/>
                          <a:pt x="3259721" y="147039"/>
                        </a:cubicBezTo>
                        <a:cubicBezTo>
                          <a:pt x="3268936" y="150096"/>
                          <a:pt x="3277455" y="154957"/>
                          <a:pt x="3284726" y="161394"/>
                        </a:cubicBezTo>
                        <a:cubicBezTo>
                          <a:pt x="3291393" y="168757"/>
                          <a:pt x="3296718" y="177231"/>
                          <a:pt x="3300470" y="186399"/>
                        </a:cubicBezTo>
                        <a:cubicBezTo>
                          <a:pt x="3309081" y="207931"/>
                          <a:pt x="3309081" y="232010"/>
                          <a:pt x="3300470" y="253542"/>
                        </a:cubicBezTo>
                        <a:cubicBezTo>
                          <a:pt x="3296950" y="262710"/>
                          <a:pt x="3291578" y="271046"/>
                          <a:pt x="3284726" y="278084"/>
                        </a:cubicBezTo>
                        <a:cubicBezTo>
                          <a:pt x="3277362" y="284752"/>
                          <a:pt x="3268936" y="290077"/>
                          <a:pt x="3259721" y="293828"/>
                        </a:cubicBezTo>
                        <a:cubicBezTo>
                          <a:pt x="3249997" y="297115"/>
                          <a:pt x="3239855" y="298968"/>
                          <a:pt x="3229622" y="299385"/>
                        </a:cubicBezTo>
                        <a:lnTo>
                          <a:pt x="3112469" y="299385"/>
                        </a:lnTo>
                        <a:close/>
                        <a:moveTo>
                          <a:pt x="3216193" y="254468"/>
                        </a:moveTo>
                        <a:cubicBezTo>
                          <a:pt x="3229714" y="255533"/>
                          <a:pt x="3241522" y="245392"/>
                          <a:pt x="3242541" y="231917"/>
                        </a:cubicBezTo>
                        <a:cubicBezTo>
                          <a:pt x="3242633" y="230759"/>
                          <a:pt x="3242633" y="229648"/>
                          <a:pt x="3242588" y="228537"/>
                        </a:cubicBezTo>
                        <a:lnTo>
                          <a:pt x="3242588" y="211404"/>
                        </a:lnTo>
                        <a:cubicBezTo>
                          <a:pt x="3242773" y="204643"/>
                          <a:pt x="3240457" y="198068"/>
                          <a:pt x="3236104" y="192882"/>
                        </a:cubicBezTo>
                        <a:cubicBezTo>
                          <a:pt x="3230316" y="188714"/>
                          <a:pt x="3223324" y="186445"/>
                          <a:pt x="3216193" y="186399"/>
                        </a:cubicBezTo>
                        <a:lnTo>
                          <a:pt x="3175444" y="186399"/>
                        </a:lnTo>
                        <a:lnTo>
                          <a:pt x="3175444" y="254468"/>
                        </a:lnTo>
                        <a:close/>
                        <a:moveTo>
                          <a:pt x="3336124" y="74802"/>
                        </a:moveTo>
                        <a:lnTo>
                          <a:pt x="3399099" y="74802"/>
                        </a:lnTo>
                        <a:lnTo>
                          <a:pt x="3399099" y="299385"/>
                        </a:lnTo>
                        <a:lnTo>
                          <a:pt x="3336124" y="299385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462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919A355-1FD5-6020-ABE7-BC20FB2CADBE}"/>
                    </a:ext>
                  </a:extLst>
                </p:cNvPr>
                <p:cNvSpPr txBox="1"/>
                <p:nvPr/>
              </p:nvSpPr>
              <p:spPr>
                <a:xfrm>
                  <a:off x="5115916" y="5133300"/>
                  <a:ext cx="117403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1400" b="1" dirty="0">
                      <a:solidFill>
                        <a:schemeClr val="bg1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Новый этап</a:t>
                  </a: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43F1BFC-5076-F58C-ADA4-ED223501B1CC}"/>
                    </a:ext>
                  </a:extLst>
                </p:cNvPr>
                <p:cNvSpPr txBox="1"/>
                <p:nvPr/>
              </p:nvSpPr>
              <p:spPr>
                <a:xfrm>
                  <a:off x="5115916" y="5343168"/>
                  <a:ext cx="2083455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1200" dirty="0">
                      <a:solidFill>
                        <a:schemeClr val="bg1"/>
                      </a:solidFill>
                      <a:latin typeface="+mj-lt"/>
                    </a:rPr>
                    <a:t>Документ на согласовании</a:t>
                  </a:r>
                </a:p>
              </p:txBody>
            </p:sp>
          </p:grpSp>
        </p:grp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3B70378E-5E78-9C3D-4EDC-BC07B678543D}"/>
              </a:ext>
            </a:extLst>
          </p:cNvPr>
          <p:cNvGrpSpPr/>
          <p:nvPr/>
        </p:nvGrpSpPr>
        <p:grpSpPr>
          <a:xfrm>
            <a:off x="884520" y="1446739"/>
            <a:ext cx="4031715" cy="3161730"/>
            <a:chOff x="884520" y="1969183"/>
            <a:chExt cx="4031715" cy="3161730"/>
          </a:xfrm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752AF10C-9290-CEA2-FF50-E92926B71A1A}"/>
                </a:ext>
              </a:extLst>
            </p:cNvPr>
            <p:cNvGrpSpPr/>
            <p:nvPr/>
          </p:nvGrpSpPr>
          <p:grpSpPr>
            <a:xfrm>
              <a:off x="928893" y="1969183"/>
              <a:ext cx="3987342" cy="2948444"/>
              <a:chOff x="335359" y="2591542"/>
              <a:chExt cx="5483885" cy="4055064"/>
            </a:xfrm>
          </p:grpSpPr>
          <p:pic>
            <p:nvPicPr>
              <p:cNvPr id="32" name="Рисунок 31">
                <a:extLst>
                  <a:ext uri="{FF2B5EF4-FFF2-40B4-BE49-F238E27FC236}">
                    <a16:creationId xmlns:a16="http://schemas.microsoft.com/office/drawing/2014/main" id="{31FCA813-7A2A-FDBC-ED32-DC8ED5FD3E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5359" y="3284984"/>
                <a:ext cx="5483885" cy="3361622"/>
              </a:xfrm>
              <a:prstGeom prst="rect">
                <a:avLst/>
              </a:prstGeom>
            </p:spPr>
          </p:pic>
          <p:pic>
            <p:nvPicPr>
              <p:cNvPr id="33" name="Рисунок 32">
                <a:extLst>
                  <a:ext uri="{FF2B5EF4-FFF2-40B4-BE49-F238E27FC236}">
                    <a16:creationId xmlns:a16="http://schemas.microsoft.com/office/drawing/2014/main" id="{6420F72D-6791-6AF2-6332-F107505A01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3704" y="2591542"/>
                <a:ext cx="3436537" cy="2890128"/>
              </a:xfrm>
              <a:prstGeom prst="rect">
                <a:avLst/>
              </a:prstGeom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1AD472-7673-25FE-EE3B-CB0EF7C4ECC1}"/>
                </a:ext>
              </a:extLst>
            </p:cNvPr>
            <p:cNvSpPr txBox="1"/>
            <p:nvPr/>
          </p:nvSpPr>
          <p:spPr>
            <a:xfrm>
              <a:off x="884520" y="4392249"/>
              <a:ext cx="182710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Пользователь программного комплекса</a:t>
              </a:r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08621DFB-2C16-A1F2-AC21-96284DC6522A}"/>
              </a:ext>
            </a:extLst>
          </p:cNvPr>
          <p:cNvGrpSpPr/>
          <p:nvPr/>
        </p:nvGrpSpPr>
        <p:grpSpPr>
          <a:xfrm>
            <a:off x="7320136" y="1446739"/>
            <a:ext cx="4346602" cy="3161730"/>
            <a:chOff x="7320136" y="1969183"/>
            <a:chExt cx="4346602" cy="3161730"/>
          </a:xfrm>
        </p:grpSpPr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B379AE96-9386-E6AD-1801-BEE2A3BD4F25}"/>
                </a:ext>
              </a:extLst>
            </p:cNvPr>
            <p:cNvGrpSpPr/>
            <p:nvPr/>
          </p:nvGrpSpPr>
          <p:grpSpPr>
            <a:xfrm>
              <a:off x="7320136" y="1969183"/>
              <a:ext cx="3987344" cy="3161730"/>
              <a:chOff x="7320136" y="1969183"/>
              <a:chExt cx="3987344" cy="3161730"/>
            </a:xfrm>
          </p:grpSpPr>
          <p:pic>
            <p:nvPicPr>
              <p:cNvPr id="41" name="Рисунок 40">
                <a:extLst>
                  <a:ext uri="{FF2B5EF4-FFF2-40B4-BE49-F238E27FC236}">
                    <a16:creationId xmlns:a16="http://schemas.microsoft.com/office/drawing/2014/main" id="{EA7B6CB3-DB58-11BF-3F68-2784399AAF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20136" y="2686671"/>
                <a:ext cx="3987344" cy="2444242"/>
              </a:xfrm>
              <a:prstGeom prst="rect">
                <a:avLst/>
              </a:prstGeom>
            </p:spPr>
          </p:pic>
          <p:grpSp>
            <p:nvGrpSpPr>
              <p:cNvPr id="42" name="Группа 41">
                <a:extLst>
                  <a:ext uri="{FF2B5EF4-FFF2-40B4-BE49-F238E27FC236}">
                    <a16:creationId xmlns:a16="http://schemas.microsoft.com/office/drawing/2014/main" id="{FFA18117-074B-EA65-4911-BDC9B972D725}"/>
                  </a:ext>
                </a:extLst>
              </p:cNvPr>
              <p:cNvGrpSpPr/>
              <p:nvPr/>
            </p:nvGrpSpPr>
            <p:grpSpPr>
              <a:xfrm>
                <a:off x="8220269" y="1969183"/>
                <a:ext cx="2331043" cy="2416259"/>
                <a:chOff x="8195911" y="1934832"/>
                <a:chExt cx="2331043" cy="2416259"/>
              </a:xfrm>
            </p:grpSpPr>
            <p:pic>
              <p:nvPicPr>
                <p:cNvPr id="43" name="Рисунок 42">
                  <a:extLst>
                    <a:ext uri="{FF2B5EF4-FFF2-40B4-BE49-F238E27FC236}">
                      <a16:creationId xmlns:a16="http://schemas.microsoft.com/office/drawing/2014/main" id="{E5218DB5-AE20-8F59-190B-414F641205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586646" y="1934832"/>
                  <a:ext cx="680069" cy="1365581"/>
                </a:xfrm>
                <a:prstGeom prst="rect">
                  <a:avLst/>
                </a:prstGeom>
              </p:spPr>
            </p:pic>
            <p:pic>
              <p:nvPicPr>
                <p:cNvPr id="44" name="Рисунок 43">
                  <a:extLst>
                    <a:ext uri="{FF2B5EF4-FFF2-40B4-BE49-F238E27FC236}">
                      <a16:creationId xmlns:a16="http://schemas.microsoft.com/office/drawing/2014/main" id="{C5089B34-159C-9CF0-F130-FF72C5F1EC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195911" y="2172733"/>
                  <a:ext cx="2331043" cy="2178358"/>
                </a:xfrm>
                <a:prstGeom prst="rect">
                  <a:avLst/>
                </a:prstGeom>
              </p:spPr>
            </p:pic>
          </p:grp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0FBF0D7-C496-B4FB-B63E-DC753BC92D5D}"/>
                </a:ext>
              </a:extLst>
            </p:cNvPr>
            <p:cNvSpPr txBox="1"/>
            <p:nvPr/>
          </p:nvSpPr>
          <p:spPr>
            <a:xfrm>
              <a:off x="10294978" y="4610643"/>
              <a:ext cx="1371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Руководитель</a:t>
              </a:r>
            </a:p>
          </p:txBody>
        </p:sp>
      </p:grp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D98A3846-817E-CFC8-6A76-AF8E85BDB3BC}"/>
              </a:ext>
            </a:extLst>
          </p:cNvPr>
          <p:cNvCxnSpPr>
            <a:cxnSpLocks/>
          </p:cNvCxnSpPr>
          <p:nvPr/>
        </p:nvCxnSpPr>
        <p:spPr>
          <a:xfrm>
            <a:off x="3429000" y="1950927"/>
            <a:ext cx="2645997" cy="0"/>
          </a:xfrm>
          <a:prstGeom prst="line">
            <a:avLst/>
          </a:prstGeom>
          <a:ln w="19050" cap="rnd">
            <a:solidFill>
              <a:srgbClr val="D4572D"/>
            </a:solidFill>
            <a:prstDash val="sysDash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64B69488-03AB-B786-4A24-DD38F019166F}"/>
              </a:ext>
            </a:extLst>
          </p:cNvPr>
          <p:cNvCxnSpPr>
            <a:cxnSpLocks/>
          </p:cNvCxnSpPr>
          <p:nvPr/>
        </p:nvCxnSpPr>
        <p:spPr>
          <a:xfrm>
            <a:off x="6101250" y="2364842"/>
            <a:ext cx="0" cy="1318158"/>
          </a:xfrm>
          <a:prstGeom prst="line">
            <a:avLst/>
          </a:prstGeom>
          <a:ln w="19050" cap="rnd">
            <a:solidFill>
              <a:srgbClr val="D4572D"/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12B33AAB-B8CA-FBB3-F7D1-5A0B3F65F103}"/>
              </a:ext>
            </a:extLst>
          </p:cNvPr>
          <p:cNvCxnSpPr>
            <a:cxnSpLocks/>
          </p:cNvCxnSpPr>
          <p:nvPr/>
        </p:nvCxnSpPr>
        <p:spPr>
          <a:xfrm>
            <a:off x="6153743" y="1950927"/>
            <a:ext cx="2390529" cy="0"/>
          </a:xfrm>
          <a:prstGeom prst="line">
            <a:avLst/>
          </a:prstGeom>
          <a:ln w="19050" cap="rnd">
            <a:solidFill>
              <a:srgbClr val="D4572D"/>
            </a:solidFill>
            <a:prstDash val="sysDash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FE4BFBC6-35F0-A4A0-2A1E-B0C2B4955A61}"/>
              </a:ext>
            </a:extLst>
          </p:cNvPr>
          <p:cNvGrpSpPr/>
          <p:nvPr/>
        </p:nvGrpSpPr>
        <p:grpSpPr>
          <a:xfrm>
            <a:off x="5428671" y="1090172"/>
            <a:ext cx="1340005" cy="1168374"/>
            <a:chOff x="2595238" y="1866298"/>
            <a:chExt cx="1340005" cy="1168374"/>
          </a:xfrm>
        </p:grpSpPr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906367EE-EF14-F4B1-7EA4-E5947383F07A}"/>
                </a:ext>
              </a:extLst>
            </p:cNvPr>
            <p:cNvGrpSpPr/>
            <p:nvPr/>
          </p:nvGrpSpPr>
          <p:grpSpPr>
            <a:xfrm>
              <a:off x="3013215" y="2419464"/>
              <a:ext cx="504056" cy="615208"/>
              <a:chOff x="5191177" y="2324100"/>
              <a:chExt cx="475921" cy="580869"/>
            </a:xfrm>
          </p:grpSpPr>
          <p:sp>
            <p:nvSpPr>
              <p:cNvPr id="61" name="Полилиния: фигура 60">
                <a:extLst>
                  <a:ext uri="{FF2B5EF4-FFF2-40B4-BE49-F238E27FC236}">
                    <a16:creationId xmlns:a16="http://schemas.microsoft.com/office/drawing/2014/main" id="{C635CF6F-FA42-4133-815A-964D45A26632}"/>
                  </a:ext>
                </a:extLst>
              </p:cNvPr>
              <p:cNvSpPr/>
              <p:nvPr/>
            </p:nvSpPr>
            <p:spPr>
              <a:xfrm>
                <a:off x="5197584" y="2331885"/>
                <a:ext cx="463153" cy="565272"/>
              </a:xfrm>
              <a:custGeom>
                <a:avLst/>
                <a:gdLst>
                  <a:gd name="connsiteX0" fmla="*/ 104268 w 463153"/>
                  <a:gd name="connsiteY0" fmla="*/ 564498 h 565272"/>
                  <a:gd name="connsiteX1" fmla="*/ 431455 w 463153"/>
                  <a:gd name="connsiteY1" fmla="*/ 564498 h 565272"/>
                  <a:gd name="connsiteX2" fmla="*/ 462899 w 463153"/>
                  <a:gd name="connsiteY2" fmla="*/ 533053 h 565272"/>
                  <a:gd name="connsiteX3" fmla="*/ 462899 w 463153"/>
                  <a:gd name="connsiteY3" fmla="*/ 156297 h 565272"/>
                  <a:gd name="connsiteX4" fmla="*/ 439967 w 463153"/>
                  <a:gd name="connsiteY4" fmla="*/ 103348 h 565272"/>
                  <a:gd name="connsiteX5" fmla="*/ 352343 w 463153"/>
                  <a:gd name="connsiteY5" fmla="*/ 20731 h 565272"/>
                  <a:gd name="connsiteX6" fmla="*/ 298142 w 463153"/>
                  <a:gd name="connsiteY6" fmla="*/ -774 h 565272"/>
                  <a:gd name="connsiteX7" fmla="*/ 31115 w 463153"/>
                  <a:gd name="connsiteY7" fmla="*/ -774 h 565272"/>
                  <a:gd name="connsiteX8" fmla="*/ -254 w 463153"/>
                  <a:gd name="connsiteY8" fmla="*/ 30595 h 565272"/>
                  <a:gd name="connsiteX9" fmla="*/ -254 w 463153"/>
                  <a:gd name="connsiteY9" fmla="*/ 533279 h 565272"/>
                  <a:gd name="connsiteX10" fmla="*/ 31115 w 463153"/>
                  <a:gd name="connsiteY10" fmla="*/ 564498 h 565272"/>
                  <a:gd name="connsiteX11" fmla="*/ 104268 w 463153"/>
                  <a:gd name="connsiteY11" fmla="*/ 564498 h 56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63153" h="565272">
                    <a:moveTo>
                      <a:pt x="104268" y="564498"/>
                    </a:moveTo>
                    <a:lnTo>
                      <a:pt x="431455" y="564498"/>
                    </a:lnTo>
                    <a:cubicBezTo>
                      <a:pt x="448804" y="564448"/>
                      <a:pt x="462859" y="550403"/>
                      <a:pt x="462899" y="533053"/>
                    </a:cubicBezTo>
                    <a:lnTo>
                      <a:pt x="462899" y="156297"/>
                    </a:lnTo>
                    <a:cubicBezTo>
                      <a:pt x="462899" y="139048"/>
                      <a:pt x="452610" y="115214"/>
                      <a:pt x="439967" y="103348"/>
                    </a:cubicBezTo>
                    <a:lnTo>
                      <a:pt x="352343" y="20731"/>
                    </a:lnTo>
                    <a:cubicBezTo>
                      <a:pt x="339826" y="8864"/>
                      <a:pt x="315366" y="-774"/>
                      <a:pt x="298142" y="-774"/>
                    </a:cubicBezTo>
                    <a:lnTo>
                      <a:pt x="31115" y="-774"/>
                    </a:lnTo>
                    <a:cubicBezTo>
                      <a:pt x="13813" y="-719"/>
                      <a:pt x="-199" y="13293"/>
                      <a:pt x="-254" y="30595"/>
                    </a:cubicBezTo>
                    <a:lnTo>
                      <a:pt x="-254" y="533279"/>
                    </a:lnTo>
                    <a:cubicBezTo>
                      <a:pt x="-116" y="550523"/>
                      <a:pt x="13871" y="564448"/>
                      <a:pt x="31115" y="564498"/>
                    </a:cubicBezTo>
                    <a:lnTo>
                      <a:pt x="104268" y="564498"/>
                    </a:lnTo>
                    <a:close/>
                  </a:path>
                </a:pathLst>
              </a:custGeom>
              <a:solidFill>
                <a:srgbClr val="242C30"/>
              </a:solidFill>
              <a:ln w="24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" name="Полилиния: фигура 61">
                <a:extLst>
                  <a:ext uri="{FF2B5EF4-FFF2-40B4-BE49-F238E27FC236}">
                    <a16:creationId xmlns:a16="http://schemas.microsoft.com/office/drawing/2014/main" id="{52D041E4-9CE4-7F31-B0B9-81E770F9AC2D}"/>
                  </a:ext>
                </a:extLst>
              </p:cNvPr>
              <p:cNvSpPr/>
              <p:nvPr/>
            </p:nvSpPr>
            <p:spPr>
              <a:xfrm>
                <a:off x="5191175" y="2324100"/>
                <a:ext cx="475921" cy="580869"/>
              </a:xfrm>
              <a:custGeom>
                <a:avLst/>
                <a:gdLst>
                  <a:gd name="connsiteX0" fmla="*/ 354672 w 475921"/>
                  <a:gd name="connsiteY0" fmla="*/ 397763 h 580869"/>
                  <a:gd name="connsiteX1" fmla="*/ 120692 w 475921"/>
                  <a:gd name="connsiteY1" fmla="*/ 397763 h 580869"/>
                  <a:gd name="connsiteX2" fmla="*/ 108600 w 475921"/>
                  <a:gd name="connsiteY2" fmla="*/ 385671 h 580869"/>
                  <a:gd name="connsiteX3" fmla="*/ 120692 w 475921"/>
                  <a:gd name="connsiteY3" fmla="*/ 373578 h 580869"/>
                  <a:gd name="connsiteX4" fmla="*/ 354672 w 475921"/>
                  <a:gd name="connsiteY4" fmla="*/ 373578 h 580869"/>
                  <a:gd name="connsiteX5" fmla="*/ 366764 w 475921"/>
                  <a:gd name="connsiteY5" fmla="*/ 385671 h 580869"/>
                  <a:gd name="connsiteX6" fmla="*/ 354672 w 475921"/>
                  <a:gd name="connsiteY6" fmla="*/ 397763 h 580869"/>
                  <a:gd name="connsiteX7" fmla="*/ 377028 w 475921"/>
                  <a:gd name="connsiteY7" fmla="*/ 555886 h 580869"/>
                  <a:gd name="connsiteX8" fmla="*/ 31966 w 475921"/>
                  <a:gd name="connsiteY8" fmla="*/ 555886 h 580869"/>
                  <a:gd name="connsiteX9" fmla="*/ 23880 w 475921"/>
                  <a:gd name="connsiteY9" fmla="*/ 547874 h 580869"/>
                  <a:gd name="connsiteX10" fmla="*/ 23880 w 475921"/>
                  <a:gd name="connsiteY10" fmla="*/ 31521 h 580869"/>
                  <a:gd name="connsiteX11" fmla="*/ 31966 w 475921"/>
                  <a:gd name="connsiteY11" fmla="*/ 23435 h 580869"/>
                  <a:gd name="connsiteX12" fmla="*/ 306253 w 475921"/>
                  <a:gd name="connsiteY12" fmla="*/ 23435 h 580869"/>
                  <a:gd name="connsiteX13" fmla="*/ 314365 w 475921"/>
                  <a:gd name="connsiteY13" fmla="*/ 24411 h 580869"/>
                  <a:gd name="connsiteX14" fmla="*/ 314365 w 475921"/>
                  <a:gd name="connsiteY14" fmla="*/ 108154 h 580869"/>
                  <a:gd name="connsiteX15" fmla="*/ 358702 w 475921"/>
                  <a:gd name="connsiteY15" fmla="*/ 152517 h 580869"/>
                  <a:gd name="connsiteX16" fmla="*/ 450382 w 475921"/>
                  <a:gd name="connsiteY16" fmla="*/ 152517 h 580869"/>
                  <a:gd name="connsiteX17" fmla="*/ 451433 w 475921"/>
                  <a:gd name="connsiteY17" fmla="*/ 160603 h 580869"/>
                  <a:gd name="connsiteX18" fmla="*/ 451433 w 475921"/>
                  <a:gd name="connsiteY18" fmla="*/ 547874 h 580869"/>
                  <a:gd name="connsiteX19" fmla="*/ 443422 w 475921"/>
                  <a:gd name="connsiteY19" fmla="*/ 555886 h 580869"/>
                  <a:gd name="connsiteX20" fmla="*/ 377028 w 475921"/>
                  <a:gd name="connsiteY20" fmla="*/ 555886 h 580869"/>
                  <a:gd name="connsiteX21" fmla="*/ 107123 w 475921"/>
                  <a:gd name="connsiteY21" fmla="*/ 580095 h 580869"/>
                  <a:gd name="connsiteX22" fmla="*/ 443447 w 475921"/>
                  <a:gd name="connsiteY22" fmla="*/ 580095 h 580869"/>
                  <a:gd name="connsiteX23" fmla="*/ 475667 w 475921"/>
                  <a:gd name="connsiteY23" fmla="*/ 547874 h 580869"/>
                  <a:gd name="connsiteX24" fmla="*/ 475667 w 475921"/>
                  <a:gd name="connsiteY24" fmla="*/ 160603 h 580869"/>
                  <a:gd name="connsiteX25" fmla="*/ 452159 w 475921"/>
                  <a:gd name="connsiteY25" fmla="*/ 106176 h 580869"/>
                  <a:gd name="connsiteX26" fmla="*/ 362032 w 475921"/>
                  <a:gd name="connsiteY26" fmla="*/ 21357 h 580869"/>
                  <a:gd name="connsiteX27" fmla="*/ 306253 w 475921"/>
                  <a:gd name="connsiteY27" fmla="*/ -774 h 580869"/>
                  <a:gd name="connsiteX28" fmla="*/ 31966 w 475921"/>
                  <a:gd name="connsiteY28" fmla="*/ -774 h 580869"/>
                  <a:gd name="connsiteX29" fmla="*/ -254 w 475921"/>
                  <a:gd name="connsiteY29" fmla="*/ 31521 h 580869"/>
                  <a:gd name="connsiteX30" fmla="*/ -254 w 475921"/>
                  <a:gd name="connsiteY30" fmla="*/ 547999 h 580869"/>
                  <a:gd name="connsiteX31" fmla="*/ 32017 w 475921"/>
                  <a:gd name="connsiteY31" fmla="*/ 580095 h 580869"/>
                  <a:gd name="connsiteX32" fmla="*/ 107123 w 475921"/>
                  <a:gd name="connsiteY32" fmla="*/ 580095 h 580869"/>
                  <a:gd name="connsiteX33" fmla="*/ 249824 w 475921"/>
                  <a:gd name="connsiteY33" fmla="*/ 236385 h 580869"/>
                  <a:gd name="connsiteX34" fmla="*/ 120692 w 475921"/>
                  <a:gd name="connsiteY34" fmla="*/ 236385 h 580869"/>
                  <a:gd name="connsiteX35" fmla="*/ 108600 w 475921"/>
                  <a:gd name="connsiteY35" fmla="*/ 224293 h 580869"/>
                  <a:gd name="connsiteX36" fmla="*/ 120692 w 475921"/>
                  <a:gd name="connsiteY36" fmla="*/ 212201 h 580869"/>
                  <a:gd name="connsiteX37" fmla="*/ 249774 w 475921"/>
                  <a:gd name="connsiteY37" fmla="*/ 212201 h 580869"/>
                  <a:gd name="connsiteX38" fmla="*/ 261866 w 475921"/>
                  <a:gd name="connsiteY38" fmla="*/ 224293 h 580869"/>
                  <a:gd name="connsiteX39" fmla="*/ 249774 w 475921"/>
                  <a:gd name="connsiteY39" fmla="*/ 236385 h 580869"/>
                  <a:gd name="connsiteX40" fmla="*/ 354722 w 475921"/>
                  <a:gd name="connsiteY40" fmla="*/ 317074 h 580869"/>
                  <a:gd name="connsiteX41" fmla="*/ 120692 w 475921"/>
                  <a:gd name="connsiteY41" fmla="*/ 317074 h 580869"/>
                  <a:gd name="connsiteX42" fmla="*/ 108600 w 475921"/>
                  <a:gd name="connsiteY42" fmla="*/ 304982 h 580869"/>
                  <a:gd name="connsiteX43" fmla="*/ 120692 w 475921"/>
                  <a:gd name="connsiteY43" fmla="*/ 292890 h 580869"/>
                  <a:gd name="connsiteX44" fmla="*/ 354672 w 475921"/>
                  <a:gd name="connsiteY44" fmla="*/ 292890 h 580869"/>
                  <a:gd name="connsiteX45" fmla="*/ 366764 w 475921"/>
                  <a:gd name="connsiteY45" fmla="*/ 304982 h 580869"/>
                  <a:gd name="connsiteX46" fmla="*/ 354672 w 475921"/>
                  <a:gd name="connsiteY46" fmla="*/ 317074 h 580869"/>
                  <a:gd name="connsiteX47" fmla="*/ 435611 w 475921"/>
                  <a:gd name="connsiteY47" fmla="*/ 123851 h 580869"/>
                  <a:gd name="connsiteX48" fmla="*/ 345484 w 475921"/>
                  <a:gd name="connsiteY48" fmla="*/ 38957 h 580869"/>
                  <a:gd name="connsiteX49" fmla="*/ 338599 w 475921"/>
                  <a:gd name="connsiteY49" fmla="*/ 33950 h 580869"/>
                  <a:gd name="connsiteX50" fmla="*/ 338599 w 475921"/>
                  <a:gd name="connsiteY50" fmla="*/ 108179 h 580869"/>
                  <a:gd name="connsiteX51" fmla="*/ 344482 w 475921"/>
                  <a:gd name="connsiteY51" fmla="*/ 122449 h 580869"/>
                  <a:gd name="connsiteX52" fmla="*/ 358752 w 475921"/>
                  <a:gd name="connsiteY52" fmla="*/ 128333 h 580869"/>
                  <a:gd name="connsiteX53" fmla="*/ 439441 w 475921"/>
                  <a:gd name="connsiteY53" fmla="*/ 128333 h 580869"/>
                  <a:gd name="connsiteX54" fmla="*/ 435611 w 475921"/>
                  <a:gd name="connsiteY54" fmla="*/ 123876 h 580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475921" h="580869">
                    <a:moveTo>
                      <a:pt x="354672" y="397763"/>
                    </a:moveTo>
                    <a:lnTo>
                      <a:pt x="120692" y="397763"/>
                    </a:lnTo>
                    <a:cubicBezTo>
                      <a:pt x="114012" y="397763"/>
                      <a:pt x="108600" y="392350"/>
                      <a:pt x="108600" y="385671"/>
                    </a:cubicBezTo>
                    <a:cubicBezTo>
                      <a:pt x="108600" y="378991"/>
                      <a:pt x="114012" y="373578"/>
                      <a:pt x="120692" y="373578"/>
                    </a:cubicBezTo>
                    <a:lnTo>
                      <a:pt x="354672" y="373578"/>
                    </a:lnTo>
                    <a:cubicBezTo>
                      <a:pt x="361351" y="373578"/>
                      <a:pt x="366764" y="378991"/>
                      <a:pt x="366764" y="385671"/>
                    </a:cubicBezTo>
                    <a:cubicBezTo>
                      <a:pt x="366764" y="392350"/>
                      <a:pt x="361351" y="397763"/>
                      <a:pt x="354672" y="397763"/>
                    </a:cubicBezTo>
                    <a:close/>
                    <a:moveTo>
                      <a:pt x="377028" y="555886"/>
                    </a:moveTo>
                    <a:lnTo>
                      <a:pt x="31966" y="555886"/>
                    </a:lnTo>
                    <a:cubicBezTo>
                      <a:pt x="27545" y="555845"/>
                      <a:pt x="23960" y="552293"/>
                      <a:pt x="23880" y="547874"/>
                    </a:cubicBezTo>
                    <a:lnTo>
                      <a:pt x="23880" y="31521"/>
                    </a:lnTo>
                    <a:cubicBezTo>
                      <a:pt x="23935" y="27077"/>
                      <a:pt x="27523" y="23490"/>
                      <a:pt x="31966" y="23435"/>
                    </a:cubicBezTo>
                    <a:lnTo>
                      <a:pt x="306253" y="23435"/>
                    </a:lnTo>
                    <a:cubicBezTo>
                      <a:pt x="308980" y="23517"/>
                      <a:pt x="311696" y="23843"/>
                      <a:pt x="314365" y="24411"/>
                    </a:cubicBezTo>
                    <a:lnTo>
                      <a:pt x="314365" y="108154"/>
                    </a:lnTo>
                    <a:cubicBezTo>
                      <a:pt x="314392" y="132634"/>
                      <a:pt x="334223" y="152477"/>
                      <a:pt x="358702" y="152517"/>
                    </a:cubicBezTo>
                    <a:lnTo>
                      <a:pt x="450382" y="152517"/>
                    </a:lnTo>
                    <a:cubicBezTo>
                      <a:pt x="451008" y="155168"/>
                      <a:pt x="451361" y="157879"/>
                      <a:pt x="451433" y="160603"/>
                    </a:cubicBezTo>
                    <a:lnTo>
                      <a:pt x="451433" y="547874"/>
                    </a:lnTo>
                    <a:cubicBezTo>
                      <a:pt x="451366" y="552271"/>
                      <a:pt x="447818" y="555818"/>
                      <a:pt x="443422" y="555886"/>
                    </a:cubicBezTo>
                    <a:lnTo>
                      <a:pt x="377028" y="555886"/>
                    </a:lnTo>
                    <a:close/>
                    <a:moveTo>
                      <a:pt x="107123" y="580095"/>
                    </a:moveTo>
                    <a:lnTo>
                      <a:pt x="443447" y="580095"/>
                    </a:lnTo>
                    <a:cubicBezTo>
                      <a:pt x="461220" y="580045"/>
                      <a:pt x="475612" y="565649"/>
                      <a:pt x="475667" y="547874"/>
                    </a:cubicBezTo>
                    <a:lnTo>
                      <a:pt x="475667" y="160603"/>
                    </a:lnTo>
                    <a:cubicBezTo>
                      <a:pt x="475667" y="142853"/>
                      <a:pt x="465077" y="118369"/>
                      <a:pt x="452159" y="106176"/>
                    </a:cubicBezTo>
                    <a:lnTo>
                      <a:pt x="362032" y="21357"/>
                    </a:lnTo>
                    <a:cubicBezTo>
                      <a:pt x="349114" y="9165"/>
                      <a:pt x="324003" y="-774"/>
                      <a:pt x="306253" y="-774"/>
                    </a:cubicBezTo>
                    <a:lnTo>
                      <a:pt x="31966" y="-774"/>
                    </a:lnTo>
                    <a:cubicBezTo>
                      <a:pt x="14181" y="-679"/>
                      <a:pt x="-199" y="13736"/>
                      <a:pt x="-254" y="31521"/>
                    </a:cubicBezTo>
                    <a:lnTo>
                      <a:pt x="-254" y="547999"/>
                    </a:lnTo>
                    <a:cubicBezTo>
                      <a:pt x="-104" y="565724"/>
                      <a:pt x="14284" y="580045"/>
                      <a:pt x="32017" y="580095"/>
                    </a:cubicBezTo>
                    <a:lnTo>
                      <a:pt x="107123" y="580095"/>
                    </a:lnTo>
                    <a:close/>
                    <a:moveTo>
                      <a:pt x="249824" y="236385"/>
                    </a:moveTo>
                    <a:lnTo>
                      <a:pt x="120692" y="236385"/>
                    </a:lnTo>
                    <a:cubicBezTo>
                      <a:pt x="114012" y="236385"/>
                      <a:pt x="108600" y="230972"/>
                      <a:pt x="108600" y="224293"/>
                    </a:cubicBezTo>
                    <a:cubicBezTo>
                      <a:pt x="108600" y="217614"/>
                      <a:pt x="114012" y="212201"/>
                      <a:pt x="120692" y="212201"/>
                    </a:cubicBezTo>
                    <a:lnTo>
                      <a:pt x="249774" y="212201"/>
                    </a:lnTo>
                    <a:cubicBezTo>
                      <a:pt x="256453" y="212201"/>
                      <a:pt x="261866" y="217614"/>
                      <a:pt x="261866" y="224293"/>
                    </a:cubicBezTo>
                    <a:cubicBezTo>
                      <a:pt x="261866" y="230972"/>
                      <a:pt x="256453" y="236385"/>
                      <a:pt x="249774" y="236385"/>
                    </a:cubicBezTo>
                    <a:close/>
                    <a:moveTo>
                      <a:pt x="354722" y="317074"/>
                    </a:moveTo>
                    <a:lnTo>
                      <a:pt x="120692" y="317074"/>
                    </a:lnTo>
                    <a:cubicBezTo>
                      <a:pt x="114012" y="317074"/>
                      <a:pt x="108600" y="311661"/>
                      <a:pt x="108600" y="304982"/>
                    </a:cubicBezTo>
                    <a:cubicBezTo>
                      <a:pt x="108600" y="298302"/>
                      <a:pt x="114012" y="292890"/>
                      <a:pt x="120692" y="292890"/>
                    </a:cubicBezTo>
                    <a:lnTo>
                      <a:pt x="354672" y="292890"/>
                    </a:lnTo>
                    <a:cubicBezTo>
                      <a:pt x="361351" y="292890"/>
                      <a:pt x="366764" y="298302"/>
                      <a:pt x="366764" y="304982"/>
                    </a:cubicBezTo>
                    <a:cubicBezTo>
                      <a:pt x="366764" y="311661"/>
                      <a:pt x="361351" y="317074"/>
                      <a:pt x="354672" y="317074"/>
                    </a:cubicBezTo>
                    <a:close/>
                    <a:moveTo>
                      <a:pt x="435611" y="123851"/>
                    </a:moveTo>
                    <a:lnTo>
                      <a:pt x="345484" y="38957"/>
                    </a:lnTo>
                    <a:cubicBezTo>
                      <a:pt x="343346" y="37081"/>
                      <a:pt x="341042" y="35407"/>
                      <a:pt x="338599" y="33950"/>
                    </a:cubicBezTo>
                    <a:lnTo>
                      <a:pt x="338599" y="108179"/>
                    </a:lnTo>
                    <a:cubicBezTo>
                      <a:pt x="338597" y="113527"/>
                      <a:pt x="340712" y="118657"/>
                      <a:pt x="344482" y="122449"/>
                    </a:cubicBezTo>
                    <a:cubicBezTo>
                      <a:pt x="348290" y="126197"/>
                      <a:pt x="353410" y="128308"/>
                      <a:pt x="358752" y="128333"/>
                    </a:cubicBezTo>
                    <a:lnTo>
                      <a:pt x="439441" y="128333"/>
                    </a:lnTo>
                    <a:cubicBezTo>
                      <a:pt x="438335" y="126708"/>
                      <a:pt x="437050" y="125213"/>
                      <a:pt x="435611" y="123876"/>
                    </a:cubicBezTo>
                    <a:close/>
                  </a:path>
                </a:pathLst>
              </a:custGeom>
              <a:solidFill>
                <a:srgbClr val="D4572D"/>
              </a:solidFill>
              <a:ln w="12317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 sz="200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8261893-EF96-1851-77F2-6981A6DC1C2A}"/>
                </a:ext>
              </a:extLst>
            </p:cNvPr>
            <p:cNvSpPr txBox="1"/>
            <p:nvPr/>
          </p:nvSpPr>
          <p:spPr>
            <a:xfrm>
              <a:off x="2595238" y="1866298"/>
              <a:ext cx="13400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+mj-lt"/>
                </a:rPr>
                <a:t>Документ </a:t>
              </a:r>
              <a:br>
                <a:rPr lang="ru-RU" sz="1200" dirty="0">
                  <a:solidFill>
                    <a:schemeClr val="bg1"/>
                  </a:solidFill>
                  <a:latin typeface="+mj-lt"/>
                </a:rPr>
              </a:br>
              <a:r>
                <a:rPr lang="ru-RU" sz="1200" dirty="0">
                  <a:solidFill>
                    <a:schemeClr val="bg1"/>
                  </a:solidFill>
                  <a:latin typeface="+mj-lt"/>
                </a:rPr>
                <a:t>на согласование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00091B1E-7F2D-94D1-DB80-D913E0A5EA6D}"/>
              </a:ext>
            </a:extLst>
          </p:cNvPr>
          <p:cNvSpPr txBox="1"/>
          <p:nvPr/>
        </p:nvSpPr>
        <p:spPr>
          <a:xfrm>
            <a:off x="6172949" y="2422348"/>
            <a:ext cx="134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D4572D"/>
                </a:solidFill>
                <a:latin typeface="+mj-lt"/>
              </a:rPr>
              <a:t>Push </a:t>
            </a:r>
            <a:r>
              <a:rPr lang="ru-RU" sz="1200" dirty="0">
                <a:solidFill>
                  <a:srgbClr val="D4572D"/>
                </a:solidFill>
                <a:latin typeface="+mj-lt"/>
              </a:rPr>
              <a:t>-уведомление </a:t>
            </a:r>
            <a:br>
              <a:rPr lang="ru-RU" sz="1200" dirty="0">
                <a:solidFill>
                  <a:srgbClr val="D4572D"/>
                </a:solidFill>
                <a:latin typeface="+mj-lt"/>
              </a:rPr>
            </a:br>
            <a:r>
              <a:rPr lang="ru-RU" sz="1200" dirty="0">
                <a:solidFill>
                  <a:srgbClr val="D4572D"/>
                </a:solidFill>
                <a:latin typeface="+mj-lt"/>
              </a:rPr>
              <a:t>в приложении</a:t>
            </a:r>
          </a:p>
        </p:txBody>
      </p:sp>
    </p:spTree>
    <p:extLst>
      <p:ext uri="{BB962C8B-B14F-4D97-AF65-F5344CB8AC3E}">
        <p14:creationId xmlns:p14="http://schemas.microsoft.com/office/powerpoint/2010/main" val="182016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Рисунок 1036">
            <a:extLst>
              <a:ext uri="{FF2B5EF4-FFF2-40B4-BE49-F238E27FC236}">
                <a16:creationId xmlns:a16="http://schemas.microsoft.com/office/drawing/2014/main" id="{0BDC3EBC-1AD5-155E-43C1-829EACBA75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95"/>
          <a:stretch/>
        </p:blipFill>
        <p:spPr>
          <a:xfrm>
            <a:off x="3440521" y="1"/>
            <a:ext cx="8751479" cy="68579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39256BB-EADC-C9AB-242B-58392ACFB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72830" flipH="1">
            <a:off x="7824443" y="1096032"/>
            <a:ext cx="9097801" cy="6173580"/>
          </a:xfrm>
          <a:prstGeom prst="rect">
            <a:avLst/>
          </a:prstGeom>
        </p:spPr>
      </p:pic>
      <p:sp>
        <p:nvSpPr>
          <p:cNvPr id="1079" name="Прямоугольник 1078">
            <a:extLst>
              <a:ext uri="{FF2B5EF4-FFF2-40B4-BE49-F238E27FC236}">
                <a16:creationId xmlns:a16="http://schemas.microsoft.com/office/drawing/2014/main" id="{4EAF8C29-C91B-A6B8-DC86-707AF9A651E6}"/>
              </a:ext>
            </a:extLst>
          </p:cNvPr>
          <p:cNvSpPr/>
          <p:nvPr/>
        </p:nvSpPr>
        <p:spPr>
          <a:xfrm>
            <a:off x="5519936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BCC17E1-E85F-80A5-4024-1E0CC4139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r="21127"/>
          <a:stretch/>
        </p:blipFill>
        <p:spPr>
          <a:xfrm>
            <a:off x="2423593" y="0"/>
            <a:ext cx="9768407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Технологический суверенитет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6816080" y="620688"/>
            <a:ext cx="537592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8F1CBAA-9BE6-CBE5-5AC8-202BBA6FBA29}"/>
              </a:ext>
            </a:extLst>
          </p:cNvPr>
          <p:cNvSpPr/>
          <p:nvPr/>
        </p:nvSpPr>
        <p:spPr>
          <a:xfrm>
            <a:off x="581100" y="1423075"/>
            <a:ext cx="10801200" cy="1512168"/>
          </a:xfrm>
          <a:prstGeom prst="roundRect">
            <a:avLst>
              <a:gd name="adj" fmla="val 11366"/>
            </a:avLst>
          </a:prstGeom>
          <a:solidFill>
            <a:srgbClr val="D4572D"/>
          </a:solidFill>
          <a:ln>
            <a:solidFill>
              <a:srgbClr val="D45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2265F5E-185A-5C87-400A-68D5D32308CC}"/>
              </a:ext>
            </a:extLst>
          </p:cNvPr>
          <p:cNvSpPr txBox="1">
            <a:spLocks/>
          </p:cNvSpPr>
          <p:nvPr/>
        </p:nvSpPr>
        <p:spPr>
          <a:xfrm>
            <a:off x="2237284" y="1596894"/>
            <a:ext cx="8280920" cy="116453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0"/>
              </a:spcAft>
              <a:buFont typeface="Arial" panose="020B0604020202020204" pitchFamily="34" charset="0"/>
              <a:buNone/>
            </a:pPr>
            <a:r>
              <a:rPr lang="ru-RU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 просто импортозамещение, </a:t>
            </a:r>
            <a:br>
              <a:rPr lang="ru-RU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но и создание передовых компетенций.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95317F-C078-1740-3C6D-355757E09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667" y="1572638"/>
            <a:ext cx="1213042" cy="1213042"/>
          </a:xfrm>
          <a:prstGeom prst="roundRect">
            <a:avLst>
              <a:gd name="adj" fmla="val 12310"/>
            </a:avLst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F630977E-0967-98AB-21F7-B6174BBD6150}"/>
              </a:ext>
            </a:extLst>
          </p:cNvPr>
          <p:cNvSpPr txBox="1">
            <a:spLocks/>
          </p:cNvSpPr>
          <p:nvPr/>
        </p:nvSpPr>
        <p:spPr>
          <a:xfrm>
            <a:off x="2351584" y="3597038"/>
            <a:ext cx="6408712" cy="23762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2000"/>
              </a:spcAft>
              <a:buFont typeface="Arial" panose="020B0604020202020204" pitchFamily="34" charset="0"/>
              <a:buNone/>
            </a:pPr>
            <a:r>
              <a:rPr lang="ru-RU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Перевод ГИС Закупок Самарской области на новую технологическую платформу (все элементы из РОПО) – июнь 2023г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502D182-5389-0011-0D5E-1C216A9454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4039" y="3604451"/>
            <a:ext cx="1083124" cy="108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1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613" y="2348880"/>
            <a:ext cx="4686230" cy="603586"/>
          </a:xfrm>
          <a:prstGeom prst="rect">
            <a:avLst/>
          </a:prstGeom>
        </p:spPr>
      </p:pic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815232EF-9881-C1C7-E244-9BED15E2F010}"/>
              </a:ext>
            </a:extLst>
          </p:cNvPr>
          <p:cNvGrpSpPr/>
          <p:nvPr/>
        </p:nvGrpSpPr>
        <p:grpSpPr>
          <a:xfrm>
            <a:off x="7248128" y="2274183"/>
            <a:ext cx="3425344" cy="2436925"/>
            <a:chOff x="7248128" y="2854052"/>
            <a:chExt cx="3425344" cy="2436925"/>
          </a:xfrm>
        </p:grpSpPr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id="{A8B67E4B-FF58-6D4D-97D3-9E927996BA57}"/>
                </a:ext>
              </a:extLst>
            </p:cNvPr>
            <p:cNvGrpSpPr/>
            <p:nvPr/>
          </p:nvGrpSpPr>
          <p:grpSpPr>
            <a:xfrm>
              <a:off x="7248128" y="2854052"/>
              <a:ext cx="3425344" cy="1295028"/>
              <a:chOff x="1849270" y="2854052"/>
              <a:chExt cx="3425344" cy="1295028"/>
            </a:xfrm>
          </p:grpSpPr>
          <p:grpSp>
            <p:nvGrpSpPr>
              <p:cNvPr id="55" name="Рисунок 8">
                <a:extLst>
                  <a:ext uri="{FF2B5EF4-FFF2-40B4-BE49-F238E27FC236}">
                    <a16:creationId xmlns:a16="http://schemas.microsoft.com/office/drawing/2014/main" id="{8FEB57F7-6562-59FD-2230-F38B99E6D283}"/>
                  </a:ext>
                </a:extLst>
              </p:cNvPr>
              <p:cNvGrpSpPr/>
              <p:nvPr/>
            </p:nvGrpSpPr>
            <p:grpSpPr>
              <a:xfrm>
                <a:off x="1849270" y="2928749"/>
                <a:ext cx="286290" cy="286342"/>
                <a:chOff x="3724374" y="4255722"/>
                <a:chExt cx="1492782" cy="1493060"/>
              </a:xfrm>
              <a:solidFill>
                <a:srgbClr val="D4572D"/>
              </a:solidFill>
            </p:grpSpPr>
            <p:sp>
              <p:nvSpPr>
                <p:cNvPr id="56" name="Полилиния: фигура 55">
                  <a:extLst>
                    <a:ext uri="{FF2B5EF4-FFF2-40B4-BE49-F238E27FC236}">
                      <a16:creationId xmlns:a16="http://schemas.microsoft.com/office/drawing/2014/main" id="{0A9F57F0-C8AE-4158-F195-97A76C746A23}"/>
                    </a:ext>
                  </a:extLst>
                </p:cNvPr>
                <p:cNvSpPr/>
                <p:nvPr/>
              </p:nvSpPr>
              <p:spPr>
                <a:xfrm>
                  <a:off x="3724374" y="4418874"/>
                  <a:ext cx="1329749" cy="1329908"/>
                </a:xfrm>
                <a:custGeom>
                  <a:avLst/>
                  <a:gdLst>
                    <a:gd name="connsiteX0" fmla="*/ 599207 w 1329749"/>
                    <a:gd name="connsiteY0" fmla="*/ 313267 h 1329908"/>
                    <a:gd name="connsiteX1" fmla="*/ 537887 w 1329749"/>
                    <a:gd name="connsiteY1" fmla="*/ 165253 h 1329908"/>
                    <a:gd name="connsiteX2" fmla="*/ 433862 w 1329749"/>
                    <a:gd name="connsiteY2" fmla="*/ 61227 h 1329908"/>
                    <a:gd name="connsiteX3" fmla="*/ 137773 w 1329749"/>
                    <a:gd name="connsiteY3" fmla="*/ 61227 h 1329908"/>
                    <a:gd name="connsiteX4" fmla="*/ 137773 w 1329749"/>
                    <a:gd name="connsiteY4" fmla="*/ 727684 h 1329908"/>
                    <a:gd name="connsiteX5" fmla="*/ 602004 w 1329749"/>
                    <a:gd name="connsiteY5" fmla="*/ 1191854 h 1329908"/>
                    <a:gd name="connsiteX6" fmla="*/ 935217 w 1329749"/>
                    <a:gd name="connsiteY6" fmla="*/ 1329908 h 1329908"/>
                    <a:gd name="connsiteX7" fmla="*/ 1268430 w 1329749"/>
                    <a:gd name="connsiteY7" fmla="*/ 1191854 h 1329908"/>
                    <a:gd name="connsiteX8" fmla="*/ 1329750 w 1329749"/>
                    <a:gd name="connsiteY8" fmla="*/ 1043840 h 1329908"/>
                    <a:gd name="connsiteX9" fmla="*/ 1268430 w 1329749"/>
                    <a:gd name="connsiteY9" fmla="*/ 895826 h 1329908"/>
                    <a:gd name="connsiteX10" fmla="*/ 1164453 w 1329749"/>
                    <a:gd name="connsiteY10" fmla="*/ 791849 h 1329908"/>
                    <a:gd name="connsiteX11" fmla="*/ 868364 w 1329749"/>
                    <a:gd name="connsiteY11" fmla="*/ 791849 h 1329908"/>
                    <a:gd name="connsiteX12" fmla="*/ 758580 w 1329749"/>
                    <a:gd name="connsiteY12" fmla="*/ 791849 h 1329908"/>
                    <a:gd name="connsiteX13" fmla="*/ 537878 w 1329749"/>
                    <a:gd name="connsiteY13" fmla="*/ 571148 h 1329908"/>
                    <a:gd name="connsiteX14" fmla="*/ 537878 w 1329749"/>
                    <a:gd name="connsiteY14" fmla="*/ 461363 h 1329908"/>
                    <a:gd name="connsiteX15" fmla="*/ 599198 w 1329749"/>
                    <a:gd name="connsiteY15" fmla="*/ 313349 h 1329908"/>
                    <a:gd name="connsiteX16" fmla="*/ 683141 w 1329749"/>
                    <a:gd name="connsiteY16" fmla="*/ 867170 h 1329908"/>
                    <a:gd name="connsiteX17" fmla="*/ 943724 w 1329749"/>
                    <a:gd name="connsiteY17" fmla="*/ 867170 h 1329908"/>
                    <a:gd name="connsiteX18" fmla="*/ 1089026 w 1329749"/>
                    <a:gd name="connsiteY18" fmla="*/ 867170 h 1329908"/>
                    <a:gd name="connsiteX19" fmla="*/ 1193003 w 1329749"/>
                    <a:gd name="connsiteY19" fmla="*/ 971146 h 1329908"/>
                    <a:gd name="connsiteX20" fmla="*/ 1223080 w 1329749"/>
                    <a:gd name="connsiteY20" fmla="*/ 1043773 h 1329908"/>
                    <a:gd name="connsiteX21" fmla="*/ 1193003 w 1329749"/>
                    <a:gd name="connsiteY21" fmla="*/ 1116400 h 1329908"/>
                    <a:gd name="connsiteX22" fmla="*/ 935193 w 1329749"/>
                    <a:gd name="connsiteY22" fmla="*/ 1223198 h 1329908"/>
                    <a:gd name="connsiteX23" fmla="*/ 677382 w 1329749"/>
                    <a:gd name="connsiteY23" fmla="*/ 1116400 h 1329908"/>
                    <a:gd name="connsiteX24" fmla="*/ 213151 w 1329749"/>
                    <a:gd name="connsiteY24" fmla="*/ 652230 h 1329908"/>
                    <a:gd name="connsiteX25" fmla="*/ 213151 w 1329749"/>
                    <a:gd name="connsiteY25" fmla="*/ 136566 h 1329908"/>
                    <a:gd name="connsiteX26" fmla="*/ 358453 w 1329749"/>
                    <a:gd name="connsiteY26" fmla="*/ 136566 h 1329908"/>
                    <a:gd name="connsiteX27" fmla="*/ 462479 w 1329749"/>
                    <a:gd name="connsiteY27" fmla="*/ 240591 h 1329908"/>
                    <a:gd name="connsiteX28" fmla="*/ 492555 w 1329749"/>
                    <a:gd name="connsiteY28" fmla="*/ 313218 h 1329908"/>
                    <a:gd name="connsiteX29" fmla="*/ 462479 w 1329749"/>
                    <a:gd name="connsiteY29" fmla="*/ 385845 h 1329908"/>
                    <a:gd name="connsiteX30" fmla="*/ 462479 w 1329749"/>
                    <a:gd name="connsiteY30" fmla="*/ 646428 h 1329908"/>
                    <a:gd name="connsiteX31" fmla="*/ 683180 w 1329749"/>
                    <a:gd name="connsiteY31" fmla="*/ 867130 h 1329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329749" h="1329908">
                      <a:moveTo>
                        <a:pt x="599207" y="313267"/>
                      </a:moveTo>
                      <a:cubicBezTo>
                        <a:pt x="599207" y="257328"/>
                        <a:pt x="577402" y="204756"/>
                        <a:pt x="537887" y="165253"/>
                      </a:cubicBezTo>
                      <a:lnTo>
                        <a:pt x="433862" y="61227"/>
                      </a:lnTo>
                      <a:cubicBezTo>
                        <a:pt x="352176" y="-20409"/>
                        <a:pt x="219397" y="-20409"/>
                        <a:pt x="137773" y="61227"/>
                      </a:cubicBezTo>
                      <a:cubicBezTo>
                        <a:pt x="-45924" y="244973"/>
                        <a:pt x="-45924" y="543954"/>
                        <a:pt x="137773" y="727684"/>
                      </a:cubicBezTo>
                      <a:lnTo>
                        <a:pt x="602004" y="1191854"/>
                      </a:lnTo>
                      <a:cubicBezTo>
                        <a:pt x="690996" y="1280907"/>
                        <a:pt x="809315" y="1329908"/>
                        <a:pt x="935217" y="1329908"/>
                      </a:cubicBezTo>
                      <a:cubicBezTo>
                        <a:pt x="1061104" y="1329908"/>
                        <a:pt x="1179423" y="1280907"/>
                        <a:pt x="1268430" y="1191854"/>
                      </a:cubicBezTo>
                      <a:cubicBezTo>
                        <a:pt x="1307992" y="1152339"/>
                        <a:pt x="1329750" y="1099721"/>
                        <a:pt x="1329750" y="1043840"/>
                      </a:cubicBezTo>
                      <a:cubicBezTo>
                        <a:pt x="1329750" y="987959"/>
                        <a:pt x="1307945" y="935388"/>
                        <a:pt x="1268430" y="895826"/>
                      </a:cubicBezTo>
                      <a:lnTo>
                        <a:pt x="1164453" y="791849"/>
                      </a:lnTo>
                      <a:cubicBezTo>
                        <a:pt x="1082768" y="710164"/>
                        <a:pt x="949989" y="710274"/>
                        <a:pt x="868364" y="791849"/>
                      </a:cubicBezTo>
                      <a:cubicBezTo>
                        <a:pt x="838133" y="822033"/>
                        <a:pt x="788857" y="822033"/>
                        <a:pt x="758580" y="791849"/>
                      </a:cubicBezTo>
                      <a:lnTo>
                        <a:pt x="537878" y="571148"/>
                      </a:lnTo>
                      <a:cubicBezTo>
                        <a:pt x="507647" y="540916"/>
                        <a:pt x="507647" y="491641"/>
                        <a:pt x="537878" y="461363"/>
                      </a:cubicBezTo>
                      <a:cubicBezTo>
                        <a:pt x="577440" y="421802"/>
                        <a:pt x="599198" y="369169"/>
                        <a:pt x="599198" y="313349"/>
                      </a:cubicBezTo>
                      <a:close/>
                      <a:moveTo>
                        <a:pt x="683141" y="867170"/>
                      </a:moveTo>
                      <a:cubicBezTo>
                        <a:pt x="755018" y="939047"/>
                        <a:pt x="871896" y="939047"/>
                        <a:pt x="943724" y="867170"/>
                      </a:cubicBezTo>
                      <a:cubicBezTo>
                        <a:pt x="983764" y="827179"/>
                        <a:pt x="1048987" y="827179"/>
                        <a:pt x="1089026" y="867170"/>
                      </a:cubicBezTo>
                      <a:lnTo>
                        <a:pt x="1193003" y="971146"/>
                      </a:lnTo>
                      <a:cubicBezTo>
                        <a:pt x="1212416" y="990559"/>
                        <a:pt x="1223080" y="1016363"/>
                        <a:pt x="1223080" y="1043773"/>
                      </a:cubicBezTo>
                      <a:cubicBezTo>
                        <a:pt x="1223080" y="1071184"/>
                        <a:pt x="1212368" y="1096988"/>
                        <a:pt x="1193003" y="1116400"/>
                      </a:cubicBezTo>
                      <a:cubicBezTo>
                        <a:pt x="1124115" y="1185288"/>
                        <a:pt x="1032609" y="1223198"/>
                        <a:pt x="935193" y="1223198"/>
                      </a:cubicBezTo>
                      <a:cubicBezTo>
                        <a:pt x="837776" y="1223198"/>
                        <a:pt x="746270" y="1185291"/>
                        <a:pt x="677382" y="1116400"/>
                      </a:cubicBezTo>
                      <a:lnTo>
                        <a:pt x="213151" y="652230"/>
                      </a:lnTo>
                      <a:cubicBezTo>
                        <a:pt x="71051" y="510072"/>
                        <a:pt x="71051" y="278767"/>
                        <a:pt x="213151" y="136566"/>
                      </a:cubicBezTo>
                      <a:cubicBezTo>
                        <a:pt x="253142" y="96575"/>
                        <a:pt x="318413" y="96575"/>
                        <a:pt x="358453" y="136566"/>
                      </a:cubicBezTo>
                      <a:lnTo>
                        <a:pt x="462479" y="240591"/>
                      </a:lnTo>
                      <a:cubicBezTo>
                        <a:pt x="481891" y="260004"/>
                        <a:pt x="492555" y="285808"/>
                        <a:pt x="492555" y="313218"/>
                      </a:cubicBezTo>
                      <a:cubicBezTo>
                        <a:pt x="492555" y="340629"/>
                        <a:pt x="481843" y="366433"/>
                        <a:pt x="462479" y="385845"/>
                      </a:cubicBezTo>
                      <a:cubicBezTo>
                        <a:pt x="390650" y="457722"/>
                        <a:pt x="390650" y="574554"/>
                        <a:pt x="462479" y="646428"/>
                      </a:cubicBezTo>
                      <a:lnTo>
                        <a:pt x="683180" y="867130"/>
                      </a:lnTo>
                      <a:close/>
                    </a:path>
                  </a:pathLst>
                </a:custGeom>
                <a:grpFill/>
                <a:ln w="30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7" name="Полилиния: фигура 56">
                  <a:extLst>
                    <a:ext uri="{FF2B5EF4-FFF2-40B4-BE49-F238E27FC236}">
                      <a16:creationId xmlns:a16="http://schemas.microsoft.com/office/drawing/2014/main" id="{8DDC5BFA-A223-8116-1FE5-5A151B35099A}"/>
                    </a:ext>
                  </a:extLst>
                </p:cNvPr>
                <p:cNvSpPr/>
                <p:nvPr/>
              </p:nvSpPr>
              <p:spPr>
                <a:xfrm>
                  <a:off x="4421905" y="4255722"/>
                  <a:ext cx="795250" cy="795250"/>
                </a:xfrm>
                <a:custGeom>
                  <a:avLst/>
                  <a:gdLst>
                    <a:gd name="connsiteX0" fmla="*/ 53321 w 795250"/>
                    <a:gd name="connsiteY0" fmla="*/ 0 h 795250"/>
                    <a:gd name="connsiteX1" fmla="*/ 0 w 795250"/>
                    <a:gd name="connsiteY1" fmla="*/ 53321 h 795250"/>
                    <a:gd name="connsiteX2" fmla="*/ 53321 w 795250"/>
                    <a:gd name="connsiteY2" fmla="*/ 106643 h 795250"/>
                    <a:gd name="connsiteX3" fmla="*/ 688608 w 795250"/>
                    <a:gd name="connsiteY3" fmla="*/ 741929 h 795250"/>
                    <a:gd name="connsiteX4" fmla="*/ 741929 w 795250"/>
                    <a:gd name="connsiteY4" fmla="*/ 795251 h 795250"/>
                    <a:gd name="connsiteX5" fmla="*/ 795251 w 795250"/>
                    <a:gd name="connsiteY5" fmla="*/ 741929 h 795250"/>
                    <a:gd name="connsiteX6" fmla="*/ 53321 w 795250"/>
                    <a:gd name="connsiteY6" fmla="*/ 0 h 7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95250" h="795250">
                      <a:moveTo>
                        <a:pt x="53321" y="0"/>
                      </a:moveTo>
                      <a:cubicBezTo>
                        <a:pt x="23887" y="0"/>
                        <a:pt x="0" y="23840"/>
                        <a:pt x="0" y="53321"/>
                      </a:cubicBezTo>
                      <a:cubicBezTo>
                        <a:pt x="0" y="82803"/>
                        <a:pt x="23887" y="106643"/>
                        <a:pt x="53321" y="106643"/>
                      </a:cubicBezTo>
                      <a:cubicBezTo>
                        <a:pt x="403597" y="106643"/>
                        <a:pt x="688608" y="391650"/>
                        <a:pt x="688608" y="741929"/>
                      </a:cubicBezTo>
                      <a:cubicBezTo>
                        <a:pt x="688608" y="771411"/>
                        <a:pt x="712495" y="795251"/>
                        <a:pt x="741929" y="795251"/>
                      </a:cubicBezTo>
                      <a:cubicBezTo>
                        <a:pt x="771363" y="795251"/>
                        <a:pt x="795251" y="771411"/>
                        <a:pt x="795251" y="741929"/>
                      </a:cubicBezTo>
                      <a:cubicBezTo>
                        <a:pt x="795251" y="332847"/>
                        <a:pt x="462434" y="0"/>
                        <a:pt x="53321" y="0"/>
                      </a:cubicBezTo>
                      <a:close/>
                    </a:path>
                  </a:pathLst>
                </a:custGeom>
                <a:grpFill/>
                <a:ln w="30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8" name="Полилиния: фигура 57">
                  <a:extLst>
                    <a:ext uri="{FF2B5EF4-FFF2-40B4-BE49-F238E27FC236}">
                      <a16:creationId xmlns:a16="http://schemas.microsoft.com/office/drawing/2014/main" id="{5EF36F76-A939-E560-C283-FD60A69E2DFD}"/>
                    </a:ext>
                  </a:extLst>
                </p:cNvPr>
                <p:cNvSpPr/>
                <p:nvPr/>
              </p:nvSpPr>
              <p:spPr>
                <a:xfrm>
                  <a:off x="4421844" y="4531196"/>
                  <a:ext cx="519837" cy="519776"/>
                </a:xfrm>
                <a:custGeom>
                  <a:avLst/>
                  <a:gdLst>
                    <a:gd name="connsiteX0" fmla="*/ 413195 w 519837"/>
                    <a:gd name="connsiteY0" fmla="*/ 466456 h 519776"/>
                    <a:gd name="connsiteX1" fmla="*/ 466517 w 519837"/>
                    <a:gd name="connsiteY1" fmla="*/ 519777 h 519776"/>
                    <a:gd name="connsiteX2" fmla="*/ 519838 w 519837"/>
                    <a:gd name="connsiteY2" fmla="*/ 466456 h 519776"/>
                    <a:gd name="connsiteX3" fmla="*/ 53321 w 519837"/>
                    <a:gd name="connsiteY3" fmla="*/ 0 h 519776"/>
                    <a:gd name="connsiteX4" fmla="*/ 0 w 519837"/>
                    <a:gd name="connsiteY4" fmla="*/ 53321 h 519776"/>
                    <a:gd name="connsiteX5" fmla="*/ 53321 w 519837"/>
                    <a:gd name="connsiteY5" fmla="*/ 106643 h 519776"/>
                    <a:gd name="connsiteX6" fmla="*/ 413195 w 519837"/>
                    <a:gd name="connsiteY6" fmla="*/ 466456 h 519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9837" h="519776">
                      <a:moveTo>
                        <a:pt x="413195" y="466456"/>
                      </a:moveTo>
                      <a:cubicBezTo>
                        <a:pt x="413195" y="495937"/>
                        <a:pt x="437083" y="519777"/>
                        <a:pt x="466517" y="519777"/>
                      </a:cubicBezTo>
                      <a:cubicBezTo>
                        <a:pt x="495951" y="519777"/>
                        <a:pt x="519838" y="495937"/>
                        <a:pt x="519838" y="466456"/>
                      </a:cubicBezTo>
                      <a:cubicBezTo>
                        <a:pt x="519838" y="209288"/>
                        <a:pt x="310550" y="0"/>
                        <a:pt x="53321" y="0"/>
                      </a:cubicBezTo>
                      <a:cubicBezTo>
                        <a:pt x="23887" y="0"/>
                        <a:pt x="0" y="23840"/>
                        <a:pt x="0" y="53321"/>
                      </a:cubicBezTo>
                      <a:cubicBezTo>
                        <a:pt x="0" y="82803"/>
                        <a:pt x="23887" y="106643"/>
                        <a:pt x="53321" y="106643"/>
                      </a:cubicBezTo>
                      <a:cubicBezTo>
                        <a:pt x="251729" y="106643"/>
                        <a:pt x="413195" y="268048"/>
                        <a:pt x="413195" y="466456"/>
                      </a:cubicBezTo>
                      <a:close/>
                    </a:path>
                  </a:pathLst>
                </a:custGeom>
                <a:grpFill/>
                <a:ln w="303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60" name="Заголовок 1">
                <a:extLst>
                  <a:ext uri="{FF2B5EF4-FFF2-40B4-BE49-F238E27FC236}">
                    <a16:creationId xmlns:a16="http://schemas.microsoft.com/office/drawing/2014/main" id="{252B60C8-2009-F3D9-451A-C4893920F7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1155" y="2854052"/>
                <a:ext cx="3043459" cy="1295028"/>
              </a:xfrm>
              <a:prstGeom prst="rect">
                <a:avLst/>
              </a:prstGeom>
            </p:spPr>
            <p:txBody>
              <a:bodyPr vert="horz" lIns="91440" tIns="45720" rIns="91440" bIns="45720" numCol="1" spcCol="1080000" rtlCol="0" anchor="t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>
                  <a:spcAft>
                    <a:spcPts val="2500"/>
                  </a:spcAft>
                </a:pPr>
                <a:r>
                  <a:rPr lang="ru-RU" sz="2400" dirty="0">
                    <a:solidFill>
                      <a:schemeClr val="bg1"/>
                    </a:solidFill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8 (8352) 323-323</a:t>
                </a:r>
              </a:p>
              <a:p>
                <a:pPr algn="l">
                  <a:spcAft>
                    <a:spcPts val="2500"/>
                  </a:spcAft>
                </a:pPr>
                <a:r>
                  <a:rPr lang="en-US" sz="2400" dirty="0">
                    <a:solidFill>
                      <a:schemeClr val="bg1"/>
                    </a:solidFill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info@keysystems.ru</a:t>
                </a:r>
              </a:p>
              <a:p>
                <a:pPr algn="l">
                  <a:spcAft>
                    <a:spcPts val="2500"/>
                  </a:spcAft>
                </a:pPr>
                <a:r>
                  <a:rPr lang="en-US" sz="2400" dirty="0">
                    <a:solidFill>
                      <a:schemeClr val="bg1"/>
                    </a:solidFill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keysystems.ru</a:t>
                </a:r>
                <a:endParaRPr lang="ru-RU" sz="2400" dirty="0">
                  <a:solidFill>
                    <a:schemeClr val="bg1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endParaRPr>
              </a:p>
              <a:p>
                <a:pPr algn="l">
                  <a:spcAft>
                    <a:spcPts val="2500"/>
                  </a:spcAft>
                </a:pPr>
                <a:r>
                  <a:rPr lang="ru-RU" sz="2400" dirty="0">
                    <a:solidFill>
                      <a:schemeClr val="bg1"/>
                    </a:solidFill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г. Чебоксары, </a:t>
                </a:r>
                <a:br>
                  <a:rPr lang="en-US" sz="2400" dirty="0">
                    <a:solidFill>
                      <a:schemeClr val="bg1"/>
                    </a:solidFill>
                    <a:latin typeface="Segoe UI" pitchFamily="34" charset="0"/>
                    <a:ea typeface="Segoe UI" pitchFamily="34" charset="0"/>
                    <a:cs typeface="Segoe UI" pitchFamily="34" charset="0"/>
                  </a:rPr>
                </a:br>
                <a:r>
                  <a:rPr lang="ru-RU" sz="2400" dirty="0">
                    <a:solidFill>
                      <a:schemeClr val="bg1"/>
                    </a:solidFill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ул. К. Иванова, д. 50</a:t>
                </a:r>
              </a:p>
            </p:txBody>
          </p:sp>
          <p:sp>
            <p:nvSpPr>
              <p:cNvPr id="54" name="Рисунок 6">
                <a:extLst>
                  <a:ext uri="{FF2B5EF4-FFF2-40B4-BE49-F238E27FC236}">
                    <a16:creationId xmlns:a16="http://schemas.microsoft.com/office/drawing/2014/main" id="{C4D0273C-BCDD-6ED6-3575-B3A02344147A}"/>
                  </a:ext>
                </a:extLst>
              </p:cNvPr>
              <p:cNvSpPr/>
              <p:nvPr/>
            </p:nvSpPr>
            <p:spPr>
              <a:xfrm>
                <a:off x="1856943" y="3677850"/>
                <a:ext cx="270944" cy="227400"/>
              </a:xfrm>
              <a:custGeom>
                <a:avLst/>
                <a:gdLst>
                  <a:gd name="connsiteX0" fmla="*/ 1119749 w 1492999"/>
                  <a:gd name="connsiteY0" fmla="*/ 0 h 1253052"/>
                  <a:gd name="connsiteX1" fmla="*/ 373250 w 1492999"/>
                  <a:gd name="connsiteY1" fmla="*/ 0 h 1253052"/>
                  <a:gd name="connsiteX2" fmla="*/ 0 w 1492999"/>
                  <a:gd name="connsiteY2" fmla="*/ 373250 h 1253052"/>
                  <a:gd name="connsiteX3" fmla="*/ 0 w 1492999"/>
                  <a:gd name="connsiteY3" fmla="*/ 879803 h 1253052"/>
                  <a:gd name="connsiteX4" fmla="*/ 373250 w 1492999"/>
                  <a:gd name="connsiteY4" fmla="*/ 1253053 h 1253052"/>
                  <a:gd name="connsiteX5" fmla="*/ 1119749 w 1492999"/>
                  <a:gd name="connsiteY5" fmla="*/ 1253053 h 1253052"/>
                  <a:gd name="connsiteX6" fmla="*/ 1492999 w 1492999"/>
                  <a:gd name="connsiteY6" fmla="*/ 879803 h 1253052"/>
                  <a:gd name="connsiteX7" fmla="*/ 1492999 w 1492999"/>
                  <a:gd name="connsiteY7" fmla="*/ 373250 h 1253052"/>
                  <a:gd name="connsiteX8" fmla="*/ 1119749 w 1492999"/>
                  <a:gd name="connsiteY8" fmla="*/ 0 h 1253052"/>
                  <a:gd name="connsiteX9" fmla="*/ 1386356 w 1492999"/>
                  <a:gd name="connsiteY9" fmla="*/ 373250 h 1253052"/>
                  <a:gd name="connsiteX10" fmla="*/ 1386356 w 1492999"/>
                  <a:gd name="connsiteY10" fmla="*/ 879803 h 1253052"/>
                  <a:gd name="connsiteX11" fmla="*/ 1372764 w 1492999"/>
                  <a:gd name="connsiteY11" fmla="*/ 959785 h 1253052"/>
                  <a:gd name="connsiteX12" fmla="*/ 1065938 w 1492999"/>
                  <a:gd name="connsiteY12" fmla="*/ 626298 h 1253052"/>
                  <a:gd name="connsiteX13" fmla="*/ 1372795 w 1492999"/>
                  <a:gd name="connsiteY13" fmla="*/ 293359 h 1253052"/>
                  <a:gd name="connsiteX14" fmla="*/ 1386387 w 1492999"/>
                  <a:gd name="connsiteY14" fmla="*/ 373235 h 1253052"/>
                  <a:gd name="connsiteX15" fmla="*/ 373250 w 1492999"/>
                  <a:gd name="connsiteY15" fmla="*/ 106643 h 1253052"/>
                  <a:gd name="connsiteX16" fmla="*/ 1119749 w 1492999"/>
                  <a:gd name="connsiteY16" fmla="*/ 106643 h 1253052"/>
                  <a:gd name="connsiteX17" fmla="*/ 1317468 w 1492999"/>
                  <a:gd name="connsiteY17" fmla="*/ 196064 h 1253052"/>
                  <a:gd name="connsiteX18" fmla="*/ 942573 w 1492999"/>
                  <a:gd name="connsiteY18" fmla="*/ 602861 h 1253052"/>
                  <a:gd name="connsiteX19" fmla="*/ 746509 w 1492999"/>
                  <a:gd name="connsiteY19" fmla="*/ 688818 h 1253052"/>
                  <a:gd name="connsiteX20" fmla="*/ 550444 w 1492999"/>
                  <a:gd name="connsiteY20" fmla="*/ 602861 h 1253052"/>
                  <a:gd name="connsiteX21" fmla="*/ 175549 w 1492999"/>
                  <a:gd name="connsiteY21" fmla="*/ 196064 h 1253052"/>
                  <a:gd name="connsiteX22" fmla="*/ 373268 w 1492999"/>
                  <a:gd name="connsiteY22" fmla="*/ 106643 h 1253052"/>
                  <a:gd name="connsiteX23" fmla="*/ 106643 w 1492999"/>
                  <a:gd name="connsiteY23" fmla="*/ 879803 h 1253052"/>
                  <a:gd name="connsiteX24" fmla="*/ 106643 w 1492999"/>
                  <a:gd name="connsiteY24" fmla="*/ 373250 h 1253052"/>
                  <a:gd name="connsiteX25" fmla="*/ 120235 w 1492999"/>
                  <a:gd name="connsiteY25" fmla="*/ 293374 h 1253052"/>
                  <a:gd name="connsiteX26" fmla="*/ 427092 w 1492999"/>
                  <a:gd name="connsiteY26" fmla="*/ 626313 h 1253052"/>
                  <a:gd name="connsiteX27" fmla="*/ 120265 w 1492999"/>
                  <a:gd name="connsiteY27" fmla="*/ 959800 h 1253052"/>
                  <a:gd name="connsiteX28" fmla="*/ 106673 w 1492999"/>
                  <a:gd name="connsiteY28" fmla="*/ 879818 h 1253052"/>
                  <a:gd name="connsiteX29" fmla="*/ 1119749 w 1492999"/>
                  <a:gd name="connsiteY29" fmla="*/ 1146410 h 1253052"/>
                  <a:gd name="connsiteX30" fmla="*/ 373250 w 1492999"/>
                  <a:gd name="connsiteY30" fmla="*/ 1146410 h 1253052"/>
                  <a:gd name="connsiteX31" fmla="*/ 175641 w 1492999"/>
                  <a:gd name="connsiteY31" fmla="*/ 1057144 h 1253052"/>
                  <a:gd name="connsiteX32" fmla="*/ 501175 w 1492999"/>
                  <a:gd name="connsiteY32" fmla="*/ 703364 h 1253052"/>
                  <a:gd name="connsiteX33" fmla="*/ 746503 w 1492999"/>
                  <a:gd name="connsiteY33" fmla="*/ 795452 h 1253052"/>
                  <a:gd name="connsiteX34" fmla="*/ 991830 w 1492999"/>
                  <a:gd name="connsiteY34" fmla="*/ 703364 h 1253052"/>
                  <a:gd name="connsiteX35" fmla="*/ 1317365 w 1492999"/>
                  <a:gd name="connsiteY35" fmla="*/ 1057144 h 1253052"/>
                  <a:gd name="connsiteX36" fmla="*/ 1119756 w 1492999"/>
                  <a:gd name="connsiteY36" fmla="*/ 1146410 h 1253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492999" h="1253052">
                    <a:moveTo>
                      <a:pt x="1119749" y="0"/>
                    </a:moveTo>
                    <a:lnTo>
                      <a:pt x="373250" y="0"/>
                    </a:lnTo>
                    <a:cubicBezTo>
                      <a:pt x="167487" y="0"/>
                      <a:pt x="0" y="167426"/>
                      <a:pt x="0" y="373250"/>
                    </a:cubicBezTo>
                    <a:lnTo>
                      <a:pt x="0" y="879803"/>
                    </a:lnTo>
                    <a:cubicBezTo>
                      <a:pt x="0" y="1085627"/>
                      <a:pt x="167487" y="1253053"/>
                      <a:pt x="373250" y="1253053"/>
                    </a:cubicBezTo>
                    <a:lnTo>
                      <a:pt x="1119749" y="1253053"/>
                    </a:lnTo>
                    <a:cubicBezTo>
                      <a:pt x="1325512" y="1253053"/>
                      <a:pt x="1492999" y="1085627"/>
                      <a:pt x="1492999" y="879803"/>
                    </a:cubicBezTo>
                    <a:lnTo>
                      <a:pt x="1492999" y="373250"/>
                    </a:lnTo>
                    <a:cubicBezTo>
                      <a:pt x="1492999" y="167426"/>
                      <a:pt x="1325512" y="0"/>
                      <a:pt x="1119749" y="0"/>
                    </a:cubicBezTo>
                    <a:close/>
                    <a:moveTo>
                      <a:pt x="1386356" y="373250"/>
                    </a:moveTo>
                    <a:lnTo>
                      <a:pt x="1386356" y="879803"/>
                    </a:lnTo>
                    <a:cubicBezTo>
                      <a:pt x="1386356" y="907844"/>
                      <a:pt x="1380810" y="934349"/>
                      <a:pt x="1372764" y="959785"/>
                    </a:cubicBezTo>
                    <a:lnTo>
                      <a:pt x="1065938" y="626298"/>
                    </a:lnTo>
                    <a:lnTo>
                      <a:pt x="1372795" y="293359"/>
                    </a:lnTo>
                    <a:cubicBezTo>
                      <a:pt x="1380841" y="318734"/>
                      <a:pt x="1386387" y="345239"/>
                      <a:pt x="1386387" y="373235"/>
                    </a:cubicBezTo>
                    <a:close/>
                    <a:moveTo>
                      <a:pt x="373250" y="106643"/>
                    </a:moveTo>
                    <a:lnTo>
                      <a:pt x="1119749" y="106643"/>
                    </a:lnTo>
                    <a:cubicBezTo>
                      <a:pt x="1198446" y="106643"/>
                      <a:pt x="1268574" y="141622"/>
                      <a:pt x="1317468" y="196064"/>
                    </a:cubicBezTo>
                    <a:lnTo>
                      <a:pt x="942573" y="602861"/>
                    </a:lnTo>
                    <a:cubicBezTo>
                      <a:pt x="891488" y="658312"/>
                      <a:pt x="821850" y="688818"/>
                      <a:pt x="746509" y="688818"/>
                    </a:cubicBezTo>
                    <a:cubicBezTo>
                      <a:pt x="671167" y="688818"/>
                      <a:pt x="601529" y="658312"/>
                      <a:pt x="550444" y="602861"/>
                    </a:cubicBezTo>
                    <a:lnTo>
                      <a:pt x="175549" y="196064"/>
                    </a:lnTo>
                    <a:cubicBezTo>
                      <a:pt x="224395" y="141625"/>
                      <a:pt x="294511" y="106643"/>
                      <a:pt x="373268" y="106643"/>
                    </a:cubicBezTo>
                    <a:close/>
                    <a:moveTo>
                      <a:pt x="106643" y="879803"/>
                    </a:moveTo>
                    <a:lnTo>
                      <a:pt x="106643" y="373250"/>
                    </a:lnTo>
                    <a:cubicBezTo>
                      <a:pt x="106643" y="345256"/>
                      <a:pt x="112189" y="318749"/>
                      <a:pt x="120235" y="293374"/>
                    </a:cubicBezTo>
                    <a:lnTo>
                      <a:pt x="427092" y="626313"/>
                    </a:lnTo>
                    <a:lnTo>
                      <a:pt x="120265" y="959800"/>
                    </a:lnTo>
                    <a:cubicBezTo>
                      <a:pt x="112220" y="934366"/>
                      <a:pt x="106673" y="907859"/>
                      <a:pt x="106673" y="879818"/>
                    </a:cubicBezTo>
                    <a:close/>
                    <a:moveTo>
                      <a:pt x="1119749" y="1146410"/>
                    </a:moveTo>
                    <a:lnTo>
                      <a:pt x="373250" y="1146410"/>
                    </a:lnTo>
                    <a:cubicBezTo>
                      <a:pt x="294602" y="1146410"/>
                      <a:pt x="224486" y="1111489"/>
                      <a:pt x="175641" y="1057144"/>
                    </a:cubicBezTo>
                    <a:lnTo>
                      <a:pt x="501175" y="703364"/>
                    </a:lnTo>
                    <a:cubicBezTo>
                      <a:pt x="568732" y="762231"/>
                      <a:pt x="656070" y="795452"/>
                      <a:pt x="746503" y="795452"/>
                    </a:cubicBezTo>
                    <a:cubicBezTo>
                      <a:pt x="836936" y="795452"/>
                      <a:pt x="924224" y="762234"/>
                      <a:pt x="991830" y="703364"/>
                    </a:cubicBezTo>
                    <a:lnTo>
                      <a:pt x="1317365" y="1057144"/>
                    </a:lnTo>
                    <a:cubicBezTo>
                      <a:pt x="1268519" y="1111538"/>
                      <a:pt x="1198464" y="1146410"/>
                      <a:pt x="1119756" y="1146410"/>
                    </a:cubicBezTo>
                    <a:close/>
                  </a:path>
                </a:pathLst>
              </a:custGeom>
              <a:solidFill>
                <a:srgbClr val="D4572D"/>
              </a:solidFill>
              <a:ln w="30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52FB3686-D83B-8BB2-36DC-DF6CA8971E64}"/>
                </a:ext>
              </a:extLst>
            </p:cNvPr>
            <p:cNvGrpSpPr/>
            <p:nvPr/>
          </p:nvGrpSpPr>
          <p:grpSpPr>
            <a:xfrm>
              <a:off x="7257880" y="5003981"/>
              <a:ext cx="233446" cy="286996"/>
              <a:chOff x="10106162" y="4430610"/>
              <a:chExt cx="929935" cy="1143259"/>
            </a:xfrm>
            <a:solidFill>
              <a:srgbClr val="D4572D"/>
            </a:solidFill>
          </p:grpSpPr>
          <p:sp>
            <p:nvSpPr>
              <p:cNvPr id="11" name="Полилиния: фигура 10">
                <a:extLst>
                  <a:ext uri="{FF2B5EF4-FFF2-40B4-BE49-F238E27FC236}">
                    <a16:creationId xmlns:a16="http://schemas.microsoft.com/office/drawing/2014/main" id="{A1026264-F6E5-62E7-1C87-D429C2A8E6E8}"/>
                  </a:ext>
                </a:extLst>
              </p:cNvPr>
              <p:cNvSpPr/>
              <p:nvPr/>
            </p:nvSpPr>
            <p:spPr>
              <a:xfrm>
                <a:off x="10106162" y="4430610"/>
                <a:ext cx="929935" cy="1143259"/>
              </a:xfrm>
              <a:custGeom>
                <a:avLst/>
                <a:gdLst>
                  <a:gd name="connsiteX0" fmla="*/ 929918 w 929935"/>
                  <a:gd name="connsiteY0" fmla="*/ 464969 h 1143259"/>
                  <a:gd name="connsiteX1" fmla="*/ 794640 w 929935"/>
                  <a:gd name="connsiteY1" fmla="*/ 137088 h 1143259"/>
                  <a:gd name="connsiteX2" fmla="*/ 467521 w 929935"/>
                  <a:gd name="connsiteY2" fmla="*/ 0 h 1143259"/>
                  <a:gd name="connsiteX3" fmla="*/ 464962 w 929935"/>
                  <a:gd name="connsiteY3" fmla="*/ 0 h 1143259"/>
                  <a:gd name="connsiteX4" fmla="*/ 341110 w 929935"/>
                  <a:gd name="connsiteY4" fmla="*/ 16687 h 1143259"/>
                  <a:gd name="connsiteX5" fmla="*/ 1285 w 929935"/>
                  <a:gd name="connsiteY5" fmla="*/ 430278 h 1143259"/>
                  <a:gd name="connsiteX6" fmla="*/ 0 w 929935"/>
                  <a:gd name="connsiteY6" fmla="*/ 464949 h 1143259"/>
                  <a:gd name="connsiteX7" fmla="*/ 12 w 929935"/>
                  <a:gd name="connsiteY7" fmla="*/ 464961 h 1143259"/>
                  <a:gd name="connsiteX8" fmla="*/ 103821 w 929935"/>
                  <a:gd name="connsiteY8" fmla="*/ 757824 h 1143259"/>
                  <a:gd name="connsiteX9" fmla="*/ 104012 w 929935"/>
                  <a:gd name="connsiteY9" fmla="*/ 758062 h 1143259"/>
                  <a:gd name="connsiteX10" fmla="*/ 109010 w 929935"/>
                  <a:gd name="connsiteY10" fmla="*/ 764120 h 1143259"/>
                  <a:gd name="connsiteX11" fmla="*/ 109248 w 929935"/>
                  <a:gd name="connsiteY11" fmla="*/ 764394 h 1143259"/>
                  <a:gd name="connsiteX12" fmla="*/ 394743 w 929935"/>
                  <a:gd name="connsiteY12" fmla="*/ 1109703 h 1143259"/>
                  <a:gd name="connsiteX13" fmla="*/ 463598 w 929935"/>
                  <a:gd name="connsiteY13" fmla="*/ 1143232 h 1143259"/>
                  <a:gd name="connsiteX14" fmla="*/ 534010 w 929935"/>
                  <a:gd name="connsiteY14" fmla="*/ 1113119 h 1143259"/>
                  <a:gd name="connsiteX15" fmla="*/ 534176 w 929935"/>
                  <a:gd name="connsiteY15" fmla="*/ 1112929 h 1143259"/>
                  <a:gd name="connsiteX16" fmla="*/ 535474 w 929935"/>
                  <a:gd name="connsiteY16" fmla="*/ 1111429 h 1143259"/>
                  <a:gd name="connsiteX17" fmla="*/ 538342 w 929935"/>
                  <a:gd name="connsiteY17" fmla="*/ 1107930 h 1143259"/>
                  <a:gd name="connsiteX18" fmla="*/ 538604 w 929935"/>
                  <a:gd name="connsiteY18" fmla="*/ 1107621 h 1143259"/>
                  <a:gd name="connsiteX19" fmla="*/ 816411 w 929935"/>
                  <a:gd name="connsiteY19" fmla="*/ 769411 h 1143259"/>
                  <a:gd name="connsiteX20" fmla="*/ 831848 w 929935"/>
                  <a:gd name="connsiteY20" fmla="*/ 750641 h 1143259"/>
                  <a:gd name="connsiteX21" fmla="*/ 831860 w 929935"/>
                  <a:gd name="connsiteY21" fmla="*/ 750641 h 1143259"/>
                  <a:gd name="connsiteX22" fmla="*/ 929935 w 929935"/>
                  <a:gd name="connsiteY22" fmla="*/ 464954 h 1143259"/>
                  <a:gd name="connsiteX23" fmla="*/ 846615 w 929935"/>
                  <a:gd name="connsiteY23" fmla="*/ 536227 h 1143259"/>
                  <a:gd name="connsiteX24" fmla="*/ 771715 w 929935"/>
                  <a:gd name="connsiteY24" fmla="*/ 702858 h 1143259"/>
                  <a:gd name="connsiteX25" fmla="*/ 758409 w 929935"/>
                  <a:gd name="connsiteY25" fmla="*/ 719081 h 1143259"/>
                  <a:gd name="connsiteX26" fmla="*/ 757587 w 929935"/>
                  <a:gd name="connsiteY26" fmla="*/ 720057 h 1143259"/>
                  <a:gd name="connsiteX27" fmla="*/ 479460 w 929935"/>
                  <a:gd name="connsiteY27" fmla="*/ 1058541 h 1143259"/>
                  <a:gd name="connsiteX28" fmla="*/ 479174 w 929935"/>
                  <a:gd name="connsiteY28" fmla="*/ 1058886 h 1143259"/>
                  <a:gd name="connsiteX29" fmla="*/ 476806 w 929935"/>
                  <a:gd name="connsiteY29" fmla="*/ 1061790 h 1143259"/>
                  <a:gd name="connsiteX30" fmla="*/ 476794 w 929935"/>
                  <a:gd name="connsiteY30" fmla="*/ 1061779 h 1143259"/>
                  <a:gd name="connsiteX31" fmla="*/ 465118 w 929935"/>
                  <a:gd name="connsiteY31" fmla="*/ 1066444 h 1143259"/>
                  <a:gd name="connsiteX32" fmla="*/ 453859 w 929935"/>
                  <a:gd name="connsiteY32" fmla="*/ 1060802 h 1143259"/>
                  <a:gd name="connsiteX33" fmla="*/ 168659 w 929935"/>
                  <a:gd name="connsiteY33" fmla="*/ 715767 h 1143259"/>
                  <a:gd name="connsiteX34" fmla="*/ 168457 w 929935"/>
                  <a:gd name="connsiteY34" fmla="*/ 715505 h 1143259"/>
                  <a:gd name="connsiteX35" fmla="*/ 168112 w 929935"/>
                  <a:gd name="connsiteY35" fmla="*/ 715101 h 1143259"/>
                  <a:gd name="connsiteX36" fmla="*/ 163339 w 929935"/>
                  <a:gd name="connsiteY36" fmla="*/ 709304 h 1143259"/>
                  <a:gd name="connsiteX37" fmla="*/ 76776 w 929935"/>
                  <a:gd name="connsiteY37" fmla="*/ 464967 h 1143259"/>
                  <a:gd name="connsiteX38" fmla="*/ 77847 w 929935"/>
                  <a:gd name="connsiteY38" fmla="*/ 435962 h 1143259"/>
                  <a:gd name="connsiteX39" fmla="*/ 200797 w 929935"/>
                  <a:gd name="connsiteY39" fmla="*/ 180269 h 1143259"/>
                  <a:gd name="connsiteX40" fmla="*/ 464951 w 929935"/>
                  <a:gd name="connsiteY40" fmla="*/ 76792 h 1143259"/>
                  <a:gd name="connsiteX41" fmla="*/ 466831 w 929935"/>
                  <a:gd name="connsiteY41" fmla="*/ 76792 h 1143259"/>
                  <a:gd name="connsiteX42" fmla="*/ 740105 w 929935"/>
                  <a:gd name="connsiteY42" fmla="*/ 191135 h 1143259"/>
                  <a:gd name="connsiteX43" fmla="*/ 853140 w 929935"/>
                  <a:gd name="connsiteY43" fmla="*/ 464966 h 1143259"/>
                  <a:gd name="connsiteX44" fmla="*/ 846618 w 929935"/>
                  <a:gd name="connsiteY44" fmla="*/ 536225 h 1143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29935" h="1143259">
                    <a:moveTo>
                      <a:pt x="929918" y="464969"/>
                    </a:moveTo>
                    <a:cubicBezTo>
                      <a:pt x="929918" y="342092"/>
                      <a:pt x="881286" y="224212"/>
                      <a:pt x="794640" y="137088"/>
                    </a:cubicBezTo>
                    <a:cubicBezTo>
                      <a:pt x="708004" y="49964"/>
                      <a:pt x="590389" y="676"/>
                      <a:pt x="467521" y="0"/>
                    </a:cubicBezTo>
                    <a:lnTo>
                      <a:pt x="464962" y="0"/>
                    </a:lnTo>
                    <a:cubicBezTo>
                      <a:pt x="423116" y="-24"/>
                      <a:pt x="381458" y="5594"/>
                      <a:pt x="341110" y="16687"/>
                    </a:cubicBezTo>
                    <a:cubicBezTo>
                      <a:pt x="152237" y="68783"/>
                      <a:pt x="15667" y="235006"/>
                      <a:pt x="1285" y="430278"/>
                    </a:cubicBezTo>
                    <a:cubicBezTo>
                      <a:pt x="428" y="441692"/>
                      <a:pt x="0" y="453368"/>
                      <a:pt x="0" y="464949"/>
                    </a:cubicBezTo>
                    <a:lnTo>
                      <a:pt x="12" y="464961"/>
                    </a:lnTo>
                    <a:cubicBezTo>
                      <a:pt x="-143" y="571628"/>
                      <a:pt x="36526" y="675069"/>
                      <a:pt x="103821" y="757824"/>
                    </a:cubicBezTo>
                    <a:lnTo>
                      <a:pt x="104012" y="758062"/>
                    </a:lnTo>
                    <a:lnTo>
                      <a:pt x="109010" y="764120"/>
                    </a:lnTo>
                    <a:lnTo>
                      <a:pt x="109248" y="764394"/>
                    </a:lnTo>
                    <a:lnTo>
                      <a:pt x="394743" y="1109703"/>
                    </a:lnTo>
                    <a:cubicBezTo>
                      <a:pt x="411739" y="1130341"/>
                      <a:pt x="436864" y="1142576"/>
                      <a:pt x="463598" y="1143232"/>
                    </a:cubicBezTo>
                    <a:cubicBezTo>
                      <a:pt x="490318" y="1143886"/>
                      <a:pt x="516014" y="1132901"/>
                      <a:pt x="534010" y="1113119"/>
                    </a:cubicBezTo>
                    <a:lnTo>
                      <a:pt x="534176" y="1112929"/>
                    </a:lnTo>
                    <a:cubicBezTo>
                      <a:pt x="534617" y="1112441"/>
                      <a:pt x="535057" y="1111941"/>
                      <a:pt x="535474" y="1111429"/>
                    </a:cubicBezTo>
                    <a:lnTo>
                      <a:pt x="538342" y="1107930"/>
                    </a:lnTo>
                    <a:lnTo>
                      <a:pt x="538604" y="1107621"/>
                    </a:lnTo>
                    <a:lnTo>
                      <a:pt x="816411" y="769411"/>
                    </a:lnTo>
                    <a:cubicBezTo>
                      <a:pt x="821791" y="763222"/>
                      <a:pt x="826969" y="756890"/>
                      <a:pt x="831848" y="750641"/>
                    </a:cubicBezTo>
                    <a:lnTo>
                      <a:pt x="831860" y="750641"/>
                    </a:lnTo>
                    <a:cubicBezTo>
                      <a:pt x="895526" y="669029"/>
                      <a:pt x="930054" y="568467"/>
                      <a:pt x="929935" y="464954"/>
                    </a:cubicBezTo>
                    <a:close/>
                    <a:moveTo>
                      <a:pt x="846615" y="536227"/>
                    </a:moveTo>
                    <a:cubicBezTo>
                      <a:pt x="835260" y="596941"/>
                      <a:pt x="809589" y="654071"/>
                      <a:pt x="771715" y="702858"/>
                    </a:cubicBezTo>
                    <a:lnTo>
                      <a:pt x="758409" y="719081"/>
                    </a:lnTo>
                    <a:lnTo>
                      <a:pt x="757587" y="720057"/>
                    </a:lnTo>
                    <a:lnTo>
                      <a:pt x="479460" y="1058541"/>
                    </a:lnTo>
                    <a:lnTo>
                      <a:pt x="479174" y="1058886"/>
                    </a:lnTo>
                    <a:lnTo>
                      <a:pt x="476806" y="1061790"/>
                    </a:lnTo>
                    <a:lnTo>
                      <a:pt x="476794" y="1061779"/>
                    </a:lnTo>
                    <a:cubicBezTo>
                      <a:pt x="473747" y="1064933"/>
                      <a:pt x="469498" y="1066623"/>
                      <a:pt x="465118" y="1066444"/>
                    </a:cubicBezTo>
                    <a:cubicBezTo>
                      <a:pt x="460726" y="1066254"/>
                      <a:pt x="456632" y="1064206"/>
                      <a:pt x="453859" y="1060802"/>
                    </a:cubicBezTo>
                    <a:lnTo>
                      <a:pt x="168659" y="715767"/>
                    </a:lnTo>
                    <a:lnTo>
                      <a:pt x="168457" y="715505"/>
                    </a:lnTo>
                    <a:lnTo>
                      <a:pt x="168112" y="715101"/>
                    </a:lnTo>
                    <a:lnTo>
                      <a:pt x="163339" y="709304"/>
                    </a:lnTo>
                    <a:cubicBezTo>
                      <a:pt x="107400" y="640154"/>
                      <a:pt x="76846" y="553911"/>
                      <a:pt x="76776" y="464967"/>
                    </a:cubicBezTo>
                    <a:cubicBezTo>
                      <a:pt x="76776" y="455279"/>
                      <a:pt x="77133" y="445531"/>
                      <a:pt x="77847" y="435962"/>
                    </a:cubicBezTo>
                    <a:cubicBezTo>
                      <a:pt x="85048" y="338259"/>
                      <a:pt x="128977" y="246909"/>
                      <a:pt x="200797" y="180269"/>
                    </a:cubicBezTo>
                    <a:cubicBezTo>
                      <a:pt x="272601" y="113642"/>
                      <a:pt x="366986" y="76661"/>
                      <a:pt x="464951" y="76792"/>
                    </a:cubicBezTo>
                    <a:lnTo>
                      <a:pt x="466831" y="76792"/>
                    </a:lnTo>
                    <a:cubicBezTo>
                      <a:pt x="569464" y="77280"/>
                      <a:pt x="667716" y="118389"/>
                      <a:pt x="740105" y="191135"/>
                    </a:cubicBezTo>
                    <a:cubicBezTo>
                      <a:pt x="812507" y="263880"/>
                      <a:pt x="853140" y="362336"/>
                      <a:pt x="853140" y="464966"/>
                    </a:cubicBezTo>
                    <a:cubicBezTo>
                      <a:pt x="853140" y="488865"/>
                      <a:pt x="850962" y="512717"/>
                      <a:pt x="846618" y="536225"/>
                    </a:cubicBezTo>
                    <a:close/>
                  </a:path>
                </a:pathLst>
              </a:custGeom>
              <a:grpFill/>
              <a:ln w="30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" name="Полилиния: фигура 11">
                <a:extLst>
                  <a:ext uri="{FF2B5EF4-FFF2-40B4-BE49-F238E27FC236}">
                    <a16:creationId xmlns:a16="http://schemas.microsoft.com/office/drawing/2014/main" id="{D7C18BBF-DCEC-6D8E-26DA-65CAEB7000F8}"/>
                  </a:ext>
                </a:extLst>
              </p:cNvPr>
              <p:cNvSpPr/>
              <p:nvPr/>
            </p:nvSpPr>
            <p:spPr>
              <a:xfrm>
                <a:off x="10319446" y="4643902"/>
                <a:ext cx="503353" cy="503366"/>
              </a:xfrm>
              <a:custGeom>
                <a:avLst/>
                <a:gdLst>
                  <a:gd name="connsiteX0" fmla="*/ 251671 w 503353"/>
                  <a:gd name="connsiteY0" fmla="*/ 0 h 503366"/>
                  <a:gd name="connsiteX1" fmla="*/ 0 w 503353"/>
                  <a:gd name="connsiteY1" fmla="*/ 251683 h 503366"/>
                  <a:gd name="connsiteX2" fmla="*/ 251671 w 503353"/>
                  <a:gd name="connsiteY2" fmla="*/ 503366 h 503366"/>
                  <a:gd name="connsiteX3" fmla="*/ 503354 w 503353"/>
                  <a:gd name="connsiteY3" fmla="*/ 251683 h 503366"/>
                  <a:gd name="connsiteX4" fmla="*/ 251671 w 503353"/>
                  <a:gd name="connsiteY4" fmla="*/ 0 h 503366"/>
                  <a:gd name="connsiteX5" fmla="*/ 251671 w 503353"/>
                  <a:gd name="connsiteY5" fmla="*/ 426571 h 503366"/>
                  <a:gd name="connsiteX6" fmla="*/ 128008 w 503353"/>
                  <a:gd name="connsiteY6" fmla="*/ 375355 h 503366"/>
                  <a:gd name="connsiteX7" fmla="*/ 76783 w 503353"/>
                  <a:gd name="connsiteY7" fmla="*/ 251680 h 503366"/>
                  <a:gd name="connsiteX8" fmla="*/ 128008 w 503353"/>
                  <a:gd name="connsiteY8" fmla="*/ 128005 h 503366"/>
                  <a:gd name="connsiteX9" fmla="*/ 251671 w 503353"/>
                  <a:gd name="connsiteY9" fmla="*/ 76789 h 503366"/>
                  <a:gd name="connsiteX10" fmla="*/ 375346 w 503353"/>
                  <a:gd name="connsiteY10" fmla="*/ 128005 h 503366"/>
                  <a:gd name="connsiteX11" fmla="*/ 426571 w 503353"/>
                  <a:gd name="connsiteY11" fmla="*/ 251680 h 503366"/>
                  <a:gd name="connsiteX12" fmla="*/ 375285 w 503353"/>
                  <a:gd name="connsiteY12" fmla="*/ 375282 h 503366"/>
                  <a:gd name="connsiteX13" fmla="*/ 251671 w 503353"/>
                  <a:gd name="connsiteY13" fmla="*/ 426568 h 503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3353" h="503366">
                    <a:moveTo>
                      <a:pt x="251671" y="0"/>
                    </a:moveTo>
                    <a:cubicBezTo>
                      <a:pt x="112904" y="0"/>
                      <a:pt x="0" y="112916"/>
                      <a:pt x="0" y="251683"/>
                    </a:cubicBezTo>
                    <a:cubicBezTo>
                      <a:pt x="0" y="390450"/>
                      <a:pt x="112904" y="503366"/>
                      <a:pt x="251671" y="503366"/>
                    </a:cubicBezTo>
                    <a:cubicBezTo>
                      <a:pt x="390450" y="503366"/>
                      <a:pt x="503354" y="390450"/>
                      <a:pt x="503354" y="251683"/>
                    </a:cubicBezTo>
                    <a:cubicBezTo>
                      <a:pt x="503354" y="112916"/>
                      <a:pt x="390450" y="0"/>
                      <a:pt x="251671" y="0"/>
                    </a:cubicBezTo>
                    <a:close/>
                    <a:moveTo>
                      <a:pt x="251671" y="426571"/>
                    </a:moveTo>
                    <a:cubicBezTo>
                      <a:pt x="205287" y="426571"/>
                      <a:pt x="160811" y="408147"/>
                      <a:pt x="128008" y="375355"/>
                    </a:cubicBezTo>
                    <a:cubicBezTo>
                      <a:pt x="95205" y="342552"/>
                      <a:pt x="76783" y="298064"/>
                      <a:pt x="76783" y="251680"/>
                    </a:cubicBezTo>
                    <a:cubicBezTo>
                      <a:pt x="76783" y="205297"/>
                      <a:pt x="95207" y="160808"/>
                      <a:pt x="128008" y="128005"/>
                    </a:cubicBezTo>
                    <a:cubicBezTo>
                      <a:pt x="160811" y="95214"/>
                      <a:pt x="205287" y="76789"/>
                      <a:pt x="251671" y="76789"/>
                    </a:cubicBezTo>
                    <a:cubicBezTo>
                      <a:pt x="298067" y="76789"/>
                      <a:pt x="342543" y="95213"/>
                      <a:pt x="375346" y="128005"/>
                    </a:cubicBezTo>
                    <a:cubicBezTo>
                      <a:pt x="408149" y="160808"/>
                      <a:pt x="426571" y="205297"/>
                      <a:pt x="426571" y="251680"/>
                    </a:cubicBezTo>
                    <a:cubicBezTo>
                      <a:pt x="426512" y="298051"/>
                      <a:pt x="408075" y="342506"/>
                      <a:pt x="375285" y="375282"/>
                    </a:cubicBezTo>
                    <a:cubicBezTo>
                      <a:pt x="342494" y="408073"/>
                      <a:pt x="298039" y="426519"/>
                      <a:pt x="251671" y="426568"/>
                    </a:cubicBezTo>
                    <a:close/>
                  </a:path>
                </a:pathLst>
              </a:custGeom>
              <a:grpFill/>
              <a:ln w="30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53" name="Рисунок 4">
              <a:extLst>
                <a:ext uri="{FF2B5EF4-FFF2-40B4-BE49-F238E27FC236}">
                  <a16:creationId xmlns:a16="http://schemas.microsoft.com/office/drawing/2014/main" id="{0F7AC949-1EF6-0B6A-2AEF-4AD18DE1DFE3}"/>
                </a:ext>
              </a:extLst>
            </p:cNvPr>
            <p:cNvSpPr/>
            <p:nvPr/>
          </p:nvSpPr>
          <p:spPr>
            <a:xfrm>
              <a:off x="7248128" y="4315011"/>
              <a:ext cx="271592" cy="271594"/>
            </a:xfrm>
            <a:custGeom>
              <a:avLst/>
              <a:gdLst>
                <a:gd name="connsiteX0" fmla="*/ 746500 w 1492992"/>
                <a:gd name="connsiteY0" fmla="*/ 2 h 1493000"/>
                <a:gd name="connsiteX1" fmla="*/ 0 w 1492992"/>
                <a:gd name="connsiteY1" fmla="*/ 746501 h 1493000"/>
                <a:gd name="connsiteX2" fmla="*/ 746500 w 1492992"/>
                <a:gd name="connsiteY2" fmla="*/ 1493001 h 1493000"/>
                <a:gd name="connsiteX3" fmla="*/ 970020 w 1492992"/>
                <a:gd name="connsiteY3" fmla="*/ 1458711 h 1493000"/>
                <a:gd name="connsiteX4" fmla="*/ 971936 w 1492992"/>
                <a:gd name="connsiteY4" fmla="*/ 1458021 h 1493000"/>
                <a:gd name="connsiteX5" fmla="*/ 1492993 w 1492992"/>
                <a:gd name="connsiteY5" fmla="*/ 746500 h 1493000"/>
                <a:gd name="connsiteX6" fmla="*/ 746493 w 1492992"/>
                <a:gd name="connsiteY6" fmla="*/ 0 h 1493000"/>
                <a:gd name="connsiteX7" fmla="*/ 1320939 w 1492992"/>
                <a:gd name="connsiteY7" fmla="*/ 466518 h 1493000"/>
                <a:gd name="connsiteX8" fmla="*/ 1061580 w 1492992"/>
                <a:gd name="connsiteY8" fmla="*/ 428764 h 1493000"/>
                <a:gd name="connsiteX9" fmla="*/ 1024624 w 1492992"/>
                <a:gd name="connsiteY9" fmla="*/ 171227 h 1493000"/>
                <a:gd name="connsiteX10" fmla="*/ 1320927 w 1492992"/>
                <a:gd name="connsiteY10" fmla="*/ 466579 h 1493000"/>
                <a:gd name="connsiteX11" fmla="*/ 106643 w 1492992"/>
                <a:gd name="connsiteY11" fmla="*/ 746504 h 1493000"/>
                <a:gd name="connsiteX12" fmla="*/ 127864 w 1492992"/>
                <a:gd name="connsiteY12" fmla="*/ 585849 h 1493000"/>
                <a:gd name="connsiteX13" fmla="*/ 420059 w 1492992"/>
                <a:gd name="connsiteY13" fmla="*/ 539620 h 1493000"/>
                <a:gd name="connsiteX14" fmla="*/ 422142 w 1492992"/>
                <a:gd name="connsiteY14" fmla="*/ 956106 h 1493000"/>
                <a:gd name="connsiteX15" fmla="*/ 128125 w 1492992"/>
                <a:gd name="connsiteY15" fmla="*/ 908166 h 1493000"/>
                <a:gd name="connsiteX16" fmla="*/ 106642 w 1492992"/>
                <a:gd name="connsiteY16" fmla="*/ 746498 h 1493000"/>
                <a:gd name="connsiteX17" fmla="*/ 529740 w 1492992"/>
                <a:gd name="connsiteY17" fmla="*/ 965442 h 1493000"/>
                <a:gd name="connsiteX18" fmla="*/ 527550 w 1492992"/>
                <a:gd name="connsiteY18" fmla="*/ 529700 h 1493000"/>
                <a:gd name="connsiteX19" fmla="*/ 963293 w 1492992"/>
                <a:gd name="connsiteY19" fmla="*/ 527510 h 1493000"/>
                <a:gd name="connsiteX20" fmla="*/ 965483 w 1492992"/>
                <a:gd name="connsiteY20" fmla="*/ 963252 h 1493000"/>
                <a:gd name="connsiteX21" fmla="*/ 529740 w 1492992"/>
                <a:gd name="connsiteY21" fmla="*/ 965442 h 1493000"/>
                <a:gd name="connsiteX22" fmla="*/ 1070846 w 1492992"/>
                <a:gd name="connsiteY22" fmla="*/ 536890 h 1493000"/>
                <a:gd name="connsiteX23" fmla="*/ 1364863 w 1492992"/>
                <a:gd name="connsiteY23" fmla="*/ 584831 h 1493000"/>
                <a:gd name="connsiteX24" fmla="*/ 1386347 w 1492992"/>
                <a:gd name="connsiteY24" fmla="*/ 746498 h 1493000"/>
                <a:gd name="connsiteX25" fmla="*/ 1365125 w 1492992"/>
                <a:gd name="connsiteY25" fmla="*/ 907154 h 1493000"/>
                <a:gd name="connsiteX26" fmla="*/ 1072930 w 1492992"/>
                <a:gd name="connsiteY26" fmla="*/ 953382 h 1493000"/>
                <a:gd name="connsiteX27" fmla="*/ 1070847 w 1492992"/>
                <a:gd name="connsiteY27" fmla="*/ 536896 h 1493000"/>
                <a:gd name="connsiteX28" fmla="*/ 907143 w 1492992"/>
                <a:gd name="connsiteY28" fmla="*/ 127869 h 1493000"/>
                <a:gd name="connsiteX29" fmla="*/ 953371 w 1492992"/>
                <a:gd name="connsiteY29" fmla="*/ 420065 h 1493000"/>
                <a:gd name="connsiteX30" fmla="*/ 536886 w 1492992"/>
                <a:gd name="connsiteY30" fmla="*/ 422148 h 1493000"/>
                <a:gd name="connsiteX31" fmla="*/ 584826 w 1492992"/>
                <a:gd name="connsiteY31" fmla="*/ 128130 h 1493000"/>
                <a:gd name="connsiteX32" fmla="*/ 746493 w 1492992"/>
                <a:gd name="connsiteY32" fmla="*/ 106647 h 1493000"/>
                <a:gd name="connsiteX33" fmla="*/ 907149 w 1492992"/>
                <a:gd name="connsiteY33" fmla="*/ 127868 h 1493000"/>
                <a:gd name="connsiteX34" fmla="*/ 466495 w 1492992"/>
                <a:gd name="connsiteY34" fmla="*/ 172014 h 1493000"/>
                <a:gd name="connsiteX35" fmla="*/ 428741 w 1492992"/>
                <a:gd name="connsiteY35" fmla="*/ 431372 h 1493000"/>
                <a:gd name="connsiteX36" fmla="*/ 171204 w 1492992"/>
                <a:gd name="connsiteY36" fmla="*/ 468328 h 1493000"/>
                <a:gd name="connsiteX37" fmla="*/ 466556 w 1492992"/>
                <a:gd name="connsiteY37" fmla="*/ 172026 h 1493000"/>
                <a:gd name="connsiteX38" fmla="*/ 172048 w 1492992"/>
                <a:gd name="connsiteY38" fmla="*/ 1026497 h 1493000"/>
                <a:gd name="connsiteX39" fmla="*/ 431407 w 1492992"/>
                <a:gd name="connsiteY39" fmla="*/ 1064251 h 1493000"/>
                <a:gd name="connsiteX40" fmla="*/ 468363 w 1492992"/>
                <a:gd name="connsiteY40" fmla="*/ 1321788 h 1493000"/>
                <a:gd name="connsiteX41" fmla="*/ 172061 w 1492992"/>
                <a:gd name="connsiteY41" fmla="*/ 1026436 h 1493000"/>
                <a:gd name="connsiteX42" fmla="*/ 585822 w 1492992"/>
                <a:gd name="connsiteY42" fmla="*/ 1365072 h 1493000"/>
                <a:gd name="connsiteX43" fmla="*/ 539594 w 1492992"/>
                <a:gd name="connsiteY43" fmla="*/ 1072923 h 1493000"/>
                <a:gd name="connsiteX44" fmla="*/ 732301 w 1492992"/>
                <a:gd name="connsiteY44" fmla="*/ 1079695 h 1493000"/>
                <a:gd name="connsiteX45" fmla="*/ 956095 w 1492992"/>
                <a:gd name="connsiteY45" fmla="*/ 1070733 h 1493000"/>
                <a:gd name="connsiteX46" fmla="*/ 908155 w 1492992"/>
                <a:gd name="connsiteY46" fmla="*/ 1364857 h 1493000"/>
                <a:gd name="connsiteX47" fmla="*/ 746487 w 1492992"/>
                <a:gd name="connsiteY47" fmla="*/ 1386340 h 1493000"/>
                <a:gd name="connsiteX48" fmla="*/ 585832 w 1492992"/>
                <a:gd name="connsiteY48" fmla="*/ 1365119 h 1493000"/>
                <a:gd name="connsiteX49" fmla="*/ 1026470 w 1492992"/>
                <a:gd name="connsiteY49" fmla="*/ 1320928 h 1493000"/>
                <a:gd name="connsiteX50" fmla="*/ 1064225 w 1492992"/>
                <a:gd name="connsiteY50" fmla="*/ 1061570 h 1493000"/>
                <a:gd name="connsiteX51" fmla="*/ 1321761 w 1492992"/>
                <a:gd name="connsiteY51" fmla="*/ 1024614 h 1493000"/>
                <a:gd name="connsiteX52" fmla="*/ 1026410 w 1492992"/>
                <a:gd name="connsiteY52" fmla="*/ 1320916 h 149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92992" h="1493000">
                  <a:moveTo>
                    <a:pt x="746500" y="2"/>
                  </a:moveTo>
                  <a:cubicBezTo>
                    <a:pt x="334858" y="2"/>
                    <a:pt x="0" y="334860"/>
                    <a:pt x="0" y="746501"/>
                  </a:cubicBezTo>
                  <a:cubicBezTo>
                    <a:pt x="0" y="1158143"/>
                    <a:pt x="334858" y="1493001"/>
                    <a:pt x="746500" y="1493001"/>
                  </a:cubicBezTo>
                  <a:cubicBezTo>
                    <a:pt x="824352" y="1493001"/>
                    <a:pt x="899428" y="1480956"/>
                    <a:pt x="970020" y="1458711"/>
                  </a:cubicBezTo>
                  <a:cubicBezTo>
                    <a:pt x="970663" y="1458496"/>
                    <a:pt x="971305" y="1458235"/>
                    <a:pt x="971936" y="1458021"/>
                  </a:cubicBezTo>
                  <a:cubicBezTo>
                    <a:pt x="1273677" y="1362197"/>
                    <a:pt x="1492993" y="1079560"/>
                    <a:pt x="1492993" y="746500"/>
                  </a:cubicBezTo>
                  <a:cubicBezTo>
                    <a:pt x="1492993" y="334858"/>
                    <a:pt x="1158134" y="0"/>
                    <a:pt x="746493" y="0"/>
                  </a:cubicBezTo>
                  <a:close/>
                  <a:moveTo>
                    <a:pt x="1320939" y="466518"/>
                  </a:moveTo>
                  <a:cubicBezTo>
                    <a:pt x="1236804" y="450200"/>
                    <a:pt x="1149881" y="437775"/>
                    <a:pt x="1061580" y="428764"/>
                  </a:cubicBezTo>
                  <a:cubicBezTo>
                    <a:pt x="1052571" y="342593"/>
                    <a:pt x="1040466" y="256432"/>
                    <a:pt x="1024624" y="171227"/>
                  </a:cubicBezTo>
                  <a:cubicBezTo>
                    <a:pt x="1153452" y="233772"/>
                    <a:pt x="1258013" y="337965"/>
                    <a:pt x="1320927" y="466579"/>
                  </a:cubicBezTo>
                  <a:close/>
                  <a:moveTo>
                    <a:pt x="106643" y="746504"/>
                  </a:moveTo>
                  <a:cubicBezTo>
                    <a:pt x="106643" y="690947"/>
                    <a:pt x="114486" y="637302"/>
                    <a:pt x="127864" y="585849"/>
                  </a:cubicBezTo>
                  <a:cubicBezTo>
                    <a:pt x="224163" y="565960"/>
                    <a:pt x="321951" y="550440"/>
                    <a:pt x="420059" y="539620"/>
                  </a:cubicBezTo>
                  <a:cubicBezTo>
                    <a:pt x="411311" y="677720"/>
                    <a:pt x="412014" y="817212"/>
                    <a:pt x="422142" y="956106"/>
                  </a:cubicBezTo>
                  <a:cubicBezTo>
                    <a:pt x="321261" y="945073"/>
                    <a:pt x="222769" y="929017"/>
                    <a:pt x="128125" y="908166"/>
                  </a:cubicBezTo>
                  <a:cubicBezTo>
                    <a:pt x="114580" y="856438"/>
                    <a:pt x="106642" y="802428"/>
                    <a:pt x="106642" y="746498"/>
                  </a:cubicBezTo>
                  <a:close/>
                  <a:moveTo>
                    <a:pt x="529740" y="965442"/>
                  </a:moveTo>
                  <a:cubicBezTo>
                    <a:pt x="518279" y="820033"/>
                    <a:pt x="517588" y="673935"/>
                    <a:pt x="527550" y="529700"/>
                  </a:cubicBezTo>
                  <a:cubicBezTo>
                    <a:pt x="672960" y="518238"/>
                    <a:pt x="819008" y="517547"/>
                    <a:pt x="963293" y="527510"/>
                  </a:cubicBezTo>
                  <a:cubicBezTo>
                    <a:pt x="974755" y="672919"/>
                    <a:pt x="975445" y="819016"/>
                    <a:pt x="965483" y="963252"/>
                  </a:cubicBezTo>
                  <a:cubicBezTo>
                    <a:pt x="820074" y="974714"/>
                    <a:pt x="674025" y="975404"/>
                    <a:pt x="529740" y="965442"/>
                  </a:cubicBezTo>
                  <a:close/>
                  <a:moveTo>
                    <a:pt x="1070846" y="536890"/>
                  </a:moveTo>
                  <a:cubicBezTo>
                    <a:pt x="1171727" y="547924"/>
                    <a:pt x="1270219" y="563979"/>
                    <a:pt x="1364863" y="584831"/>
                  </a:cubicBezTo>
                  <a:cubicBezTo>
                    <a:pt x="1378408" y="636559"/>
                    <a:pt x="1386347" y="690569"/>
                    <a:pt x="1386347" y="746498"/>
                  </a:cubicBezTo>
                  <a:cubicBezTo>
                    <a:pt x="1386347" y="802056"/>
                    <a:pt x="1378503" y="855700"/>
                    <a:pt x="1365125" y="907154"/>
                  </a:cubicBezTo>
                  <a:cubicBezTo>
                    <a:pt x="1268827" y="927042"/>
                    <a:pt x="1171039" y="942563"/>
                    <a:pt x="1072930" y="953382"/>
                  </a:cubicBezTo>
                  <a:cubicBezTo>
                    <a:pt x="1081678" y="815283"/>
                    <a:pt x="1080976" y="675791"/>
                    <a:pt x="1070847" y="536896"/>
                  </a:cubicBezTo>
                  <a:close/>
                  <a:moveTo>
                    <a:pt x="907143" y="127869"/>
                  </a:moveTo>
                  <a:cubicBezTo>
                    <a:pt x="927032" y="224168"/>
                    <a:pt x="942552" y="321956"/>
                    <a:pt x="953371" y="420065"/>
                  </a:cubicBezTo>
                  <a:cubicBezTo>
                    <a:pt x="815272" y="411317"/>
                    <a:pt x="675780" y="412019"/>
                    <a:pt x="536886" y="422148"/>
                  </a:cubicBezTo>
                  <a:cubicBezTo>
                    <a:pt x="547919" y="321266"/>
                    <a:pt x="563975" y="222774"/>
                    <a:pt x="584826" y="128130"/>
                  </a:cubicBezTo>
                  <a:cubicBezTo>
                    <a:pt x="636554" y="114586"/>
                    <a:pt x="690564" y="106647"/>
                    <a:pt x="746493" y="106647"/>
                  </a:cubicBezTo>
                  <a:cubicBezTo>
                    <a:pt x="802051" y="106647"/>
                    <a:pt x="855696" y="114490"/>
                    <a:pt x="907149" y="127868"/>
                  </a:cubicBezTo>
                  <a:close/>
                  <a:moveTo>
                    <a:pt x="466495" y="172014"/>
                  </a:moveTo>
                  <a:cubicBezTo>
                    <a:pt x="450177" y="256149"/>
                    <a:pt x="437752" y="343072"/>
                    <a:pt x="428741" y="431372"/>
                  </a:cubicBezTo>
                  <a:cubicBezTo>
                    <a:pt x="342570" y="440382"/>
                    <a:pt x="256409" y="452486"/>
                    <a:pt x="171204" y="468328"/>
                  </a:cubicBezTo>
                  <a:cubicBezTo>
                    <a:pt x="233749" y="339501"/>
                    <a:pt x="337942" y="234939"/>
                    <a:pt x="466556" y="172026"/>
                  </a:cubicBezTo>
                  <a:close/>
                  <a:moveTo>
                    <a:pt x="172048" y="1026497"/>
                  </a:moveTo>
                  <a:cubicBezTo>
                    <a:pt x="256183" y="1042814"/>
                    <a:pt x="343106" y="1055240"/>
                    <a:pt x="431407" y="1064251"/>
                  </a:cubicBezTo>
                  <a:cubicBezTo>
                    <a:pt x="440417" y="1150422"/>
                    <a:pt x="452521" y="1236583"/>
                    <a:pt x="468363" y="1321788"/>
                  </a:cubicBezTo>
                  <a:cubicBezTo>
                    <a:pt x="339535" y="1259243"/>
                    <a:pt x="234974" y="1155050"/>
                    <a:pt x="172061" y="1026436"/>
                  </a:cubicBezTo>
                  <a:close/>
                  <a:moveTo>
                    <a:pt x="585822" y="1365072"/>
                  </a:moveTo>
                  <a:cubicBezTo>
                    <a:pt x="565934" y="1268832"/>
                    <a:pt x="550414" y="1171031"/>
                    <a:pt x="539594" y="1072923"/>
                  </a:cubicBezTo>
                  <a:cubicBezTo>
                    <a:pt x="603629" y="1076969"/>
                    <a:pt x="667886" y="1079695"/>
                    <a:pt x="732301" y="1079695"/>
                  </a:cubicBezTo>
                  <a:cubicBezTo>
                    <a:pt x="806902" y="1079695"/>
                    <a:pt x="881601" y="1076124"/>
                    <a:pt x="956095" y="1070733"/>
                  </a:cubicBezTo>
                  <a:cubicBezTo>
                    <a:pt x="945062" y="1171675"/>
                    <a:pt x="929006" y="1270152"/>
                    <a:pt x="908155" y="1364857"/>
                  </a:cubicBezTo>
                  <a:cubicBezTo>
                    <a:pt x="856427" y="1378401"/>
                    <a:pt x="802417" y="1386340"/>
                    <a:pt x="746487" y="1386340"/>
                  </a:cubicBezTo>
                  <a:cubicBezTo>
                    <a:pt x="690930" y="1386340"/>
                    <a:pt x="637285" y="1378497"/>
                    <a:pt x="585832" y="1365119"/>
                  </a:cubicBezTo>
                  <a:close/>
                  <a:moveTo>
                    <a:pt x="1026470" y="1320928"/>
                  </a:moveTo>
                  <a:cubicBezTo>
                    <a:pt x="1042788" y="1236793"/>
                    <a:pt x="1055214" y="1149870"/>
                    <a:pt x="1064225" y="1061570"/>
                  </a:cubicBezTo>
                  <a:cubicBezTo>
                    <a:pt x="1150396" y="1052560"/>
                    <a:pt x="1236557" y="1040456"/>
                    <a:pt x="1321761" y="1024614"/>
                  </a:cubicBezTo>
                  <a:cubicBezTo>
                    <a:pt x="1259217" y="1153441"/>
                    <a:pt x="1155024" y="1258003"/>
                    <a:pt x="1026410" y="1320916"/>
                  </a:cubicBezTo>
                  <a:close/>
                </a:path>
              </a:pathLst>
            </a:custGeom>
            <a:solidFill>
              <a:srgbClr val="D4572D"/>
            </a:solidFill>
            <a:ln w="30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id="{B54F4D57-B62E-99B2-FE80-789E24EB43FB}"/>
              </a:ext>
            </a:extLst>
          </p:cNvPr>
          <p:cNvGrpSpPr/>
          <p:nvPr/>
        </p:nvGrpSpPr>
        <p:grpSpPr>
          <a:xfrm>
            <a:off x="1358947" y="3667622"/>
            <a:ext cx="2524830" cy="475825"/>
            <a:chOff x="1358947" y="3735142"/>
            <a:chExt cx="2524830" cy="475825"/>
          </a:xfrm>
        </p:grpSpPr>
        <p:grpSp>
          <p:nvGrpSpPr>
            <p:cNvPr id="77" name="Рисунок 75">
              <a:extLst>
                <a:ext uri="{FF2B5EF4-FFF2-40B4-BE49-F238E27FC236}">
                  <a16:creationId xmlns:a16="http://schemas.microsoft.com/office/drawing/2014/main" id="{242DBC5B-B082-D9FD-FA5F-390B3BC42C3F}"/>
                </a:ext>
              </a:extLst>
            </p:cNvPr>
            <p:cNvGrpSpPr/>
            <p:nvPr/>
          </p:nvGrpSpPr>
          <p:grpSpPr>
            <a:xfrm>
              <a:off x="1358947" y="3804793"/>
              <a:ext cx="367158" cy="367158"/>
              <a:chOff x="4388206" y="4732264"/>
              <a:chExt cx="980728" cy="980728"/>
            </a:xfrm>
          </p:grpSpPr>
          <p:sp>
            <p:nvSpPr>
              <p:cNvPr id="78" name="Полилиния: фигура 77">
                <a:extLst>
                  <a:ext uri="{FF2B5EF4-FFF2-40B4-BE49-F238E27FC236}">
                    <a16:creationId xmlns:a16="http://schemas.microsoft.com/office/drawing/2014/main" id="{8D11DDBD-5DD3-B6C2-FE12-FCFB5A7CE642}"/>
                  </a:ext>
                </a:extLst>
              </p:cNvPr>
              <p:cNvSpPr/>
              <p:nvPr/>
            </p:nvSpPr>
            <p:spPr>
              <a:xfrm>
                <a:off x="4388206" y="4732264"/>
                <a:ext cx="980728" cy="980728"/>
              </a:xfrm>
              <a:custGeom>
                <a:avLst/>
                <a:gdLst>
                  <a:gd name="connsiteX0" fmla="*/ 980728 w 980728"/>
                  <a:gd name="connsiteY0" fmla="*/ 490364 h 980728"/>
                  <a:gd name="connsiteX1" fmla="*/ 490364 w 980728"/>
                  <a:gd name="connsiteY1" fmla="*/ 980728 h 980728"/>
                  <a:gd name="connsiteX2" fmla="*/ 0 w 980728"/>
                  <a:gd name="connsiteY2" fmla="*/ 490364 h 980728"/>
                  <a:gd name="connsiteX3" fmla="*/ 490364 w 980728"/>
                  <a:gd name="connsiteY3" fmla="*/ 0 h 980728"/>
                  <a:gd name="connsiteX4" fmla="*/ 980728 w 980728"/>
                  <a:gd name="connsiteY4" fmla="*/ 490364 h 980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0728" h="980728">
                    <a:moveTo>
                      <a:pt x="980728" y="490364"/>
                    </a:moveTo>
                    <a:cubicBezTo>
                      <a:pt x="980728" y="761185"/>
                      <a:pt x="761185" y="980728"/>
                      <a:pt x="490364" y="980728"/>
                    </a:cubicBezTo>
                    <a:cubicBezTo>
                      <a:pt x="219543" y="980728"/>
                      <a:pt x="0" y="761185"/>
                      <a:pt x="0" y="490364"/>
                    </a:cubicBezTo>
                    <a:cubicBezTo>
                      <a:pt x="0" y="219543"/>
                      <a:pt x="219543" y="0"/>
                      <a:pt x="490364" y="0"/>
                    </a:cubicBezTo>
                    <a:cubicBezTo>
                      <a:pt x="761185" y="0"/>
                      <a:pt x="980728" y="219543"/>
                      <a:pt x="980728" y="490364"/>
                    </a:cubicBezTo>
                    <a:close/>
                  </a:path>
                </a:pathLst>
              </a:custGeom>
              <a:solidFill>
                <a:schemeClr val="bg1"/>
              </a:solidFill>
              <a:ln w="9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" name="Полилиния: фигура 78">
                <a:extLst>
                  <a:ext uri="{FF2B5EF4-FFF2-40B4-BE49-F238E27FC236}">
                    <a16:creationId xmlns:a16="http://schemas.microsoft.com/office/drawing/2014/main" id="{86AA56CF-5B0B-14EF-85AE-91B389BCAB49}"/>
                  </a:ext>
                </a:extLst>
              </p:cNvPr>
              <p:cNvSpPr/>
              <p:nvPr/>
            </p:nvSpPr>
            <p:spPr>
              <a:xfrm>
                <a:off x="4573563" y="5027463"/>
                <a:ext cx="532535" cy="441327"/>
              </a:xfrm>
              <a:custGeom>
                <a:avLst/>
                <a:gdLst>
                  <a:gd name="connsiteX0" fmla="*/ 36608 w 532535"/>
                  <a:gd name="connsiteY0" fmla="*/ 189988 h 441327"/>
                  <a:gd name="connsiteX1" fmla="*/ 322578 w 532535"/>
                  <a:gd name="connsiteY1" fmla="*/ 66809 h 441327"/>
                  <a:gd name="connsiteX2" fmla="*/ 505497 w 532535"/>
                  <a:gd name="connsiteY2" fmla="*/ 3 h 441327"/>
                  <a:gd name="connsiteX3" fmla="*/ 524499 w 532535"/>
                  <a:gd name="connsiteY3" fmla="*/ 5704 h 441327"/>
                  <a:gd name="connsiteX4" fmla="*/ 531479 w 532535"/>
                  <a:gd name="connsiteY4" fmla="*/ 18984 h 441327"/>
                  <a:gd name="connsiteX5" fmla="*/ 532299 w 532535"/>
                  <a:gd name="connsiteY5" fmla="*/ 38288 h 441327"/>
                  <a:gd name="connsiteX6" fmla="*/ 476742 w 532535"/>
                  <a:gd name="connsiteY6" fmla="*/ 390834 h 441327"/>
                  <a:gd name="connsiteX7" fmla="*/ 443231 w 532535"/>
                  <a:gd name="connsiteY7" fmla="*/ 441108 h 441327"/>
                  <a:gd name="connsiteX8" fmla="*/ 365549 w 532535"/>
                  <a:gd name="connsiteY8" fmla="*/ 404210 h 441327"/>
                  <a:gd name="connsiteX9" fmla="*/ 256117 w 532535"/>
                  <a:gd name="connsiteY9" fmla="*/ 330701 h 441327"/>
                  <a:gd name="connsiteX10" fmla="*/ 266678 w 532535"/>
                  <a:gd name="connsiteY10" fmla="*/ 252605 h 441327"/>
                  <a:gd name="connsiteX11" fmla="*/ 401795 w 532535"/>
                  <a:gd name="connsiteY11" fmla="*/ 120629 h 441327"/>
                  <a:gd name="connsiteX12" fmla="*/ 399514 w 532535"/>
                  <a:gd name="connsiteY12" fmla="*/ 111959 h 441327"/>
                  <a:gd name="connsiteX13" fmla="*/ 389360 w 532535"/>
                  <a:gd name="connsiteY13" fmla="*/ 110976 h 441327"/>
                  <a:gd name="connsiteX14" fmla="*/ 182523 w 532535"/>
                  <a:gd name="connsiteY14" fmla="*/ 247688 h 441327"/>
                  <a:gd name="connsiteX15" fmla="*/ 129345 w 532535"/>
                  <a:gd name="connsiteY15" fmla="*/ 267331 h 441327"/>
                  <a:gd name="connsiteX16" fmla="*/ 53120 w 532535"/>
                  <a:gd name="connsiteY16" fmla="*/ 249293 h 441327"/>
                  <a:gd name="connsiteX17" fmla="*/ 129 w 532535"/>
                  <a:gd name="connsiteY17" fmla="*/ 217080 h 441327"/>
                  <a:gd name="connsiteX18" fmla="*/ 36608 w 532535"/>
                  <a:gd name="connsiteY18" fmla="*/ 189988 h 441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32535" h="441327">
                    <a:moveTo>
                      <a:pt x="36608" y="189988"/>
                    </a:moveTo>
                    <a:cubicBezTo>
                      <a:pt x="179560" y="127707"/>
                      <a:pt x="274883" y="86647"/>
                      <a:pt x="322578" y="66809"/>
                    </a:cubicBezTo>
                    <a:cubicBezTo>
                      <a:pt x="458758" y="10167"/>
                      <a:pt x="487054" y="328"/>
                      <a:pt x="505497" y="3"/>
                    </a:cubicBezTo>
                    <a:cubicBezTo>
                      <a:pt x="509555" y="-68"/>
                      <a:pt x="518624" y="937"/>
                      <a:pt x="524499" y="5704"/>
                    </a:cubicBezTo>
                    <a:cubicBezTo>
                      <a:pt x="529460" y="9729"/>
                      <a:pt x="530826" y="15167"/>
                      <a:pt x="531479" y="18984"/>
                    </a:cubicBezTo>
                    <a:cubicBezTo>
                      <a:pt x="532132" y="22800"/>
                      <a:pt x="532945" y="31495"/>
                      <a:pt x="532299" y="38288"/>
                    </a:cubicBezTo>
                    <a:cubicBezTo>
                      <a:pt x="524919" y="115825"/>
                      <a:pt x="492987" y="303991"/>
                      <a:pt x="476742" y="390834"/>
                    </a:cubicBezTo>
                    <a:cubicBezTo>
                      <a:pt x="469868" y="427581"/>
                      <a:pt x="456333" y="439903"/>
                      <a:pt x="443231" y="441108"/>
                    </a:cubicBezTo>
                    <a:cubicBezTo>
                      <a:pt x="414754" y="443729"/>
                      <a:pt x="393130" y="422289"/>
                      <a:pt x="365549" y="404210"/>
                    </a:cubicBezTo>
                    <a:cubicBezTo>
                      <a:pt x="322391" y="375919"/>
                      <a:pt x="298010" y="358308"/>
                      <a:pt x="256117" y="330701"/>
                    </a:cubicBezTo>
                    <a:cubicBezTo>
                      <a:pt x="207702" y="298797"/>
                      <a:pt x="239087" y="281262"/>
                      <a:pt x="266678" y="252605"/>
                    </a:cubicBezTo>
                    <a:cubicBezTo>
                      <a:pt x="273899" y="245104"/>
                      <a:pt x="399367" y="130982"/>
                      <a:pt x="401795" y="120629"/>
                    </a:cubicBezTo>
                    <a:cubicBezTo>
                      <a:pt x="402099" y="119335"/>
                      <a:pt x="402381" y="114508"/>
                      <a:pt x="399514" y="111959"/>
                    </a:cubicBezTo>
                    <a:cubicBezTo>
                      <a:pt x="396646" y="109412"/>
                      <a:pt x="392414" y="110282"/>
                      <a:pt x="389360" y="110976"/>
                    </a:cubicBezTo>
                    <a:cubicBezTo>
                      <a:pt x="385033" y="111958"/>
                      <a:pt x="316086" y="157529"/>
                      <a:pt x="182523" y="247688"/>
                    </a:cubicBezTo>
                    <a:cubicBezTo>
                      <a:pt x="162953" y="261127"/>
                      <a:pt x="145227" y="267675"/>
                      <a:pt x="129345" y="267331"/>
                    </a:cubicBezTo>
                    <a:cubicBezTo>
                      <a:pt x="111836" y="266953"/>
                      <a:pt x="78157" y="257432"/>
                      <a:pt x="53120" y="249293"/>
                    </a:cubicBezTo>
                    <a:cubicBezTo>
                      <a:pt x="22410" y="239311"/>
                      <a:pt x="-1997" y="234034"/>
                      <a:pt x="129" y="217080"/>
                    </a:cubicBezTo>
                    <a:cubicBezTo>
                      <a:pt x="1235" y="208250"/>
                      <a:pt x="13395" y="199220"/>
                      <a:pt x="36608" y="189988"/>
                    </a:cubicBezTo>
                    <a:close/>
                  </a:path>
                </a:pathLst>
              </a:custGeom>
              <a:solidFill>
                <a:srgbClr val="242C30"/>
              </a:solidFill>
              <a:ln w="9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81" name="Заголовок 1">
              <a:extLst>
                <a:ext uri="{FF2B5EF4-FFF2-40B4-BE49-F238E27FC236}">
                  <a16:creationId xmlns:a16="http://schemas.microsoft.com/office/drawing/2014/main" id="{D9E91B20-60C8-7794-6078-F3C757670AF4}"/>
                </a:ext>
              </a:extLst>
            </p:cNvPr>
            <p:cNvSpPr txBox="1">
              <a:spLocks/>
            </p:cNvSpPr>
            <p:nvPr/>
          </p:nvSpPr>
          <p:spPr>
            <a:xfrm>
              <a:off x="1795326" y="3735142"/>
              <a:ext cx="2088451" cy="475825"/>
            </a:xfrm>
            <a:prstGeom prst="rect">
              <a:avLst/>
            </a:prstGeom>
          </p:spPr>
          <p:txBody>
            <a:bodyPr vert="horz" lIns="91440" tIns="45720" rIns="91440" bIns="45720" numCol="1" spcCol="1080000" rtlCol="0" anchor="t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Aft>
                  <a:spcPts val="2500"/>
                </a:spcAft>
              </a:pPr>
              <a:r>
                <a:rPr lang="en-US" sz="2400" dirty="0">
                  <a:solidFill>
                    <a:schemeClr val="bg1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@keysystems</a:t>
              </a:r>
            </a:p>
          </p:txBody>
        </p:sp>
      </p:grpSp>
      <p:grpSp>
        <p:nvGrpSpPr>
          <p:cNvPr id="89" name="Группа 88">
            <a:extLst>
              <a:ext uri="{FF2B5EF4-FFF2-40B4-BE49-F238E27FC236}">
                <a16:creationId xmlns:a16="http://schemas.microsoft.com/office/drawing/2014/main" id="{C6CD7CC3-55DF-A9AE-6D64-E0AF3E3EA58A}"/>
              </a:ext>
            </a:extLst>
          </p:cNvPr>
          <p:cNvGrpSpPr/>
          <p:nvPr/>
        </p:nvGrpSpPr>
        <p:grpSpPr>
          <a:xfrm>
            <a:off x="4511824" y="3667622"/>
            <a:ext cx="1689185" cy="475825"/>
            <a:chOff x="4430626" y="3735142"/>
            <a:chExt cx="1689185" cy="475825"/>
          </a:xfrm>
        </p:grpSpPr>
        <p:sp>
          <p:nvSpPr>
            <p:cNvPr id="88" name="Рисунок 71">
              <a:extLst>
                <a:ext uri="{FF2B5EF4-FFF2-40B4-BE49-F238E27FC236}">
                  <a16:creationId xmlns:a16="http://schemas.microsoft.com/office/drawing/2014/main" id="{712874B3-13CE-67CA-000B-7F4F6A6F2F92}"/>
                </a:ext>
              </a:extLst>
            </p:cNvPr>
            <p:cNvSpPr/>
            <p:nvPr/>
          </p:nvSpPr>
          <p:spPr>
            <a:xfrm>
              <a:off x="4430626" y="3804793"/>
              <a:ext cx="367158" cy="367158"/>
            </a:xfrm>
            <a:custGeom>
              <a:avLst/>
              <a:gdLst>
                <a:gd name="connsiteX0" fmla="*/ 25809 w 367158"/>
                <a:gd name="connsiteY0" fmla="*/ 25809 h 367158"/>
                <a:gd name="connsiteX1" fmla="*/ 0 w 367158"/>
                <a:gd name="connsiteY1" fmla="*/ 176236 h 367158"/>
                <a:gd name="connsiteX2" fmla="*/ 0 w 367158"/>
                <a:gd name="connsiteY2" fmla="*/ 190922 h 367158"/>
                <a:gd name="connsiteX3" fmla="*/ 25809 w 367158"/>
                <a:gd name="connsiteY3" fmla="*/ 341349 h 367158"/>
                <a:gd name="connsiteX4" fmla="*/ 176236 w 367158"/>
                <a:gd name="connsiteY4" fmla="*/ 367158 h 367158"/>
                <a:gd name="connsiteX5" fmla="*/ 190922 w 367158"/>
                <a:gd name="connsiteY5" fmla="*/ 367158 h 367158"/>
                <a:gd name="connsiteX6" fmla="*/ 341349 w 367158"/>
                <a:gd name="connsiteY6" fmla="*/ 341349 h 367158"/>
                <a:gd name="connsiteX7" fmla="*/ 367158 w 367158"/>
                <a:gd name="connsiteY7" fmla="*/ 190922 h 367158"/>
                <a:gd name="connsiteX8" fmla="*/ 367158 w 367158"/>
                <a:gd name="connsiteY8" fmla="*/ 176236 h 367158"/>
                <a:gd name="connsiteX9" fmla="*/ 341349 w 367158"/>
                <a:gd name="connsiteY9" fmla="*/ 25809 h 367158"/>
                <a:gd name="connsiteX10" fmla="*/ 190922 w 367158"/>
                <a:gd name="connsiteY10" fmla="*/ 0 h 367158"/>
                <a:gd name="connsiteX11" fmla="*/ 176236 w 367158"/>
                <a:gd name="connsiteY11" fmla="*/ 0 h 367158"/>
                <a:gd name="connsiteX12" fmla="*/ 25809 w 367158"/>
                <a:gd name="connsiteY12" fmla="*/ 25809 h 367158"/>
                <a:gd name="connsiteX13" fmla="*/ 61959 w 367158"/>
                <a:gd name="connsiteY13" fmla="*/ 111678 h 367158"/>
                <a:gd name="connsiteX14" fmla="*/ 195359 w 367158"/>
                <a:gd name="connsiteY14" fmla="*/ 264507 h 367158"/>
                <a:gd name="connsiteX15" fmla="*/ 200102 w 367158"/>
                <a:gd name="connsiteY15" fmla="*/ 264507 h 367158"/>
                <a:gd name="connsiteX16" fmla="*/ 200102 w 367158"/>
                <a:gd name="connsiteY16" fmla="*/ 209892 h 367158"/>
                <a:gd name="connsiteX17" fmla="*/ 263435 w 367158"/>
                <a:gd name="connsiteY17" fmla="*/ 264507 h 367158"/>
                <a:gd name="connsiteX18" fmla="*/ 306884 w 367158"/>
                <a:gd name="connsiteY18" fmla="*/ 264507 h 367158"/>
                <a:gd name="connsiteX19" fmla="*/ 244006 w 367158"/>
                <a:gd name="connsiteY19" fmla="*/ 187863 h 367158"/>
                <a:gd name="connsiteX20" fmla="*/ 297703 w 367158"/>
                <a:gd name="connsiteY20" fmla="*/ 111678 h 367158"/>
                <a:gd name="connsiteX21" fmla="*/ 258233 w 367158"/>
                <a:gd name="connsiteY21" fmla="*/ 111678 h 367158"/>
                <a:gd name="connsiteX22" fmla="*/ 200102 w 367158"/>
                <a:gd name="connsiteY22" fmla="*/ 172106 h 367158"/>
                <a:gd name="connsiteX23" fmla="*/ 200102 w 367158"/>
                <a:gd name="connsiteY23" fmla="*/ 111678 h 367158"/>
                <a:gd name="connsiteX24" fmla="*/ 160631 w 367158"/>
                <a:gd name="connsiteY24" fmla="*/ 111678 h 367158"/>
                <a:gd name="connsiteX25" fmla="*/ 160631 w 367158"/>
                <a:gd name="connsiteY25" fmla="*/ 217541 h 367158"/>
                <a:gd name="connsiteX26" fmla="*/ 103876 w 367158"/>
                <a:gd name="connsiteY26" fmla="*/ 111678 h 367158"/>
                <a:gd name="connsiteX27" fmla="*/ 61959 w 367158"/>
                <a:gd name="connsiteY27" fmla="*/ 111678 h 367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67158" h="367158">
                  <a:moveTo>
                    <a:pt x="25809" y="25809"/>
                  </a:moveTo>
                  <a:cubicBezTo>
                    <a:pt x="0" y="51618"/>
                    <a:pt x="0" y="93158"/>
                    <a:pt x="0" y="176236"/>
                  </a:cubicBezTo>
                  <a:lnTo>
                    <a:pt x="0" y="190922"/>
                  </a:lnTo>
                  <a:cubicBezTo>
                    <a:pt x="0" y="274000"/>
                    <a:pt x="0" y="315540"/>
                    <a:pt x="25809" y="341349"/>
                  </a:cubicBezTo>
                  <a:cubicBezTo>
                    <a:pt x="51618" y="367158"/>
                    <a:pt x="93158" y="367158"/>
                    <a:pt x="176236" y="367158"/>
                  </a:cubicBezTo>
                  <a:lnTo>
                    <a:pt x="190922" y="367158"/>
                  </a:lnTo>
                  <a:cubicBezTo>
                    <a:pt x="274000" y="367158"/>
                    <a:pt x="315540" y="367158"/>
                    <a:pt x="341349" y="341349"/>
                  </a:cubicBezTo>
                  <a:cubicBezTo>
                    <a:pt x="367158" y="315540"/>
                    <a:pt x="367158" y="274000"/>
                    <a:pt x="367158" y="190922"/>
                  </a:cubicBezTo>
                  <a:lnTo>
                    <a:pt x="367158" y="176236"/>
                  </a:lnTo>
                  <a:cubicBezTo>
                    <a:pt x="367158" y="93158"/>
                    <a:pt x="367158" y="51618"/>
                    <a:pt x="341349" y="25809"/>
                  </a:cubicBezTo>
                  <a:cubicBezTo>
                    <a:pt x="315540" y="0"/>
                    <a:pt x="274000" y="0"/>
                    <a:pt x="190922" y="0"/>
                  </a:cubicBezTo>
                  <a:lnTo>
                    <a:pt x="176236" y="0"/>
                  </a:lnTo>
                  <a:cubicBezTo>
                    <a:pt x="93158" y="0"/>
                    <a:pt x="51618" y="0"/>
                    <a:pt x="25809" y="25809"/>
                  </a:cubicBezTo>
                  <a:close/>
                  <a:moveTo>
                    <a:pt x="61959" y="111678"/>
                  </a:moveTo>
                  <a:cubicBezTo>
                    <a:pt x="63947" y="207139"/>
                    <a:pt x="111677" y="264507"/>
                    <a:pt x="195359" y="264507"/>
                  </a:cubicBezTo>
                  <a:lnTo>
                    <a:pt x="200102" y="264507"/>
                  </a:lnTo>
                  <a:lnTo>
                    <a:pt x="200102" y="209892"/>
                  </a:lnTo>
                  <a:cubicBezTo>
                    <a:pt x="230852" y="212952"/>
                    <a:pt x="254103" y="235441"/>
                    <a:pt x="263435" y="264507"/>
                  </a:cubicBezTo>
                  <a:lnTo>
                    <a:pt x="306884" y="264507"/>
                  </a:lnTo>
                  <a:cubicBezTo>
                    <a:pt x="294951" y="221060"/>
                    <a:pt x="263588" y="197042"/>
                    <a:pt x="244006" y="187863"/>
                  </a:cubicBezTo>
                  <a:cubicBezTo>
                    <a:pt x="263588" y="176542"/>
                    <a:pt x="291125" y="149006"/>
                    <a:pt x="297703" y="111678"/>
                  </a:cubicBezTo>
                  <a:lnTo>
                    <a:pt x="258233" y="111678"/>
                  </a:lnTo>
                  <a:cubicBezTo>
                    <a:pt x="249666" y="141969"/>
                    <a:pt x="224273" y="169505"/>
                    <a:pt x="200102" y="172106"/>
                  </a:cubicBezTo>
                  <a:lnTo>
                    <a:pt x="200102" y="111678"/>
                  </a:lnTo>
                  <a:lnTo>
                    <a:pt x="160631" y="111678"/>
                  </a:lnTo>
                  <a:lnTo>
                    <a:pt x="160631" y="217541"/>
                  </a:lnTo>
                  <a:cubicBezTo>
                    <a:pt x="136154" y="211422"/>
                    <a:pt x="105252" y="181744"/>
                    <a:pt x="103876" y="111678"/>
                  </a:cubicBezTo>
                  <a:lnTo>
                    <a:pt x="61959" y="111678"/>
                  </a:lnTo>
                  <a:close/>
                </a:path>
              </a:pathLst>
            </a:custGeom>
            <a:solidFill>
              <a:srgbClr val="FFFFFF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3" name="Заголовок 1">
              <a:extLst>
                <a:ext uri="{FF2B5EF4-FFF2-40B4-BE49-F238E27FC236}">
                  <a16:creationId xmlns:a16="http://schemas.microsoft.com/office/drawing/2014/main" id="{CC27F7D2-4DA9-EDE9-DF21-E8183EE7B608}"/>
                </a:ext>
              </a:extLst>
            </p:cNvPr>
            <p:cNvSpPr txBox="1">
              <a:spLocks/>
            </p:cNvSpPr>
            <p:nvPr/>
          </p:nvSpPr>
          <p:spPr>
            <a:xfrm>
              <a:off x="4869388" y="3735142"/>
              <a:ext cx="1250423" cy="475825"/>
            </a:xfrm>
            <a:prstGeom prst="rect">
              <a:avLst/>
            </a:prstGeom>
          </p:spPr>
          <p:txBody>
            <a:bodyPr vert="horz" lIns="91440" tIns="45720" rIns="91440" bIns="45720" numCol="1" spcCol="1080000" rtlCol="0" anchor="t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Aft>
                  <a:spcPts val="2500"/>
                </a:spcAft>
              </a:pPr>
              <a:r>
                <a:rPr lang="en-US" sz="2400" dirty="0">
                  <a:solidFill>
                    <a:schemeClr val="bg1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@ks_it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272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Группа 1043">
            <a:extLst>
              <a:ext uri="{FF2B5EF4-FFF2-40B4-BE49-F238E27FC236}">
                <a16:creationId xmlns:a16="http://schemas.microsoft.com/office/drawing/2014/main" id="{4E5A6516-5F5A-9E62-3FF7-FB06A0D5BB1B}"/>
              </a:ext>
            </a:extLst>
          </p:cNvPr>
          <p:cNvGrpSpPr/>
          <p:nvPr/>
        </p:nvGrpSpPr>
        <p:grpSpPr>
          <a:xfrm>
            <a:off x="123003" y="950018"/>
            <a:ext cx="12068997" cy="5791350"/>
            <a:chOff x="677837" y="1032180"/>
            <a:chExt cx="11307150" cy="5425775"/>
          </a:xfrm>
        </p:grpSpPr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A76913A7-91BE-9F2A-098E-5FF4566BA5FA}"/>
                </a:ext>
              </a:extLst>
            </p:cNvPr>
            <p:cNvSpPr/>
            <p:nvPr/>
          </p:nvSpPr>
          <p:spPr>
            <a:xfrm>
              <a:off x="1065228" y="1032180"/>
              <a:ext cx="10212588" cy="5123771"/>
            </a:xfrm>
            <a:prstGeom prst="rect">
              <a:avLst/>
            </a:prstGeom>
            <a:blipFill dpi="0" rotWithShape="1">
              <a:blip r:embed="rId2">
                <a:alphaModFix amt="7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" name="Равнобедренный треугольник 4">
              <a:extLst>
                <a:ext uri="{FF2B5EF4-FFF2-40B4-BE49-F238E27FC236}">
                  <a16:creationId xmlns:a16="http://schemas.microsoft.com/office/drawing/2014/main" id="{E6F73257-5B9C-99D5-463B-7A7D69F1B42B}"/>
                </a:ext>
              </a:extLst>
            </p:cNvPr>
            <p:cNvSpPr/>
            <p:nvPr/>
          </p:nvSpPr>
          <p:spPr bwMode="auto">
            <a:xfrm>
              <a:off x="677837" y="1537724"/>
              <a:ext cx="11307150" cy="4388792"/>
            </a:xfrm>
            <a:prstGeom prst="triangle">
              <a:avLst>
                <a:gd name="adj" fmla="val 100000"/>
              </a:avLst>
            </a:prstGeom>
            <a:solidFill>
              <a:srgbClr val="D4572D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587BF918-6E86-9634-E136-1A1516067B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9026" y="1824621"/>
              <a:ext cx="10497553" cy="4085528"/>
            </a:xfrm>
            <a:prstGeom prst="line">
              <a:avLst/>
            </a:prstGeom>
            <a:ln w="28575">
              <a:solidFill>
                <a:srgbClr val="D4572D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39">
              <a:extLst>
                <a:ext uri="{FF2B5EF4-FFF2-40B4-BE49-F238E27FC236}">
                  <a16:creationId xmlns:a16="http://schemas.microsoft.com/office/drawing/2014/main" id="{6C01CA59-50D5-3A1A-B0A6-911D9BA92D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3231" y="5963538"/>
              <a:ext cx="85151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2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2012</a:t>
              </a:r>
            </a:p>
          </p:txBody>
        </p: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6B26D572-5F4D-5B90-BF16-0386E96FDC2B}"/>
                </a:ext>
              </a:extLst>
            </p:cNvPr>
            <p:cNvCxnSpPr>
              <a:cxnSpLocks/>
            </p:cNvCxnSpPr>
            <p:nvPr/>
          </p:nvCxnSpPr>
          <p:spPr>
            <a:xfrm>
              <a:off x="2258989" y="5201893"/>
              <a:ext cx="0" cy="743826"/>
            </a:xfrm>
            <a:prstGeom prst="line">
              <a:avLst/>
            </a:prstGeom>
            <a:ln w="28575" cap="rnd">
              <a:solidFill>
                <a:srgbClr val="D4572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05F439E6-E3B1-1A7F-FECF-ACC59DE59082}"/>
                </a:ext>
              </a:extLst>
            </p:cNvPr>
            <p:cNvGrpSpPr/>
            <p:nvPr/>
          </p:nvGrpSpPr>
          <p:grpSpPr>
            <a:xfrm>
              <a:off x="1810791" y="4322437"/>
              <a:ext cx="896399" cy="1352684"/>
              <a:chOff x="875358" y="3524858"/>
              <a:chExt cx="779657" cy="1176519"/>
            </a:xfrm>
          </p:grpSpPr>
          <p:sp>
            <p:nvSpPr>
              <p:cNvPr id="15" name="TextBox 40">
                <a:extLst>
                  <a:ext uri="{FF2B5EF4-FFF2-40B4-BE49-F238E27FC236}">
                    <a16:creationId xmlns:a16="http://schemas.microsoft.com/office/drawing/2014/main" id="{8AF4AA8A-36B1-88E1-234F-A75361856F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5358" y="3524858"/>
                <a:ext cx="779657" cy="471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ts val="2500"/>
                  </a:lnSpc>
                  <a:spcBef>
                    <a:spcPct val="0"/>
                  </a:spcBef>
                  <a:buNone/>
                </a:pPr>
                <a:r>
                  <a:rPr lang="en-US" altLang="ru-RU" sz="36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  <a:r>
                  <a:rPr lang="ru-RU" altLang="ru-RU" sz="36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0</a:t>
                </a:r>
              </a:p>
              <a:p>
                <a:pPr algn="ctr">
                  <a:lnSpc>
                    <a:spcPct val="7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регионов</a:t>
                </a:r>
                <a:endParaRPr lang="ru-RU" altLang="ru-RU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17" name="Группа 16">
                <a:extLst>
                  <a:ext uri="{FF2B5EF4-FFF2-40B4-BE49-F238E27FC236}">
                    <a16:creationId xmlns:a16="http://schemas.microsoft.com/office/drawing/2014/main" id="{5C3BB5F2-590B-D2EB-A93E-0BC1B754DA31}"/>
                  </a:ext>
                </a:extLst>
              </p:cNvPr>
              <p:cNvGrpSpPr/>
              <p:nvPr/>
            </p:nvGrpSpPr>
            <p:grpSpPr>
              <a:xfrm>
                <a:off x="953303" y="4077614"/>
                <a:ext cx="623763" cy="623763"/>
                <a:chOff x="885617" y="2361650"/>
                <a:chExt cx="1229592" cy="1229593"/>
              </a:xfrm>
            </p:grpSpPr>
            <p:sp>
              <p:nvSpPr>
                <p:cNvPr id="18" name="Овал 17">
                  <a:extLst>
                    <a:ext uri="{FF2B5EF4-FFF2-40B4-BE49-F238E27FC236}">
                      <a16:creationId xmlns:a16="http://schemas.microsoft.com/office/drawing/2014/main" id="{76134061-6DC6-6704-3DD9-3657B038EF4A}"/>
                    </a:ext>
                  </a:extLst>
                </p:cNvPr>
                <p:cNvSpPr/>
                <p:nvPr/>
              </p:nvSpPr>
              <p:spPr>
                <a:xfrm>
                  <a:off x="885617" y="2361650"/>
                  <a:ext cx="1229592" cy="1229593"/>
                </a:xfrm>
                <a:prstGeom prst="ellipse">
                  <a:avLst/>
                </a:prstGeom>
                <a:solidFill>
                  <a:srgbClr val="D457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19" name="Рисунок 18">
                  <a:extLst>
                    <a:ext uri="{FF2B5EF4-FFF2-40B4-BE49-F238E27FC236}">
                      <a16:creationId xmlns:a16="http://schemas.microsoft.com/office/drawing/2014/main" id="{3504529A-3BC4-448F-A1F5-E5335A230F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9664" y="2522147"/>
                  <a:ext cx="841499" cy="841499"/>
                </a:xfrm>
                <a:prstGeom prst="rect">
                  <a:avLst/>
                </a:prstGeom>
              </p:spPr>
            </p:pic>
          </p:grpSp>
        </p:grpSp>
        <p:sp>
          <p:nvSpPr>
            <p:cNvPr id="21" name="TextBox 39">
              <a:extLst>
                <a:ext uri="{FF2B5EF4-FFF2-40B4-BE49-F238E27FC236}">
                  <a16:creationId xmlns:a16="http://schemas.microsoft.com/office/drawing/2014/main" id="{F6DA974E-240B-7875-0078-EC4E994D43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9930" y="5963538"/>
              <a:ext cx="85151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</a:pPr>
              <a:r>
                <a:rPr lang="ru-RU" altLang="ru-RU" sz="2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2014</a:t>
              </a:r>
            </a:p>
          </p:txBody>
        </p: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2954A65D-FD34-D3F4-C38E-B7B8B9759B01}"/>
                </a:ext>
              </a:extLst>
            </p:cNvPr>
            <p:cNvCxnSpPr>
              <a:cxnSpLocks/>
            </p:cNvCxnSpPr>
            <p:nvPr/>
          </p:nvCxnSpPr>
          <p:spPr>
            <a:xfrm>
              <a:off x="3615685" y="4784452"/>
              <a:ext cx="0" cy="1125697"/>
            </a:xfrm>
            <a:prstGeom prst="line">
              <a:avLst/>
            </a:prstGeom>
            <a:ln w="28575" cap="rnd">
              <a:solidFill>
                <a:srgbClr val="D4572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96384C17-C6B7-D672-CC65-61152F5EE263}"/>
                </a:ext>
              </a:extLst>
            </p:cNvPr>
            <p:cNvGrpSpPr/>
            <p:nvPr/>
          </p:nvGrpSpPr>
          <p:grpSpPr>
            <a:xfrm>
              <a:off x="3167489" y="3809916"/>
              <a:ext cx="896399" cy="1352685"/>
              <a:chOff x="875358" y="3656079"/>
              <a:chExt cx="779657" cy="1176519"/>
            </a:xfrm>
          </p:grpSpPr>
          <p:sp>
            <p:nvSpPr>
              <p:cNvPr id="24" name="TextBox 40">
                <a:extLst>
                  <a:ext uri="{FF2B5EF4-FFF2-40B4-BE49-F238E27FC236}">
                    <a16:creationId xmlns:a16="http://schemas.microsoft.com/office/drawing/2014/main" id="{32DFC2E5-30CA-B605-C74A-EFE7D102362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5358" y="3656079"/>
                <a:ext cx="779657" cy="471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ts val="2500"/>
                  </a:lnSpc>
                  <a:spcBef>
                    <a:spcPct val="0"/>
                  </a:spcBef>
                  <a:buNone/>
                </a:pPr>
                <a:r>
                  <a:rPr lang="en-US" altLang="ru-RU" sz="36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  <a:r>
                  <a:rPr lang="ru-RU" altLang="ru-RU" sz="36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6</a:t>
                </a:r>
              </a:p>
              <a:p>
                <a:pPr algn="ctr">
                  <a:lnSpc>
                    <a:spcPct val="7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регионов</a:t>
                </a:r>
                <a:endParaRPr lang="ru-RU" altLang="ru-RU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25" name="Группа 24">
                <a:extLst>
                  <a:ext uri="{FF2B5EF4-FFF2-40B4-BE49-F238E27FC236}">
                    <a16:creationId xmlns:a16="http://schemas.microsoft.com/office/drawing/2014/main" id="{F609BCB9-6EAA-EEC1-B328-D5D67024FD1C}"/>
                  </a:ext>
                </a:extLst>
              </p:cNvPr>
              <p:cNvGrpSpPr/>
              <p:nvPr/>
            </p:nvGrpSpPr>
            <p:grpSpPr>
              <a:xfrm>
                <a:off x="953304" y="4208835"/>
                <a:ext cx="623763" cy="623763"/>
                <a:chOff x="885618" y="2620317"/>
                <a:chExt cx="1229592" cy="1229592"/>
              </a:xfrm>
            </p:grpSpPr>
            <p:sp>
              <p:nvSpPr>
                <p:cNvPr id="26" name="Овал 25">
                  <a:extLst>
                    <a:ext uri="{FF2B5EF4-FFF2-40B4-BE49-F238E27FC236}">
                      <a16:creationId xmlns:a16="http://schemas.microsoft.com/office/drawing/2014/main" id="{22799C50-17FE-FBFD-E360-495BB83B85C9}"/>
                    </a:ext>
                  </a:extLst>
                </p:cNvPr>
                <p:cNvSpPr/>
                <p:nvPr/>
              </p:nvSpPr>
              <p:spPr>
                <a:xfrm>
                  <a:off x="885618" y="2620317"/>
                  <a:ext cx="1229592" cy="1229592"/>
                </a:xfrm>
                <a:prstGeom prst="ellipse">
                  <a:avLst/>
                </a:prstGeom>
                <a:solidFill>
                  <a:srgbClr val="D457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27" name="Рисунок 26">
                  <a:extLst>
                    <a:ext uri="{FF2B5EF4-FFF2-40B4-BE49-F238E27FC236}">
                      <a16:creationId xmlns:a16="http://schemas.microsoft.com/office/drawing/2014/main" id="{4256AD88-0253-8751-5E1E-C7A7965FB6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9664" y="2780815"/>
                  <a:ext cx="841498" cy="841498"/>
                </a:xfrm>
                <a:prstGeom prst="rect">
                  <a:avLst/>
                </a:prstGeom>
              </p:spPr>
            </p:pic>
          </p:grpSp>
        </p:grpSp>
        <p:sp>
          <p:nvSpPr>
            <p:cNvPr id="29" name="TextBox 39">
              <a:extLst>
                <a:ext uri="{FF2B5EF4-FFF2-40B4-BE49-F238E27FC236}">
                  <a16:creationId xmlns:a16="http://schemas.microsoft.com/office/drawing/2014/main" id="{755871DD-46DB-2697-80D2-CC6E8E70CB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4187" y="5963539"/>
              <a:ext cx="85151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</a:pPr>
              <a:r>
                <a:rPr lang="ru-RU" altLang="ru-RU" sz="2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2016</a:t>
              </a:r>
            </a:p>
          </p:txBody>
        </p:sp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8C96F73E-1B9F-7E62-D313-63AA87FF1E82}"/>
                </a:ext>
              </a:extLst>
            </p:cNvPr>
            <p:cNvCxnSpPr>
              <a:cxnSpLocks/>
            </p:cNvCxnSpPr>
            <p:nvPr/>
          </p:nvCxnSpPr>
          <p:spPr>
            <a:xfrm>
              <a:off x="4949941" y="4252729"/>
              <a:ext cx="0" cy="1673788"/>
            </a:xfrm>
            <a:prstGeom prst="line">
              <a:avLst/>
            </a:prstGeom>
            <a:ln w="28575" cap="rnd">
              <a:solidFill>
                <a:srgbClr val="D4572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FA89863B-7CCC-DFF9-D0AD-76BCC775232B}"/>
                </a:ext>
              </a:extLst>
            </p:cNvPr>
            <p:cNvGrpSpPr/>
            <p:nvPr/>
          </p:nvGrpSpPr>
          <p:grpSpPr>
            <a:xfrm>
              <a:off x="4591361" y="3297396"/>
              <a:ext cx="717162" cy="1352685"/>
              <a:chOff x="953304" y="3831140"/>
              <a:chExt cx="623763" cy="117651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A313944-04CC-2F13-22EE-044DDBDF97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53436" y="3831140"/>
                <a:ext cx="623503" cy="471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ts val="2500"/>
                  </a:lnSpc>
                  <a:spcBef>
                    <a:spcPct val="0"/>
                  </a:spcBef>
                  <a:buNone/>
                </a:pPr>
                <a:r>
                  <a:rPr lang="ru-RU" altLang="ru-RU" sz="36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21</a:t>
                </a:r>
              </a:p>
              <a:p>
                <a:pPr algn="ctr">
                  <a:lnSpc>
                    <a:spcPct val="7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регион</a:t>
                </a:r>
                <a:endParaRPr lang="ru-RU" altLang="ru-RU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34" name="Группа 33">
                <a:extLst>
                  <a:ext uri="{FF2B5EF4-FFF2-40B4-BE49-F238E27FC236}">
                    <a16:creationId xmlns:a16="http://schemas.microsoft.com/office/drawing/2014/main" id="{BDA6E578-DC27-5E8C-C22A-AED5CB9615C1}"/>
                  </a:ext>
                </a:extLst>
              </p:cNvPr>
              <p:cNvGrpSpPr/>
              <p:nvPr/>
            </p:nvGrpSpPr>
            <p:grpSpPr>
              <a:xfrm>
                <a:off x="953304" y="4383896"/>
                <a:ext cx="623763" cy="623763"/>
                <a:chOff x="885618" y="2965406"/>
                <a:chExt cx="1229592" cy="1229592"/>
              </a:xfrm>
            </p:grpSpPr>
            <p:sp>
              <p:nvSpPr>
                <p:cNvPr id="36" name="Овал 35">
                  <a:extLst>
                    <a:ext uri="{FF2B5EF4-FFF2-40B4-BE49-F238E27FC236}">
                      <a16:creationId xmlns:a16="http://schemas.microsoft.com/office/drawing/2014/main" id="{07CE668E-03B0-FBDF-E98C-7371B7C729DE}"/>
                    </a:ext>
                  </a:extLst>
                </p:cNvPr>
                <p:cNvSpPr/>
                <p:nvPr/>
              </p:nvSpPr>
              <p:spPr>
                <a:xfrm>
                  <a:off x="885618" y="2965406"/>
                  <a:ext cx="1229592" cy="1229592"/>
                </a:xfrm>
                <a:prstGeom prst="ellipse">
                  <a:avLst/>
                </a:prstGeom>
                <a:solidFill>
                  <a:srgbClr val="D457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38" name="Рисунок 37">
                  <a:extLst>
                    <a:ext uri="{FF2B5EF4-FFF2-40B4-BE49-F238E27FC236}">
                      <a16:creationId xmlns:a16="http://schemas.microsoft.com/office/drawing/2014/main" id="{08FB2A00-8C5D-D96E-4C16-45C294F3C2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9664" y="3125904"/>
                  <a:ext cx="841498" cy="841498"/>
                </a:xfrm>
                <a:prstGeom prst="rect">
                  <a:avLst/>
                </a:prstGeom>
              </p:spPr>
            </p:pic>
          </p:grp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9FADADD-701E-99CA-D5EF-97D18AAB6A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8443" y="5963539"/>
              <a:ext cx="85151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</a:pPr>
              <a:r>
                <a:rPr lang="ru-RU" altLang="ru-RU" sz="2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2018</a:t>
              </a:r>
            </a:p>
          </p:txBody>
        </p:sp>
        <p:cxnSp>
          <p:nvCxnSpPr>
            <p:cNvPr id="41" name="Прямая соединительная линия 40">
              <a:extLst>
                <a:ext uri="{FF2B5EF4-FFF2-40B4-BE49-F238E27FC236}">
                  <a16:creationId xmlns:a16="http://schemas.microsoft.com/office/drawing/2014/main" id="{63CA1865-14DA-5A6A-E3CF-C627993D940A}"/>
                </a:ext>
              </a:extLst>
            </p:cNvPr>
            <p:cNvCxnSpPr>
              <a:cxnSpLocks/>
            </p:cNvCxnSpPr>
            <p:nvPr/>
          </p:nvCxnSpPr>
          <p:spPr>
            <a:xfrm>
              <a:off x="6284199" y="3773502"/>
              <a:ext cx="0" cy="2172218"/>
            </a:xfrm>
            <a:prstGeom prst="line">
              <a:avLst/>
            </a:prstGeom>
            <a:ln w="28575" cap="rnd">
              <a:solidFill>
                <a:srgbClr val="D4572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id="{1086FEB8-6090-2510-A84F-975A17B7060F}"/>
                </a:ext>
              </a:extLst>
            </p:cNvPr>
            <p:cNvGrpSpPr/>
            <p:nvPr/>
          </p:nvGrpSpPr>
          <p:grpSpPr>
            <a:xfrm>
              <a:off x="5911599" y="2784877"/>
              <a:ext cx="745201" cy="1352684"/>
              <a:chOff x="941111" y="4075815"/>
              <a:chExt cx="648151" cy="1176519"/>
            </a:xfrm>
          </p:grpSpPr>
          <p:sp>
            <p:nvSpPr>
              <p:cNvPr id="43" name="TextBox 40">
                <a:extLst>
                  <a:ext uri="{FF2B5EF4-FFF2-40B4-BE49-F238E27FC236}">
                    <a16:creationId xmlns:a16="http://schemas.microsoft.com/office/drawing/2014/main" id="{77643F40-46BA-1101-CAD2-24BE3A6C3A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1111" y="4075815"/>
                <a:ext cx="648151" cy="443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ts val="2500"/>
                  </a:lnSpc>
                  <a:spcBef>
                    <a:spcPct val="0"/>
                  </a:spcBef>
                  <a:buNone/>
                </a:pPr>
                <a:r>
                  <a:rPr lang="ru-RU" altLang="ru-RU" sz="36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24</a:t>
                </a:r>
              </a:p>
              <a:p>
                <a:pPr algn="ctr">
                  <a:lnSpc>
                    <a:spcPct val="7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региона</a:t>
                </a:r>
                <a:endParaRPr lang="ru-RU" altLang="ru-RU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44" name="Группа 43">
                <a:extLst>
                  <a:ext uri="{FF2B5EF4-FFF2-40B4-BE49-F238E27FC236}">
                    <a16:creationId xmlns:a16="http://schemas.microsoft.com/office/drawing/2014/main" id="{8D681351-9869-B7D8-526B-EB41CBF8895F}"/>
                  </a:ext>
                </a:extLst>
              </p:cNvPr>
              <p:cNvGrpSpPr/>
              <p:nvPr/>
            </p:nvGrpSpPr>
            <p:grpSpPr>
              <a:xfrm>
                <a:off x="953304" y="4628571"/>
                <a:ext cx="623763" cy="623763"/>
                <a:chOff x="885618" y="3447722"/>
                <a:chExt cx="1229592" cy="1229592"/>
              </a:xfrm>
            </p:grpSpPr>
            <p:sp>
              <p:nvSpPr>
                <p:cNvPr id="45" name="Овал 44">
                  <a:extLst>
                    <a:ext uri="{FF2B5EF4-FFF2-40B4-BE49-F238E27FC236}">
                      <a16:creationId xmlns:a16="http://schemas.microsoft.com/office/drawing/2014/main" id="{78458E04-44F9-AFAB-DEB1-6E6BAEBE6C6B}"/>
                    </a:ext>
                  </a:extLst>
                </p:cNvPr>
                <p:cNvSpPr/>
                <p:nvPr/>
              </p:nvSpPr>
              <p:spPr>
                <a:xfrm>
                  <a:off x="885618" y="3447722"/>
                  <a:ext cx="1229592" cy="1229592"/>
                </a:xfrm>
                <a:prstGeom prst="ellipse">
                  <a:avLst/>
                </a:prstGeom>
                <a:solidFill>
                  <a:srgbClr val="D457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46" name="Рисунок 45">
                  <a:extLst>
                    <a:ext uri="{FF2B5EF4-FFF2-40B4-BE49-F238E27FC236}">
                      <a16:creationId xmlns:a16="http://schemas.microsoft.com/office/drawing/2014/main" id="{DFA10CC6-C8C3-5C89-3010-2A5A978775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9664" y="3608221"/>
                  <a:ext cx="841498" cy="841498"/>
                </a:xfrm>
                <a:prstGeom prst="rect">
                  <a:avLst/>
                </a:prstGeom>
              </p:spPr>
            </p:pic>
          </p:grpSp>
        </p:grpSp>
        <p:sp>
          <p:nvSpPr>
            <p:cNvPr id="48" name="TextBox 39">
              <a:extLst>
                <a:ext uri="{FF2B5EF4-FFF2-40B4-BE49-F238E27FC236}">
                  <a16:creationId xmlns:a16="http://schemas.microsoft.com/office/drawing/2014/main" id="{0A15A91A-FC67-AA0B-D259-22B39DC15C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15140" y="5963538"/>
              <a:ext cx="85151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</a:pPr>
              <a:r>
                <a:rPr lang="ru-RU" altLang="ru-RU" sz="2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2020</a:t>
              </a:r>
            </a:p>
          </p:txBody>
        </p: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id="{D864337F-FD34-9D7B-02A3-70BC8768EF32}"/>
                </a:ext>
              </a:extLst>
            </p:cNvPr>
            <p:cNvCxnSpPr>
              <a:cxnSpLocks/>
            </p:cNvCxnSpPr>
            <p:nvPr/>
          </p:nvCxnSpPr>
          <p:spPr>
            <a:xfrm>
              <a:off x="7640896" y="3227690"/>
              <a:ext cx="0" cy="2698826"/>
            </a:xfrm>
            <a:prstGeom prst="line">
              <a:avLst/>
            </a:prstGeom>
            <a:ln w="28575" cap="rnd">
              <a:solidFill>
                <a:srgbClr val="D4572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C87F9A3C-3209-0095-4CB9-0ACB2A8DD0E6}"/>
                </a:ext>
              </a:extLst>
            </p:cNvPr>
            <p:cNvGrpSpPr/>
            <p:nvPr/>
          </p:nvGrpSpPr>
          <p:grpSpPr>
            <a:xfrm>
              <a:off x="7192698" y="2272358"/>
              <a:ext cx="896399" cy="1352684"/>
              <a:chOff x="875357" y="3577798"/>
              <a:chExt cx="779658" cy="1176519"/>
            </a:xfrm>
          </p:grpSpPr>
          <p:sp>
            <p:nvSpPr>
              <p:cNvPr id="51" name="TextBox 40">
                <a:extLst>
                  <a:ext uri="{FF2B5EF4-FFF2-40B4-BE49-F238E27FC236}">
                    <a16:creationId xmlns:a16="http://schemas.microsoft.com/office/drawing/2014/main" id="{DAA3E031-3B25-14A9-1625-57CB4F3C718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5357" y="3577798"/>
                <a:ext cx="779658" cy="471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ts val="2500"/>
                  </a:lnSpc>
                  <a:spcBef>
                    <a:spcPct val="0"/>
                  </a:spcBef>
                  <a:buNone/>
                </a:pPr>
                <a:r>
                  <a:rPr lang="ru-RU" altLang="ru-RU" sz="36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29</a:t>
                </a:r>
              </a:p>
              <a:p>
                <a:pPr algn="ctr">
                  <a:lnSpc>
                    <a:spcPct val="7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регионов</a:t>
                </a:r>
                <a:endParaRPr lang="ru-RU" altLang="ru-RU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52" name="Группа 51">
                <a:extLst>
                  <a:ext uri="{FF2B5EF4-FFF2-40B4-BE49-F238E27FC236}">
                    <a16:creationId xmlns:a16="http://schemas.microsoft.com/office/drawing/2014/main" id="{D867E21F-6F4B-677B-3A12-A6FF535D1041}"/>
                  </a:ext>
                </a:extLst>
              </p:cNvPr>
              <p:cNvGrpSpPr/>
              <p:nvPr/>
            </p:nvGrpSpPr>
            <p:grpSpPr>
              <a:xfrm>
                <a:off x="953304" y="4130554"/>
                <a:ext cx="623763" cy="623763"/>
                <a:chOff x="885618" y="2466005"/>
                <a:chExt cx="1229592" cy="1229592"/>
              </a:xfrm>
            </p:grpSpPr>
            <p:sp>
              <p:nvSpPr>
                <p:cNvPr id="53" name="Овал 52">
                  <a:extLst>
                    <a:ext uri="{FF2B5EF4-FFF2-40B4-BE49-F238E27FC236}">
                      <a16:creationId xmlns:a16="http://schemas.microsoft.com/office/drawing/2014/main" id="{3FFE8E3D-2EB1-2B86-8075-7E8BF1DE650A}"/>
                    </a:ext>
                  </a:extLst>
                </p:cNvPr>
                <p:cNvSpPr/>
                <p:nvPr/>
              </p:nvSpPr>
              <p:spPr>
                <a:xfrm>
                  <a:off x="885618" y="2466005"/>
                  <a:ext cx="1229592" cy="1229592"/>
                </a:xfrm>
                <a:prstGeom prst="ellipse">
                  <a:avLst/>
                </a:prstGeom>
                <a:solidFill>
                  <a:srgbClr val="D457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54" name="Рисунок 53">
                  <a:extLst>
                    <a:ext uri="{FF2B5EF4-FFF2-40B4-BE49-F238E27FC236}">
                      <a16:creationId xmlns:a16="http://schemas.microsoft.com/office/drawing/2014/main" id="{733531D8-B6B0-2847-030C-F067828B6D2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9664" y="2626503"/>
                  <a:ext cx="841498" cy="841498"/>
                </a:xfrm>
                <a:prstGeom prst="rect">
                  <a:avLst/>
                </a:prstGeom>
              </p:spPr>
            </p:pic>
          </p:grpSp>
        </p:grpSp>
        <p:sp>
          <p:nvSpPr>
            <p:cNvPr id="56" name="TextBox 39">
              <a:extLst>
                <a:ext uri="{FF2B5EF4-FFF2-40B4-BE49-F238E27FC236}">
                  <a16:creationId xmlns:a16="http://schemas.microsoft.com/office/drawing/2014/main" id="{BAE74435-C658-434E-1A5B-A4B613A1F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49396" y="5963538"/>
              <a:ext cx="85151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</a:pPr>
              <a:r>
                <a:rPr lang="ru-RU" altLang="ru-RU" sz="2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202</a:t>
              </a:r>
              <a:r>
                <a:rPr lang="en-US" altLang="ru-RU" sz="2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lang="ru-RU" altLang="ru-RU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57" name="Прямая соединительная линия 56">
              <a:extLst>
                <a:ext uri="{FF2B5EF4-FFF2-40B4-BE49-F238E27FC236}">
                  <a16:creationId xmlns:a16="http://schemas.microsoft.com/office/drawing/2014/main" id="{607A76B1-2659-D7BF-CEED-D921E2C57ADC}"/>
                </a:ext>
              </a:extLst>
            </p:cNvPr>
            <p:cNvCxnSpPr>
              <a:cxnSpLocks/>
            </p:cNvCxnSpPr>
            <p:nvPr/>
          </p:nvCxnSpPr>
          <p:spPr>
            <a:xfrm>
              <a:off x="8975152" y="2747096"/>
              <a:ext cx="0" cy="3198623"/>
            </a:xfrm>
            <a:prstGeom prst="line">
              <a:avLst/>
            </a:prstGeom>
            <a:ln w="28575" cap="rnd">
              <a:solidFill>
                <a:srgbClr val="D4572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id="{1A43E571-7D52-8639-AED0-1D46684E0AB5}"/>
                </a:ext>
              </a:extLst>
            </p:cNvPr>
            <p:cNvGrpSpPr/>
            <p:nvPr/>
          </p:nvGrpSpPr>
          <p:grpSpPr>
            <a:xfrm>
              <a:off x="8616573" y="1759839"/>
              <a:ext cx="717161" cy="1352684"/>
              <a:chOff x="953304" y="3577798"/>
              <a:chExt cx="623763" cy="1176519"/>
            </a:xfrm>
          </p:grpSpPr>
          <p:sp>
            <p:nvSpPr>
              <p:cNvPr id="61" name="TextBox 40">
                <a:extLst>
                  <a:ext uri="{FF2B5EF4-FFF2-40B4-BE49-F238E27FC236}">
                    <a16:creationId xmlns:a16="http://schemas.microsoft.com/office/drawing/2014/main" id="{B6255168-AEF9-6404-25ED-D5415290DD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53435" y="3577798"/>
                <a:ext cx="623504" cy="473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ts val="2500"/>
                  </a:lnSpc>
                  <a:spcBef>
                    <a:spcPct val="0"/>
                  </a:spcBef>
                  <a:buNone/>
                </a:pPr>
                <a:r>
                  <a:rPr lang="ru-RU" altLang="ru-RU" sz="36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3</a:t>
                </a:r>
                <a:r>
                  <a:rPr lang="en-US" altLang="ru-RU" sz="36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</a:t>
                </a:r>
                <a:endParaRPr lang="ru-RU" altLang="ru-RU" sz="36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algn="ctr">
                  <a:lnSpc>
                    <a:spcPct val="7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регион</a:t>
                </a:r>
                <a:endParaRPr lang="ru-RU" altLang="ru-RU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62" name="Группа 61">
                <a:extLst>
                  <a:ext uri="{FF2B5EF4-FFF2-40B4-BE49-F238E27FC236}">
                    <a16:creationId xmlns:a16="http://schemas.microsoft.com/office/drawing/2014/main" id="{E5DC65FB-7CEF-17A1-F523-0BDEB84D0C08}"/>
                  </a:ext>
                </a:extLst>
              </p:cNvPr>
              <p:cNvGrpSpPr/>
              <p:nvPr/>
            </p:nvGrpSpPr>
            <p:grpSpPr>
              <a:xfrm>
                <a:off x="953304" y="4130554"/>
                <a:ext cx="623763" cy="623763"/>
                <a:chOff x="885618" y="2466005"/>
                <a:chExt cx="1229592" cy="1229592"/>
              </a:xfrm>
            </p:grpSpPr>
            <p:sp>
              <p:nvSpPr>
                <p:cNvPr id="63" name="Овал 62">
                  <a:extLst>
                    <a:ext uri="{FF2B5EF4-FFF2-40B4-BE49-F238E27FC236}">
                      <a16:creationId xmlns:a16="http://schemas.microsoft.com/office/drawing/2014/main" id="{AB4836D4-43D4-43CC-61C1-F5A1AB24F430}"/>
                    </a:ext>
                  </a:extLst>
                </p:cNvPr>
                <p:cNvSpPr/>
                <p:nvPr/>
              </p:nvSpPr>
              <p:spPr>
                <a:xfrm>
                  <a:off x="885618" y="2466005"/>
                  <a:ext cx="1229592" cy="1229592"/>
                </a:xfrm>
                <a:prstGeom prst="ellipse">
                  <a:avLst/>
                </a:prstGeom>
                <a:solidFill>
                  <a:srgbClr val="D457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1024" name="Рисунок 1023">
                  <a:extLst>
                    <a:ext uri="{FF2B5EF4-FFF2-40B4-BE49-F238E27FC236}">
                      <a16:creationId xmlns:a16="http://schemas.microsoft.com/office/drawing/2014/main" id="{70E8BC72-92D4-F4F3-5160-21FE477664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9664" y="2626503"/>
                  <a:ext cx="841498" cy="841498"/>
                </a:xfrm>
                <a:prstGeom prst="rect">
                  <a:avLst/>
                </a:prstGeom>
              </p:spPr>
            </p:pic>
          </p:grpSp>
        </p:grpSp>
        <p:sp>
          <p:nvSpPr>
            <p:cNvPr id="1026" name="TextBox 39">
              <a:extLst>
                <a:ext uri="{FF2B5EF4-FFF2-40B4-BE49-F238E27FC236}">
                  <a16:creationId xmlns:a16="http://schemas.microsoft.com/office/drawing/2014/main" id="{F82DB67E-AF01-2764-4B51-6A73F025E8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61208" y="5996290"/>
              <a:ext cx="85151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</a:pPr>
              <a:r>
                <a:rPr lang="ru-RU" altLang="ru-RU" sz="2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2022</a:t>
              </a:r>
            </a:p>
          </p:txBody>
        </p:sp>
        <p:cxnSp>
          <p:nvCxnSpPr>
            <p:cNvPr id="1027" name="Прямая соединительная линия 1026">
              <a:extLst>
                <a:ext uri="{FF2B5EF4-FFF2-40B4-BE49-F238E27FC236}">
                  <a16:creationId xmlns:a16="http://schemas.microsoft.com/office/drawing/2014/main" id="{FC212408-86CD-6063-B0BA-325E22353DF8}"/>
                </a:ext>
              </a:extLst>
            </p:cNvPr>
            <p:cNvCxnSpPr>
              <a:cxnSpLocks/>
            </p:cNvCxnSpPr>
            <p:nvPr/>
          </p:nvCxnSpPr>
          <p:spPr>
            <a:xfrm>
              <a:off x="10286964" y="2272358"/>
              <a:ext cx="0" cy="3677376"/>
            </a:xfrm>
            <a:prstGeom prst="line">
              <a:avLst/>
            </a:prstGeom>
            <a:ln w="28575" cap="rnd">
              <a:solidFill>
                <a:srgbClr val="D4572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8" name="Группа 1027">
              <a:extLst>
                <a:ext uri="{FF2B5EF4-FFF2-40B4-BE49-F238E27FC236}">
                  <a16:creationId xmlns:a16="http://schemas.microsoft.com/office/drawing/2014/main" id="{AC21C2B3-AF26-D35B-3610-F40829A7CFA7}"/>
                </a:ext>
              </a:extLst>
            </p:cNvPr>
            <p:cNvGrpSpPr/>
            <p:nvPr/>
          </p:nvGrpSpPr>
          <p:grpSpPr>
            <a:xfrm>
              <a:off x="9889262" y="1247320"/>
              <a:ext cx="795411" cy="1352684"/>
              <a:chOff x="919276" y="3577798"/>
              <a:chExt cx="691822" cy="1176519"/>
            </a:xfrm>
          </p:grpSpPr>
          <p:sp>
            <p:nvSpPr>
              <p:cNvPr id="1029" name="TextBox 40">
                <a:extLst>
                  <a:ext uri="{FF2B5EF4-FFF2-40B4-BE49-F238E27FC236}">
                    <a16:creationId xmlns:a16="http://schemas.microsoft.com/office/drawing/2014/main" id="{E8E4902C-9760-0A0D-5B56-7245FD4F92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9276" y="3577798"/>
                <a:ext cx="691822" cy="471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ts val="2500"/>
                  </a:lnSpc>
                  <a:spcBef>
                    <a:spcPct val="0"/>
                  </a:spcBef>
                  <a:buNone/>
                </a:pPr>
                <a:r>
                  <a:rPr lang="ru-RU" altLang="ru-RU" sz="36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32</a:t>
                </a:r>
              </a:p>
              <a:p>
                <a:pPr algn="ctr">
                  <a:lnSpc>
                    <a:spcPct val="70000"/>
                  </a:lnSpc>
                  <a:spcBef>
                    <a:spcPct val="0"/>
                  </a:spcBef>
                  <a:buFontTx/>
                  <a:buNone/>
                </a:pPr>
                <a:r>
                  <a:rPr lang="ru-RU" altLang="ru-RU" sz="1200" b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региона</a:t>
                </a:r>
                <a:endParaRPr lang="ru-RU" altLang="ru-RU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1030" name="Группа 1029">
                <a:extLst>
                  <a:ext uri="{FF2B5EF4-FFF2-40B4-BE49-F238E27FC236}">
                    <a16:creationId xmlns:a16="http://schemas.microsoft.com/office/drawing/2014/main" id="{CE02B649-8826-5CAF-595D-99C02C131E80}"/>
                  </a:ext>
                </a:extLst>
              </p:cNvPr>
              <p:cNvGrpSpPr/>
              <p:nvPr/>
            </p:nvGrpSpPr>
            <p:grpSpPr>
              <a:xfrm>
                <a:off x="953304" y="4130554"/>
                <a:ext cx="623763" cy="623763"/>
                <a:chOff x="885618" y="2466005"/>
                <a:chExt cx="1229592" cy="1229592"/>
              </a:xfrm>
            </p:grpSpPr>
            <p:sp>
              <p:nvSpPr>
                <p:cNvPr id="1031" name="Овал 1030">
                  <a:extLst>
                    <a:ext uri="{FF2B5EF4-FFF2-40B4-BE49-F238E27FC236}">
                      <a16:creationId xmlns:a16="http://schemas.microsoft.com/office/drawing/2014/main" id="{B98774F0-2C9F-4020-2A67-32A6157F0F34}"/>
                    </a:ext>
                  </a:extLst>
                </p:cNvPr>
                <p:cNvSpPr/>
                <p:nvPr/>
              </p:nvSpPr>
              <p:spPr>
                <a:xfrm>
                  <a:off x="885618" y="2466005"/>
                  <a:ext cx="1229592" cy="1229592"/>
                </a:xfrm>
                <a:prstGeom prst="ellipse">
                  <a:avLst/>
                </a:prstGeom>
                <a:solidFill>
                  <a:srgbClr val="D457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1032" name="Рисунок 1031">
                  <a:extLst>
                    <a:ext uri="{FF2B5EF4-FFF2-40B4-BE49-F238E27FC236}">
                      <a16:creationId xmlns:a16="http://schemas.microsoft.com/office/drawing/2014/main" id="{5E351398-000E-1273-6A9C-9D1B5B4AA6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9664" y="2626503"/>
                  <a:ext cx="841498" cy="841498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89899B-E83E-8A64-ED97-4D52B6C897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7" r="21128"/>
          <a:stretch/>
        </p:blipFill>
        <p:spPr>
          <a:xfrm>
            <a:off x="0" y="0"/>
            <a:ext cx="5570364" cy="6858000"/>
          </a:xfrm>
          <a:prstGeom prst="rect">
            <a:avLst/>
          </a:prstGeom>
        </p:spPr>
      </p:pic>
      <p:sp>
        <p:nvSpPr>
          <p:cNvPr id="1079" name="Прямоугольник 1078">
            <a:extLst>
              <a:ext uri="{FF2B5EF4-FFF2-40B4-BE49-F238E27FC236}">
                <a16:creationId xmlns:a16="http://schemas.microsoft.com/office/drawing/2014/main" id="{4EAF8C29-C91B-A6B8-DC86-707AF9A651E6}"/>
              </a:ext>
            </a:extLst>
          </p:cNvPr>
          <p:cNvSpPr/>
          <p:nvPr/>
        </p:nvSpPr>
        <p:spPr>
          <a:xfrm>
            <a:off x="5519936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Количество внедрений на уровне субъекта РФ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10128448" y="620688"/>
            <a:ext cx="2063552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487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FD8FF98-88D5-26E3-9A9E-660C9BBC53C0}"/>
              </a:ext>
            </a:extLst>
          </p:cNvPr>
          <p:cNvGrpSpPr/>
          <p:nvPr/>
        </p:nvGrpSpPr>
        <p:grpSpPr>
          <a:xfrm>
            <a:off x="2410043" y="1610792"/>
            <a:ext cx="9351328" cy="4865811"/>
            <a:chOff x="2410043" y="1610792"/>
            <a:chExt cx="9351328" cy="4865811"/>
          </a:xfrm>
        </p:grpSpPr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id="{04FF9A71-4890-DAC1-6CC9-475091450784}"/>
                </a:ext>
              </a:extLst>
            </p:cNvPr>
            <p:cNvSpPr/>
            <p:nvPr/>
          </p:nvSpPr>
          <p:spPr>
            <a:xfrm>
              <a:off x="9008781" y="2446722"/>
              <a:ext cx="167656" cy="109662"/>
            </a:xfrm>
            <a:custGeom>
              <a:avLst/>
              <a:gdLst>
                <a:gd name="connsiteX0" fmla="*/ 0 w 196397"/>
                <a:gd name="connsiteY0" fmla="*/ 81691 h 128462"/>
                <a:gd name="connsiteX1" fmla="*/ 21164 w 196397"/>
                <a:gd name="connsiteY1" fmla="*/ 126981 h 128462"/>
                <a:gd name="connsiteX2" fmla="*/ 157245 w 196397"/>
                <a:gd name="connsiteY2" fmla="*/ 128462 h 128462"/>
                <a:gd name="connsiteX3" fmla="*/ 196397 w 196397"/>
                <a:gd name="connsiteY3" fmla="*/ 55872 h 128462"/>
                <a:gd name="connsiteX4" fmla="*/ 170790 w 196397"/>
                <a:gd name="connsiteY4" fmla="*/ 0 h 128462"/>
                <a:gd name="connsiteX5" fmla="*/ 142007 w 196397"/>
                <a:gd name="connsiteY5" fmla="*/ 31745 h 128462"/>
                <a:gd name="connsiteX6" fmla="*/ 86136 w 196397"/>
                <a:gd name="connsiteY6" fmla="*/ 27301 h 128462"/>
                <a:gd name="connsiteX7" fmla="*/ 71109 w 196397"/>
                <a:gd name="connsiteY7" fmla="*/ 52909 h 128462"/>
                <a:gd name="connsiteX8" fmla="*/ 40845 w 196397"/>
                <a:gd name="connsiteY8" fmla="*/ 52909 h 128462"/>
                <a:gd name="connsiteX9" fmla="*/ 36189 w 196397"/>
                <a:gd name="connsiteY9" fmla="*/ 83173 h 128462"/>
                <a:gd name="connsiteX10" fmla="*/ 0 w 196397"/>
                <a:gd name="connsiteY10" fmla="*/ 81691 h 12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397" h="128462">
                  <a:moveTo>
                    <a:pt x="0" y="81691"/>
                  </a:moveTo>
                  <a:lnTo>
                    <a:pt x="21164" y="126981"/>
                  </a:lnTo>
                  <a:lnTo>
                    <a:pt x="157245" y="128462"/>
                  </a:lnTo>
                  <a:lnTo>
                    <a:pt x="196397" y="55872"/>
                  </a:lnTo>
                  <a:lnTo>
                    <a:pt x="170790" y="0"/>
                  </a:lnTo>
                  <a:lnTo>
                    <a:pt x="142007" y="31745"/>
                  </a:lnTo>
                  <a:lnTo>
                    <a:pt x="86136" y="27301"/>
                  </a:lnTo>
                  <a:lnTo>
                    <a:pt x="71109" y="52909"/>
                  </a:lnTo>
                  <a:lnTo>
                    <a:pt x="40845" y="52909"/>
                  </a:lnTo>
                  <a:lnTo>
                    <a:pt x="36189" y="83173"/>
                  </a:lnTo>
                  <a:lnTo>
                    <a:pt x="0" y="8169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id="{F6AD37EB-FC49-A90A-945F-B86FCE670427}"/>
                </a:ext>
              </a:extLst>
            </p:cNvPr>
            <p:cNvSpPr/>
            <p:nvPr/>
          </p:nvSpPr>
          <p:spPr>
            <a:xfrm>
              <a:off x="8731282" y="2534525"/>
              <a:ext cx="249135" cy="230888"/>
            </a:xfrm>
            <a:custGeom>
              <a:avLst/>
              <a:gdLst>
                <a:gd name="connsiteX0" fmla="*/ 199572 w 291844"/>
                <a:gd name="connsiteY0" fmla="*/ 45290 h 270469"/>
                <a:gd name="connsiteX1" fmla="*/ 231317 w 291844"/>
                <a:gd name="connsiteY1" fmla="*/ 93754 h 270469"/>
                <a:gd name="connsiteX2" fmla="*/ 290363 w 291844"/>
                <a:gd name="connsiteY2" fmla="*/ 105818 h 270469"/>
                <a:gd name="connsiteX3" fmla="*/ 291844 w 291844"/>
                <a:gd name="connsiteY3" fmla="*/ 37671 h 270469"/>
                <a:gd name="connsiteX4" fmla="*/ 272162 w 291844"/>
                <a:gd name="connsiteY4" fmla="*/ 4444 h 270469"/>
                <a:gd name="connsiteX5" fmla="*/ 202534 w 291844"/>
                <a:gd name="connsiteY5" fmla="*/ 0 h 270469"/>
                <a:gd name="connsiteX6" fmla="*/ 166345 w 291844"/>
                <a:gd name="connsiteY6" fmla="*/ 25608 h 270469"/>
                <a:gd name="connsiteX7" fmla="*/ 110473 w 291844"/>
                <a:gd name="connsiteY7" fmla="*/ 16508 h 270469"/>
                <a:gd name="connsiteX8" fmla="*/ 105818 w 291844"/>
                <a:gd name="connsiteY8" fmla="*/ 54390 h 270469"/>
                <a:gd name="connsiteX9" fmla="*/ 139044 w 291844"/>
                <a:gd name="connsiteY9" fmla="*/ 89098 h 270469"/>
                <a:gd name="connsiteX10" fmla="*/ 121055 w 291844"/>
                <a:gd name="connsiteY10" fmla="*/ 110262 h 270469"/>
                <a:gd name="connsiteX11" fmla="*/ 68146 w 291844"/>
                <a:gd name="connsiteY11" fmla="*/ 66453 h 270469"/>
                <a:gd name="connsiteX12" fmla="*/ 4655 w 291844"/>
                <a:gd name="connsiteY12" fmla="*/ 72591 h 270469"/>
                <a:gd name="connsiteX13" fmla="*/ 0 w 291844"/>
                <a:gd name="connsiteY13" fmla="*/ 123806 h 270469"/>
                <a:gd name="connsiteX14" fmla="*/ 6137 w 291844"/>
                <a:gd name="connsiteY14" fmla="*/ 176715 h 270469"/>
                <a:gd name="connsiteX15" fmla="*/ 34708 w 291844"/>
                <a:gd name="connsiteY15" fmla="*/ 213117 h 270469"/>
                <a:gd name="connsiteX16" fmla="*/ 45290 w 291844"/>
                <a:gd name="connsiteY16" fmla="*/ 253962 h 270469"/>
                <a:gd name="connsiteX17" fmla="*/ 104336 w 291844"/>
                <a:gd name="connsiteY17" fmla="*/ 270470 h 270469"/>
                <a:gd name="connsiteX18" fmla="*/ 158726 w 291844"/>
                <a:gd name="connsiteY18" fmla="*/ 266025 h 270469"/>
                <a:gd name="connsiteX19" fmla="*/ 154281 w 291844"/>
                <a:gd name="connsiteY19" fmla="*/ 208461 h 270469"/>
                <a:gd name="connsiteX20" fmla="*/ 193646 w 291844"/>
                <a:gd name="connsiteY20" fmla="*/ 213117 h 270469"/>
                <a:gd name="connsiteX21" fmla="*/ 223698 w 291844"/>
                <a:gd name="connsiteY21" fmla="*/ 163171 h 270469"/>
                <a:gd name="connsiteX22" fmla="*/ 260099 w 291844"/>
                <a:gd name="connsiteY22" fmla="*/ 170789 h 270469"/>
                <a:gd name="connsiteX23" fmla="*/ 284226 w 291844"/>
                <a:gd name="connsiteY23" fmla="*/ 143489 h 270469"/>
                <a:gd name="connsiteX24" fmla="*/ 260099 w 291844"/>
                <a:gd name="connsiteY24" fmla="*/ 119362 h 270469"/>
                <a:gd name="connsiteX25" fmla="*/ 207190 w 291844"/>
                <a:gd name="connsiteY25" fmla="*/ 104336 h 270469"/>
                <a:gd name="connsiteX26" fmla="*/ 164863 w 291844"/>
                <a:gd name="connsiteY26" fmla="*/ 54390 h 270469"/>
                <a:gd name="connsiteX27" fmla="*/ 199572 w 291844"/>
                <a:gd name="connsiteY27" fmla="*/ 45290 h 270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91844" h="270469">
                  <a:moveTo>
                    <a:pt x="199572" y="45290"/>
                  </a:moveTo>
                  <a:lnTo>
                    <a:pt x="231317" y="93754"/>
                  </a:lnTo>
                  <a:lnTo>
                    <a:pt x="290363" y="105818"/>
                  </a:lnTo>
                  <a:lnTo>
                    <a:pt x="291844" y="37671"/>
                  </a:lnTo>
                  <a:lnTo>
                    <a:pt x="272162" y="4444"/>
                  </a:lnTo>
                  <a:lnTo>
                    <a:pt x="202534" y="0"/>
                  </a:lnTo>
                  <a:lnTo>
                    <a:pt x="166345" y="25608"/>
                  </a:lnTo>
                  <a:lnTo>
                    <a:pt x="110473" y="16508"/>
                  </a:lnTo>
                  <a:lnTo>
                    <a:pt x="105818" y="54390"/>
                  </a:lnTo>
                  <a:lnTo>
                    <a:pt x="139044" y="89098"/>
                  </a:lnTo>
                  <a:lnTo>
                    <a:pt x="121055" y="110262"/>
                  </a:lnTo>
                  <a:lnTo>
                    <a:pt x="68146" y="66453"/>
                  </a:lnTo>
                  <a:lnTo>
                    <a:pt x="4655" y="72591"/>
                  </a:lnTo>
                  <a:lnTo>
                    <a:pt x="0" y="123806"/>
                  </a:lnTo>
                  <a:lnTo>
                    <a:pt x="6137" y="176715"/>
                  </a:lnTo>
                  <a:lnTo>
                    <a:pt x="34708" y="213117"/>
                  </a:lnTo>
                  <a:lnTo>
                    <a:pt x="45290" y="253962"/>
                  </a:lnTo>
                  <a:lnTo>
                    <a:pt x="104336" y="270470"/>
                  </a:lnTo>
                  <a:lnTo>
                    <a:pt x="158726" y="266025"/>
                  </a:lnTo>
                  <a:lnTo>
                    <a:pt x="154281" y="208461"/>
                  </a:lnTo>
                  <a:lnTo>
                    <a:pt x="193646" y="213117"/>
                  </a:lnTo>
                  <a:lnTo>
                    <a:pt x="223698" y="163171"/>
                  </a:lnTo>
                  <a:lnTo>
                    <a:pt x="260099" y="170789"/>
                  </a:lnTo>
                  <a:lnTo>
                    <a:pt x="284226" y="143489"/>
                  </a:lnTo>
                  <a:lnTo>
                    <a:pt x="260099" y="119362"/>
                  </a:lnTo>
                  <a:lnTo>
                    <a:pt x="207190" y="104336"/>
                  </a:lnTo>
                  <a:lnTo>
                    <a:pt x="164863" y="54390"/>
                  </a:lnTo>
                  <a:lnTo>
                    <a:pt x="199572" y="4529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id="{78C7809C-5F8F-173D-964D-804FCEC07F4C}"/>
                </a:ext>
              </a:extLst>
            </p:cNvPr>
            <p:cNvSpPr/>
            <p:nvPr/>
          </p:nvSpPr>
          <p:spPr>
            <a:xfrm>
              <a:off x="10168280" y="1739424"/>
              <a:ext cx="120322" cy="179759"/>
            </a:xfrm>
            <a:custGeom>
              <a:avLst/>
              <a:gdLst>
                <a:gd name="connsiteX0" fmla="*/ 0 w 140949"/>
                <a:gd name="connsiteY0" fmla="*/ 118727 h 210576"/>
                <a:gd name="connsiteX1" fmla="*/ 77459 w 140949"/>
                <a:gd name="connsiteY1" fmla="*/ 210577 h 210576"/>
                <a:gd name="connsiteX2" fmla="*/ 94390 w 140949"/>
                <a:gd name="connsiteY2" fmla="*/ 193646 h 210576"/>
                <a:gd name="connsiteX3" fmla="*/ 115553 w 140949"/>
                <a:gd name="connsiteY3" fmla="*/ 87617 h 210576"/>
                <a:gd name="connsiteX4" fmla="*/ 140949 w 140949"/>
                <a:gd name="connsiteY4" fmla="*/ 38306 h 210576"/>
                <a:gd name="connsiteX5" fmla="*/ 112590 w 140949"/>
                <a:gd name="connsiteY5" fmla="*/ 0 h 210576"/>
                <a:gd name="connsiteX6" fmla="*/ 42116 w 140949"/>
                <a:gd name="connsiteY6" fmla="*/ 5714 h 210576"/>
                <a:gd name="connsiteX7" fmla="*/ 0 w 140949"/>
                <a:gd name="connsiteY7" fmla="*/ 69205 h 210576"/>
                <a:gd name="connsiteX8" fmla="*/ 0 w 140949"/>
                <a:gd name="connsiteY8" fmla="*/ 118727 h 210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949" h="210576">
                  <a:moveTo>
                    <a:pt x="0" y="118727"/>
                  </a:moveTo>
                  <a:lnTo>
                    <a:pt x="77459" y="210577"/>
                  </a:lnTo>
                  <a:lnTo>
                    <a:pt x="94390" y="193646"/>
                  </a:lnTo>
                  <a:lnTo>
                    <a:pt x="115553" y="87617"/>
                  </a:lnTo>
                  <a:lnTo>
                    <a:pt x="140949" y="38306"/>
                  </a:lnTo>
                  <a:lnTo>
                    <a:pt x="112590" y="0"/>
                  </a:lnTo>
                  <a:lnTo>
                    <a:pt x="42116" y="5714"/>
                  </a:lnTo>
                  <a:lnTo>
                    <a:pt x="0" y="69205"/>
                  </a:lnTo>
                  <a:lnTo>
                    <a:pt x="0" y="11872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70CCC055-FC71-9CC4-25E1-02812541DA5E}"/>
                </a:ext>
              </a:extLst>
            </p:cNvPr>
            <p:cNvSpPr/>
            <p:nvPr/>
          </p:nvSpPr>
          <p:spPr>
            <a:xfrm>
              <a:off x="10031698" y="5737147"/>
              <a:ext cx="345068" cy="245702"/>
            </a:xfrm>
            <a:custGeom>
              <a:avLst/>
              <a:gdLst>
                <a:gd name="connsiteX0" fmla="*/ 0 w 404223"/>
                <a:gd name="connsiteY0" fmla="*/ 152589 h 287823"/>
                <a:gd name="connsiteX1" fmla="*/ 53755 w 404223"/>
                <a:gd name="connsiteY1" fmla="*/ 237455 h 287823"/>
                <a:gd name="connsiteX2" fmla="*/ 111320 w 404223"/>
                <a:gd name="connsiteY2" fmla="*/ 287824 h 287823"/>
                <a:gd name="connsiteX3" fmla="*/ 233433 w 404223"/>
                <a:gd name="connsiteY3" fmla="*/ 228566 h 287823"/>
                <a:gd name="connsiteX4" fmla="*/ 249518 w 404223"/>
                <a:gd name="connsiteY4" fmla="*/ 178197 h 287823"/>
                <a:gd name="connsiteX5" fmla="*/ 341156 w 404223"/>
                <a:gd name="connsiteY5" fmla="*/ 75765 h 287823"/>
                <a:gd name="connsiteX6" fmla="*/ 391102 w 404223"/>
                <a:gd name="connsiteY6" fmla="*/ 52909 h 287823"/>
                <a:gd name="connsiteX7" fmla="*/ 404223 w 404223"/>
                <a:gd name="connsiteY7" fmla="*/ 0 h 287823"/>
                <a:gd name="connsiteX8" fmla="*/ 268142 w 404223"/>
                <a:gd name="connsiteY8" fmla="*/ 45925 h 287823"/>
                <a:gd name="connsiteX9" fmla="*/ 266448 w 404223"/>
                <a:gd name="connsiteY9" fmla="*/ 46560 h 287823"/>
                <a:gd name="connsiteX10" fmla="*/ 264967 w 404223"/>
                <a:gd name="connsiteY10" fmla="*/ 45290 h 287823"/>
                <a:gd name="connsiteX11" fmla="*/ 217984 w 404223"/>
                <a:gd name="connsiteY11" fmla="*/ 7407 h 287823"/>
                <a:gd name="connsiteX12" fmla="*/ 115553 w 404223"/>
                <a:gd name="connsiteY12" fmla="*/ 5503 h 287823"/>
                <a:gd name="connsiteX13" fmla="*/ 65184 w 404223"/>
                <a:gd name="connsiteY13" fmla="*/ 53544 h 287823"/>
                <a:gd name="connsiteX14" fmla="*/ 0 w 404223"/>
                <a:gd name="connsiteY14" fmla="*/ 152589 h 2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4223" h="287823">
                  <a:moveTo>
                    <a:pt x="0" y="152589"/>
                  </a:moveTo>
                  <a:lnTo>
                    <a:pt x="53755" y="237455"/>
                  </a:lnTo>
                  <a:lnTo>
                    <a:pt x="111320" y="287824"/>
                  </a:lnTo>
                  <a:lnTo>
                    <a:pt x="233433" y="228566"/>
                  </a:lnTo>
                  <a:lnTo>
                    <a:pt x="249518" y="178197"/>
                  </a:lnTo>
                  <a:lnTo>
                    <a:pt x="341156" y="75765"/>
                  </a:lnTo>
                  <a:lnTo>
                    <a:pt x="391102" y="52909"/>
                  </a:lnTo>
                  <a:lnTo>
                    <a:pt x="404223" y="0"/>
                  </a:lnTo>
                  <a:lnTo>
                    <a:pt x="268142" y="45925"/>
                  </a:lnTo>
                  <a:lnTo>
                    <a:pt x="266448" y="46560"/>
                  </a:lnTo>
                  <a:lnTo>
                    <a:pt x="264967" y="45290"/>
                  </a:lnTo>
                  <a:lnTo>
                    <a:pt x="217984" y="7407"/>
                  </a:lnTo>
                  <a:lnTo>
                    <a:pt x="115553" y="5503"/>
                  </a:lnTo>
                  <a:lnTo>
                    <a:pt x="65184" y="53544"/>
                  </a:lnTo>
                  <a:lnTo>
                    <a:pt x="0" y="1525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id="{53B3D704-E0A4-E893-36B8-2712F0EFB8C3}"/>
                </a:ext>
              </a:extLst>
            </p:cNvPr>
            <p:cNvSpPr/>
            <p:nvPr/>
          </p:nvSpPr>
          <p:spPr>
            <a:xfrm>
              <a:off x="5337335" y="3064953"/>
              <a:ext cx="95751" cy="93583"/>
            </a:xfrm>
            <a:custGeom>
              <a:avLst/>
              <a:gdLst>
                <a:gd name="connsiteX0" fmla="*/ 0 w 112166"/>
                <a:gd name="connsiteY0" fmla="*/ 67088 h 109626"/>
                <a:gd name="connsiteX1" fmla="*/ 30899 w 112166"/>
                <a:gd name="connsiteY1" fmla="*/ 107722 h 109626"/>
                <a:gd name="connsiteX2" fmla="*/ 103701 w 112166"/>
                <a:gd name="connsiteY2" fmla="*/ 109627 h 109626"/>
                <a:gd name="connsiteX3" fmla="*/ 112167 w 112166"/>
                <a:gd name="connsiteY3" fmla="*/ 82538 h 109626"/>
                <a:gd name="connsiteX4" fmla="*/ 107722 w 112166"/>
                <a:gd name="connsiteY4" fmla="*/ 41904 h 109626"/>
                <a:gd name="connsiteX5" fmla="*/ 68993 w 112166"/>
                <a:gd name="connsiteY5" fmla="*/ 0 h 109626"/>
                <a:gd name="connsiteX6" fmla="*/ 13545 w 112166"/>
                <a:gd name="connsiteY6" fmla="*/ 19471 h 109626"/>
                <a:gd name="connsiteX7" fmla="*/ 0 w 112166"/>
                <a:gd name="connsiteY7" fmla="*/ 67088 h 10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166" h="109626">
                  <a:moveTo>
                    <a:pt x="0" y="67088"/>
                  </a:moveTo>
                  <a:lnTo>
                    <a:pt x="30899" y="107722"/>
                  </a:lnTo>
                  <a:lnTo>
                    <a:pt x="103701" y="109627"/>
                  </a:lnTo>
                  <a:lnTo>
                    <a:pt x="112167" y="82538"/>
                  </a:lnTo>
                  <a:lnTo>
                    <a:pt x="107722" y="41904"/>
                  </a:lnTo>
                  <a:lnTo>
                    <a:pt x="68993" y="0"/>
                  </a:lnTo>
                  <a:lnTo>
                    <a:pt x="13545" y="19471"/>
                  </a:lnTo>
                  <a:lnTo>
                    <a:pt x="0" y="67088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9638946D-D1B9-8334-D0E5-8E2BE49CF2DF}"/>
                </a:ext>
              </a:extLst>
            </p:cNvPr>
            <p:cNvSpPr/>
            <p:nvPr/>
          </p:nvSpPr>
          <p:spPr>
            <a:xfrm>
              <a:off x="6356097" y="1976635"/>
              <a:ext cx="141640" cy="92680"/>
            </a:xfrm>
            <a:custGeom>
              <a:avLst/>
              <a:gdLst>
                <a:gd name="connsiteX0" fmla="*/ 2751 w 165921"/>
                <a:gd name="connsiteY0" fmla="*/ 19470 h 108568"/>
                <a:gd name="connsiteX1" fmla="*/ 0 w 165921"/>
                <a:gd name="connsiteY1" fmla="*/ 48676 h 108568"/>
                <a:gd name="connsiteX2" fmla="*/ 26454 w 165921"/>
                <a:gd name="connsiteY2" fmla="*/ 75130 h 108568"/>
                <a:gd name="connsiteX3" fmla="*/ 53120 w 165921"/>
                <a:gd name="connsiteY3" fmla="*/ 108569 h 108568"/>
                <a:gd name="connsiteX4" fmla="*/ 61374 w 165921"/>
                <a:gd name="connsiteY4" fmla="*/ 93331 h 108568"/>
                <a:gd name="connsiteX5" fmla="*/ 54390 w 165921"/>
                <a:gd name="connsiteY5" fmla="*/ 61163 h 108568"/>
                <a:gd name="connsiteX6" fmla="*/ 90580 w 165921"/>
                <a:gd name="connsiteY6" fmla="*/ 52909 h 108568"/>
                <a:gd name="connsiteX7" fmla="*/ 136716 w 165921"/>
                <a:gd name="connsiteY7" fmla="*/ 68146 h 108568"/>
                <a:gd name="connsiteX8" fmla="*/ 165922 w 165921"/>
                <a:gd name="connsiteY8" fmla="*/ 38941 h 108568"/>
                <a:gd name="connsiteX9" fmla="*/ 139467 w 165921"/>
                <a:gd name="connsiteY9" fmla="*/ 8254 h 108568"/>
                <a:gd name="connsiteX10" fmla="*/ 117246 w 165921"/>
                <a:gd name="connsiteY10" fmla="*/ 0 h 108568"/>
                <a:gd name="connsiteX11" fmla="*/ 93543 w 165921"/>
                <a:gd name="connsiteY11" fmla="*/ 17989 h 108568"/>
                <a:gd name="connsiteX12" fmla="*/ 61374 w 165921"/>
                <a:gd name="connsiteY12" fmla="*/ 22222 h 108568"/>
                <a:gd name="connsiteX13" fmla="*/ 41904 w 165921"/>
                <a:gd name="connsiteY13" fmla="*/ 30475 h 108568"/>
                <a:gd name="connsiteX14" fmla="*/ 2751 w 165921"/>
                <a:gd name="connsiteY14" fmla="*/ 19470 h 108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5921" h="108568">
                  <a:moveTo>
                    <a:pt x="2751" y="19470"/>
                  </a:moveTo>
                  <a:lnTo>
                    <a:pt x="0" y="48676"/>
                  </a:lnTo>
                  <a:lnTo>
                    <a:pt x="26454" y="75130"/>
                  </a:lnTo>
                  <a:lnTo>
                    <a:pt x="53120" y="108569"/>
                  </a:lnTo>
                  <a:lnTo>
                    <a:pt x="61374" y="93331"/>
                  </a:lnTo>
                  <a:lnTo>
                    <a:pt x="54390" y="61163"/>
                  </a:lnTo>
                  <a:lnTo>
                    <a:pt x="90580" y="52909"/>
                  </a:lnTo>
                  <a:lnTo>
                    <a:pt x="136716" y="68146"/>
                  </a:lnTo>
                  <a:lnTo>
                    <a:pt x="165922" y="38941"/>
                  </a:lnTo>
                  <a:lnTo>
                    <a:pt x="139467" y="8254"/>
                  </a:lnTo>
                  <a:lnTo>
                    <a:pt x="117246" y="0"/>
                  </a:lnTo>
                  <a:lnTo>
                    <a:pt x="93543" y="17989"/>
                  </a:lnTo>
                  <a:lnTo>
                    <a:pt x="61374" y="22222"/>
                  </a:lnTo>
                  <a:lnTo>
                    <a:pt x="41904" y="30475"/>
                  </a:lnTo>
                  <a:lnTo>
                    <a:pt x="2751" y="1947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98A9C636-88A8-F992-5926-2DE2C0B54A15}"/>
                </a:ext>
              </a:extLst>
            </p:cNvPr>
            <p:cNvSpPr/>
            <p:nvPr/>
          </p:nvSpPr>
          <p:spPr>
            <a:xfrm>
              <a:off x="7339811" y="2213304"/>
              <a:ext cx="150131" cy="191322"/>
            </a:xfrm>
            <a:custGeom>
              <a:avLst/>
              <a:gdLst>
                <a:gd name="connsiteX0" fmla="*/ 0 w 175868"/>
                <a:gd name="connsiteY0" fmla="*/ 152377 h 224121"/>
                <a:gd name="connsiteX1" fmla="*/ 37036 w 175868"/>
                <a:gd name="connsiteY1" fmla="*/ 103066 h 224121"/>
                <a:gd name="connsiteX2" fmla="*/ 27936 w 175868"/>
                <a:gd name="connsiteY2" fmla="*/ 59469 h 224121"/>
                <a:gd name="connsiteX3" fmla="*/ 63914 w 175868"/>
                <a:gd name="connsiteY3" fmla="*/ 35766 h 224121"/>
                <a:gd name="connsiteX4" fmla="*/ 99680 w 175868"/>
                <a:gd name="connsiteY4" fmla="*/ 0 h 224121"/>
                <a:gd name="connsiteX5" fmla="*/ 140102 w 175868"/>
                <a:gd name="connsiteY5" fmla="*/ 35766 h 224121"/>
                <a:gd name="connsiteX6" fmla="*/ 162536 w 175868"/>
                <a:gd name="connsiteY6" fmla="*/ 99680 h 224121"/>
                <a:gd name="connsiteX7" fmla="*/ 175869 w 175868"/>
                <a:gd name="connsiteY7" fmla="*/ 127616 h 224121"/>
                <a:gd name="connsiteX8" fmla="*/ 138833 w 175868"/>
                <a:gd name="connsiteY8" fmla="*/ 147933 h 224121"/>
                <a:gd name="connsiteX9" fmla="*/ 138833 w 175868"/>
                <a:gd name="connsiteY9" fmla="*/ 182641 h 224121"/>
                <a:gd name="connsiteX10" fmla="*/ 46983 w 175868"/>
                <a:gd name="connsiteY10" fmla="*/ 224122 h 224121"/>
                <a:gd name="connsiteX11" fmla="*/ 0 w 175868"/>
                <a:gd name="connsiteY11" fmla="*/ 181371 h 224121"/>
                <a:gd name="connsiteX12" fmla="*/ 0 w 175868"/>
                <a:gd name="connsiteY12" fmla="*/ 152377 h 224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5868" h="224121">
                  <a:moveTo>
                    <a:pt x="0" y="152377"/>
                  </a:moveTo>
                  <a:lnTo>
                    <a:pt x="37036" y="103066"/>
                  </a:lnTo>
                  <a:lnTo>
                    <a:pt x="27936" y="59469"/>
                  </a:lnTo>
                  <a:lnTo>
                    <a:pt x="63914" y="35766"/>
                  </a:lnTo>
                  <a:lnTo>
                    <a:pt x="99680" y="0"/>
                  </a:lnTo>
                  <a:lnTo>
                    <a:pt x="140102" y="35766"/>
                  </a:lnTo>
                  <a:lnTo>
                    <a:pt x="162536" y="99680"/>
                  </a:lnTo>
                  <a:lnTo>
                    <a:pt x="175869" y="127616"/>
                  </a:lnTo>
                  <a:lnTo>
                    <a:pt x="138833" y="147933"/>
                  </a:lnTo>
                  <a:lnTo>
                    <a:pt x="138833" y="182641"/>
                  </a:lnTo>
                  <a:lnTo>
                    <a:pt x="46983" y="224122"/>
                  </a:lnTo>
                  <a:lnTo>
                    <a:pt x="0" y="181371"/>
                  </a:lnTo>
                  <a:lnTo>
                    <a:pt x="0" y="15237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id="{1A71DC68-5705-A534-C80C-1754E46FB265}"/>
                </a:ext>
              </a:extLst>
            </p:cNvPr>
            <p:cNvSpPr/>
            <p:nvPr/>
          </p:nvSpPr>
          <p:spPr>
            <a:xfrm>
              <a:off x="7363658" y="2383490"/>
              <a:ext cx="170365" cy="215170"/>
            </a:xfrm>
            <a:custGeom>
              <a:avLst/>
              <a:gdLst>
                <a:gd name="connsiteX0" fmla="*/ 1270 w 199571"/>
                <a:gd name="connsiteY0" fmla="*/ 119997 h 252057"/>
                <a:gd name="connsiteX1" fmla="*/ 32592 w 199571"/>
                <a:gd name="connsiteY1" fmla="*/ 42539 h 252057"/>
                <a:gd name="connsiteX2" fmla="*/ 118727 w 199571"/>
                <a:gd name="connsiteY2" fmla="*/ 0 h 252057"/>
                <a:gd name="connsiteX3" fmla="*/ 134600 w 199571"/>
                <a:gd name="connsiteY3" fmla="*/ 59469 h 252057"/>
                <a:gd name="connsiteX4" fmla="*/ 156822 w 199571"/>
                <a:gd name="connsiteY4" fmla="*/ 52697 h 252057"/>
                <a:gd name="connsiteX5" fmla="*/ 160208 w 199571"/>
                <a:gd name="connsiteY5" fmla="*/ 26878 h 252057"/>
                <a:gd name="connsiteX6" fmla="*/ 199572 w 199571"/>
                <a:gd name="connsiteY6" fmla="*/ 64972 h 252057"/>
                <a:gd name="connsiteX7" fmla="*/ 196185 w 199571"/>
                <a:gd name="connsiteY7" fmla="*/ 115553 h 252057"/>
                <a:gd name="connsiteX8" fmla="*/ 166980 w 199571"/>
                <a:gd name="connsiteY8" fmla="*/ 162536 h 252057"/>
                <a:gd name="connsiteX9" fmla="*/ 191529 w 199571"/>
                <a:gd name="connsiteY9" fmla="*/ 191741 h 252057"/>
                <a:gd name="connsiteX10" fmla="*/ 184969 w 199571"/>
                <a:gd name="connsiteY10" fmla="*/ 235338 h 252057"/>
                <a:gd name="connsiteX11" fmla="*/ 153435 w 199571"/>
                <a:gd name="connsiteY11" fmla="*/ 252057 h 252057"/>
                <a:gd name="connsiteX12" fmla="*/ 89733 w 199571"/>
                <a:gd name="connsiteY12" fmla="*/ 208461 h 252057"/>
                <a:gd name="connsiteX13" fmla="*/ 32592 w 199571"/>
                <a:gd name="connsiteY13" fmla="*/ 159150 h 252057"/>
                <a:gd name="connsiteX14" fmla="*/ 0 w 199571"/>
                <a:gd name="connsiteY14" fmla="*/ 144547 h 252057"/>
                <a:gd name="connsiteX15" fmla="*/ 1270 w 199571"/>
                <a:gd name="connsiteY15" fmla="*/ 119997 h 252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9571" h="252057">
                  <a:moveTo>
                    <a:pt x="1270" y="119997"/>
                  </a:moveTo>
                  <a:lnTo>
                    <a:pt x="32592" y="42539"/>
                  </a:lnTo>
                  <a:lnTo>
                    <a:pt x="118727" y="0"/>
                  </a:lnTo>
                  <a:lnTo>
                    <a:pt x="134600" y="59469"/>
                  </a:lnTo>
                  <a:lnTo>
                    <a:pt x="156822" y="52697"/>
                  </a:lnTo>
                  <a:lnTo>
                    <a:pt x="160208" y="26878"/>
                  </a:lnTo>
                  <a:lnTo>
                    <a:pt x="199572" y="64972"/>
                  </a:lnTo>
                  <a:lnTo>
                    <a:pt x="196185" y="115553"/>
                  </a:lnTo>
                  <a:lnTo>
                    <a:pt x="166980" y="162536"/>
                  </a:lnTo>
                  <a:lnTo>
                    <a:pt x="191529" y="191741"/>
                  </a:lnTo>
                  <a:lnTo>
                    <a:pt x="184969" y="235338"/>
                  </a:lnTo>
                  <a:lnTo>
                    <a:pt x="153435" y="252057"/>
                  </a:lnTo>
                  <a:lnTo>
                    <a:pt x="89733" y="208461"/>
                  </a:lnTo>
                  <a:lnTo>
                    <a:pt x="32592" y="159150"/>
                  </a:lnTo>
                  <a:lnTo>
                    <a:pt x="0" y="144547"/>
                  </a:lnTo>
                  <a:lnTo>
                    <a:pt x="1270" y="1199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3DE02234-3FC4-2AF3-E83C-1FD0E9E81616}"/>
                </a:ext>
              </a:extLst>
            </p:cNvPr>
            <p:cNvSpPr/>
            <p:nvPr/>
          </p:nvSpPr>
          <p:spPr>
            <a:xfrm>
              <a:off x="7517583" y="2498392"/>
              <a:ext cx="155913" cy="215170"/>
            </a:xfrm>
            <a:custGeom>
              <a:avLst/>
              <a:gdLst>
                <a:gd name="connsiteX0" fmla="*/ 46137 w 182641"/>
                <a:gd name="connsiteY0" fmla="*/ 28994 h 252057"/>
                <a:gd name="connsiteX1" fmla="*/ 38095 w 182641"/>
                <a:gd name="connsiteY1" fmla="*/ 129944 h 252057"/>
                <a:gd name="connsiteX2" fmla="*/ 0 w 182641"/>
                <a:gd name="connsiteY2" fmla="*/ 199360 h 252057"/>
                <a:gd name="connsiteX3" fmla="*/ 14603 w 182641"/>
                <a:gd name="connsiteY3" fmla="*/ 252057 h 252057"/>
                <a:gd name="connsiteX4" fmla="*/ 77459 w 182641"/>
                <a:gd name="connsiteY4" fmla="*/ 201477 h 252057"/>
                <a:gd name="connsiteX5" fmla="*/ 143489 w 182641"/>
                <a:gd name="connsiteY5" fmla="*/ 197032 h 252057"/>
                <a:gd name="connsiteX6" fmla="*/ 178197 w 182641"/>
                <a:gd name="connsiteY6" fmla="*/ 162324 h 252057"/>
                <a:gd name="connsiteX7" fmla="*/ 182641 w 182641"/>
                <a:gd name="connsiteY7" fmla="*/ 81691 h 252057"/>
                <a:gd name="connsiteX8" fmla="*/ 145817 w 182641"/>
                <a:gd name="connsiteY8" fmla="*/ 34708 h 252057"/>
                <a:gd name="connsiteX9" fmla="*/ 114495 w 182641"/>
                <a:gd name="connsiteY9" fmla="*/ 66030 h 252057"/>
                <a:gd name="connsiteX10" fmla="*/ 97564 w 182641"/>
                <a:gd name="connsiteY10" fmla="*/ 48041 h 252057"/>
                <a:gd name="connsiteX11" fmla="*/ 99892 w 182641"/>
                <a:gd name="connsiteY11" fmla="*/ 0 h 252057"/>
                <a:gd name="connsiteX12" fmla="*/ 46137 w 182641"/>
                <a:gd name="connsiteY12" fmla="*/ 28994 h 252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2641" h="252057">
                  <a:moveTo>
                    <a:pt x="46137" y="28994"/>
                  </a:moveTo>
                  <a:lnTo>
                    <a:pt x="38095" y="129944"/>
                  </a:lnTo>
                  <a:lnTo>
                    <a:pt x="0" y="199360"/>
                  </a:lnTo>
                  <a:lnTo>
                    <a:pt x="14603" y="252057"/>
                  </a:lnTo>
                  <a:lnTo>
                    <a:pt x="77459" y="201477"/>
                  </a:lnTo>
                  <a:lnTo>
                    <a:pt x="143489" y="197032"/>
                  </a:lnTo>
                  <a:lnTo>
                    <a:pt x="178197" y="162324"/>
                  </a:lnTo>
                  <a:lnTo>
                    <a:pt x="182641" y="81691"/>
                  </a:lnTo>
                  <a:lnTo>
                    <a:pt x="145817" y="34708"/>
                  </a:lnTo>
                  <a:lnTo>
                    <a:pt x="114495" y="66030"/>
                  </a:lnTo>
                  <a:lnTo>
                    <a:pt x="97564" y="48041"/>
                  </a:lnTo>
                  <a:lnTo>
                    <a:pt x="99892" y="0"/>
                  </a:lnTo>
                  <a:lnTo>
                    <a:pt x="46137" y="2899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A24055B3-3DAB-A9A2-CCE1-A214FB674802}"/>
                </a:ext>
              </a:extLst>
            </p:cNvPr>
            <p:cNvSpPr/>
            <p:nvPr/>
          </p:nvSpPr>
          <p:spPr>
            <a:xfrm>
              <a:off x="11597510" y="5191001"/>
              <a:ext cx="43720" cy="134413"/>
            </a:xfrm>
            <a:custGeom>
              <a:avLst/>
              <a:gdLst>
                <a:gd name="connsiteX0" fmla="*/ 24973 w 51215"/>
                <a:gd name="connsiteY0" fmla="*/ 0 h 157456"/>
                <a:gd name="connsiteX1" fmla="*/ 0 w 51215"/>
                <a:gd name="connsiteY1" fmla="*/ 25185 h 157456"/>
                <a:gd name="connsiteX2" fmla="*/ 1058 w 51215"/>
                <a:gd name="connsiteY2" fmla="*/ 77670 h 157456"/>
                <a:gd name="connsiteX3" fmla="*/ 2328 w 51215"/>
                <a:gd name="connsiteY3" fmla="*/ 132483 h 157456"/>
                <a:gd name="connsiteX4" fmla="*/ 3597 w 51215"/>
                <a:gd name="connsiteY4" fmla="*/ 157457 h 157456"/>
                <a:gd name="connsiteX5" fmla="*/ 29841 w 51215"/>
                <a:gd name="connsiteY5" fmla="*/ 157457 h 157456"/>
                <a:gd name="connsiteX6" fmla="*/ 51215 w 51215"/>
                <a:gd name="connsiteY6" fmla="*/ 95447 h 157456"/>
                <a:gd name="connsiteX7" fmla="*/ 46559 w 51215"/>
                <a:gd name="connsiteY7" fmla="*/ 34708 h 157456"/>
                <a:gd name="connsiteX8" fmla="*/ 24973 w 51215"/>
                <a:gd name="connsiteY8" fmla="*/ 0 h 15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215" h="157456">
                  <a:moveTo>
                    <a:pt x="24973" y="0"/>
                  </a:moveTo>
                  <a:lnTo>
                    <a:pt x="0" y="25185"/>
                  </a:lnTo>
                  <a:lnTo>
                    <a:pt x="1058" y="77670"/>
                  </a:lnTo>
                  <a:lnTo>
                    <a:pt x="2328" y="132483"/>
                  </a:lnTo>
                  <a:lnTo>
                    <a:pt x="3597" y="157457"/>
                  </a:lnTo>
                  <a:lnTo>
                    <a:pt x="29841" y="157457"/>
                  </a:lnTo>
                  <a:lnTo>
                    <a:pt x="51215" y="95447"/>
                  </a:lnTo>
                  <a:lnTo>
                    <a:pt x="46559" y="34708"/>
                  </a:lnTo>
                  <a:lnTo>
                    <a:pt x="24973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A2D2790F-FC01-7F2D-B7BE-25F5FE212B5D}"/>
                </a:ext>
              </a:extLst>
            </p:cNvPr>
            <p:cNvSpPr/>
            <p:nvPr/>
          </p:nvSpPr>
          <p:spPr>
            <a:xfrm>
              <a:off x="11514044" y="5366245"/>
              <a:ext cx="70277" cy="193310"/>
            </a:xfrm>
            <a:custGeom>
              <a:avLst/>
              <a:gdLst>
                <a:gd name="connsiteX0" fmla="*/ 47618 w 82325"/>
                <a:gd name="connsiteY0" fmla="*/ 0 h 226449"/>
                <a:gd name="connsiteX1" fmla="*/ 73860 w 82325"/>
                <a:gd name="connsiteY1" fmla="*/ 1058 h 226449"/>
                <a:gd name="connsiteX2" fmla="*/ 82326 w 82325"/>
                <a:gd name="connsiteY2" fmla="*/ 35766 h 226449"/>
                <a:gd name="connsiteX3" fmla="*/ 63067 w 82325"/>
                <a:gd name="connsiteY3" fmla="*/ 65607 h 226449"/>
                <a:gd name="connsiteX4" fmla="*/ 38094 w 82325"/>
                <a:gd name="connsiteY4" fmla="*/ 101373 h 226449"/>
                <a:gd name="connsiteX5" fmla="*/ 35766 w 82325"/>
                <a:gd name="connsiteY5" fmla="*/ 140526 h 226449"/>
                <a:gd name="connsiteX6" fmla="*/ 28570 w 82325"/>
                <a:gd name="connsiteY6" fmla="*/ 189414 h 226449"/>
                <a:gd name="connsiteX7" fmla="*/ 23914 w 82325"/>
                <a:gd name="connsiteY7" fmla="*/ 226450 h 226449"/>
                <a:gd name="connsiteX8" fmla="*/ 11852 w 82325"/>
                <a:gd name="connsiteY8" fmla="*/ 220524 h 226449"/>
                <a:gd name="connsiteX9" fmla="*/ 2328 w 82325"/>
                <a:gd name="connsiteY9" fmla="*/ 156187 h 226449"/>
                <a:gd name="connsiteX10" fmla="*/ 0 w 82325"/>
                <a:gd name="connsiteY10" fmla="*/ 76189 h 226449"/>
                <a:gd name="connsiteX11" fmla="*/ 32168 w 82325"/>
                <a:gd name="connsiteY11" fmla="*/ 42750 h 226449"/>
                <a:gd name="connsiteX12" fmla="*/ 50157 w 82325"/>
                <a:gd name="connsiteY12" fmla="*/ 27301 h 226449"/>
                <a:gd name="connsiteX13" fmla="*/ 47618 w 82325"/>
                <a:gd name="connsiteY13" fmla="*/ 0 h 226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2325" h="226449">
                  <a:moveTo>
                    <a:pt x="47618" y="0"/>
                  </a:moveTo>
                  <a:lnTo>
                    <a:pt x="73860" y="1058"/>
                  </a:lnTo>
                  <a:lnTo>
                    <a:pt x="82326" y="35766"/>
                  </a:lnTo>
                  <a:lnTo>
                    <a:pt x="63067" y="65607"/>
                  </a:lnTo>
                  <a:lnTo>
                    <a:pt x="38094" y="101373"/>
                  </a:lnTo>
                  <a:lnTo>
                    <a:pt x="35766" y="140526"/>
                  </a:lnTo>
                  <a:lnTo>
                    <a:pt x="28570" y="189414"/>
                  </a:lnTo>
                  <a:lnTo>
                    <a:pt x="23914" y="226450"/>
                  </a:lnTo>
                  <a:lnTo>
                    <a:pt x="11852" y="220524"/>
                  </a:lnTo>
                  <a:lnTo>
                    <a:pt x="2328" y="156187"/>
                  </a:lnTo>
                  <a:lnTo>
                    <a:pt x="0" y="76189"/>
                  </a:lnTo>
                  <a:lnTo>
                    <a:pt x="32168" y="42750"/>
                  </a:lnTo>
                  <a:lnTo>
                    <a:pt x="50157" y="27301"/>
                  </a:lnTo>
                  <a:lnTo>
                    <a:pt x="4761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99033237-F810-9860-21C2-4086E80E6A7D}"/>
                </a:ext>
              </a:extLst>
            </p:cNvPr>
            <p:cNvSpPr/>
            <p:nvPr/>
          </p:nvSpPr>
          <p:spPr>
            <a:xfrm>
              <a:off x="11456412" y="5600024"/>
              <a:ext cx="49320" cy="130439"/>
            </a:xfrm>
            <a:custGeom>
              <a:avLst/>
              <a:gdLst>
                <a:gd name="connsiteX0" fmla="*/ 20529 w 57775"/>
                <a:gd name="connsiteY0" fmla="*/ 152801 h 152800"/>
                <a:gd name="connsiteX1" fmla="*/ 33438 w 57775"/>
                <a:gd name="connsiteY1" fmla="*/ 147086 h 152800"/>
                <a:gd name="connsiteX2" fmla="*/ 38729 w 57775"/>
                <a:gd name="connsiteY2" fmla="*/ 53967 h 152800"/>
                <a:gd name="connsiteX3" fmla="*/ 54602 w 57775"/>
                <a:gd name="connsiteY3" fmla="*/ 35343 h 152800"/>
                <a:gd name="connsiteX4" fmla="*/ 57776 w 57775"/>
                <a:gd name="connsiteY4" fmla="*/ 10794 h 152800"/>
                <a:gd name="connsiteX5" fmla="*/ 40634 w 57775"/>
                <a:gd name="connsiteY5" fmla="*/ 0 h 152800"/>
                <a:gd name="connsiteX6" fmla="*/ 14391 w 57775"/>
                <a:gd name="connsiteY6" fmla="*/ 12486 h 152800"/>
                <a:gd name="connsiteX7" fmla="*/ 0 w 57775"/>
                <a:gd name="connsiteY7" fmla="*/ 23915 h 152800"/>
                <a:gd name="connsiteX8" fmla="*/ 12909 w 57775"/>
                <a:gd name="connsiteY8" fmla="*/ 64760 h 152800"/>
                <a:gd name="connsiteX9" fmla="*/ 8253 w 57775"/>
                <a:gd name="connsiteY9" fmla="*/ 117669 h 152800"/>
                <a:gd name="connsiteX10" fmla="*/ 20529 w 57775"/>
                <a:gd name="connsiteY10" fmla="*/ 152801 h 1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775" h="152800">
                  <a:moveTo>
                    <a:pt x="20529" y="152801"/>
                  </a:moveTo>
                  <a:lnTo>
                    <a:pt x="33438" y="147086"/>
                  </a:lnTo>
                  <a:lnTo>
                    <a:pt x="38729" y="53967"/>
                  </a:lnTo>
                  <a:lnTo>
                    <a:pt x="54602" y="35343"/>
                  </a:lnTo>
                  <a:lnTo>
                    <a:pt x="57776" y="10794"/>
                  </a:lnTo>
                  <a:lnTo>
                    <a:pt x="40634" y="0"/>
                  </a:lnTo>
                  <a:lnTo>
                    <a:pt x="14391" y="12486"/>
                  </a:lnTo>
                  <a:lnTo>
                    <a:pt x="0" y="23915"/>
                  </a:lnTo>
                  <a:lnTo>
                    <a:pt x="12909" y="64760"/>
                  </a:lnTo>
                  <a:lnTo>
                    <a:pt x="8253" y="117669"/>
                  </a:lnTo>
                  <a:lnTo>
                    <a:pt x="20529" y="15280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15714C80-B2F9-299B-F774-BB32F60F550F}"/>
                </a:ext>
              </a:extLst>
            </p:cNvPr>
            <p:cNvSpPr/>
            <p:nvPr/>
          </p:nvSpPr>
          <p:spPr>
            <a:xfrm>
              <a:off x="11557764" y="5618632"/>
              <a:ext cx="29990" cy="48960"/>
            </a:xfrm>
            <a:custGeom>
              <a:avLst/>
              <a:gdLst>
                <a:gd name="connsiteX0" fmla="*/ 0 w 35131"/>
                <a:gd name="connsiteY0" fmla="*/ 37248 h 57353"/>
                <a:gd name="connsiteX1" fmla="*/ 8889 w 35131"/>
                <a:gd name="connsiteY1" fmla="*/ 57353 h 57353"/>
                <a:gd name="connsiteX2" fmla="*/ 35131 w 35131"/>
                <a:gd name="connsiteY2" fmla="*/ 48041 h 57353"/>
                <a:gd name="connsiteX3" fmla="*/ 29418 w 35131"/>
                <a:gd name="connsiteY3" fmla="*/ 20105 h 57353"/>
                <a:gd name="connsiteX4" fmla="*/ 15026 w 35131"/>
                <a:gd name="connsiteY4" fmla="*/ 0 h 57353"/>
                <a:gd name="connsiteX5" fmla="*/ 635 w 35131"/>
                <a:gd name="connsiteY5" fmla="*/ 13968 h 57353"/>
                <a:gd name="connsiteX6" fmla="*/ 0 w 35131"/>
                <a:gd name="connsiteY6" fmla="*/ 37248 h 57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131" h="57353">
                  <a:moveTo>
                    <a:pt x="0" y="37248"/>
                  </a:moveTo>
                  <a:lnTo>
                    <a:pt x="8889" y="57353"/>
                  </a:lnTo>
                  <a:lnTo>
                    <a:pt x="35131" y="48041"/>
                  </a:lnTo>
                  <a:lnTo>
                    <a:pt x="29418" y="20105"/>
                  </a:lnTo>
                  <a:lnTo>
                    <a:pt x="15026" y="0"/>
                  </a:lnTo>
                  <a:lnTo>
                    <a:pt x="635" y="13968"/>
                  </a:lnTo>
                  <a:lnTo>
                    <a:pt x="0" y="3724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id="{6AFB4C0F-8114-ADAD-A0C5-F74E5FA1EB2C}"/>
                </a:ext>
              </a:extLst>
            </p:cNvPr>
            <p:cNvSpPr/>
            <p:nvPr/>
          </p:nvSpPr>
          <p:spPr>
            <a:xfrm>
              <a:off x="11617925" y="4845935"/>
              <a:ext cx="40649" cy="49863"/>
            </a:xfrm>
            <a:custGeom>
              <a:avLst/>
              <a:gdLst>
                <a:gd name="connsiteX0" fmla="*/ 14179 w 47617"/>
                <a:gd name="connsiteY0" fmla="*/ 0 h 58411"/>
                <a:gd name="connsiteX1" fmla="*/ 0 w 47617"/>
                <a:gd name="connsiteY1" fmla="*/ 27512 h 58411"/>
                <a:gd name="connsiteX2" fmla="*/ 21375 w 47617"/>
                <a:gd name="connsiteY2" fmla="*/ 58411 h 58411"/>
                <a:gd name="connsiteX3" fmla="*/ 47618 w 47617"/>
                <a:gd name="connsiteY3" fmla="*/ 33438 h 58411"/>
                <a:gd name="connsiteX4" fmla="*/ 30899 w 47617"/>
                <a:gd name="connsiteY4" fmla="*/ 2328 h 58411"/>
                <a:gd name="connsiteX5" fmla="*/ 14179 w 47617"/>
                <a:gd name="connsiteY5" fmla="*/ 0 h 58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17" h="58411">
                  <a:moveTo>
                    <a:pt x="14179" y="0"/>
                  </a:moveTo>
                  <a:lnTo>
                    <a:pt x="0" y="27512"/>
                  </a:lnTo>
                  <a:lnTo>
                    <a:pt x="21375" y="58411"/>
                  </a:lnTo>
                  <a:lnTo>
                    <a:pt x="47618" y="33438"/>
                  </a:lnTo>
                  <a:lnTo>
                    <a:pt x="30899" y="2328"/>
                  </a:lnTo>
                  <a:lnTo>
                    <a:pt x="14179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id="{FAAFB3CD-326F-0A24-2795-14A030FB88C0}"/>
                </a:ext>
              </a:extLst>
            </p:cNvPr>
            <p:cNvSpPr/>
            <p:nvPr/>
          </p:nvSpPr>
          <p:spPr>
            <a:xfrm>
              <a:off x="11632016" y="4953790"/>
              <a:ext cx="33783" cy="43901"/>
            </a:xfrm>
            <a:custGeom>
              <a:avLst/>
              <a:gdLst>
                <a:gd name="connsiteX0" fmla="*/ 0 w 39575"/>
                <a:gd name="connsiteY0" fmla="*/ 27513 h 51427"/>
                <a:gd name="connsiteX1" fmla="*/ 14391 w 39575"/>
                <a:gd name="connsiteY1" fmla="*/ 51427 h 51427"/>
                <a:gd name="connsiteX2" fmla="*/ 34708 w 39575"/>
                <a:gd name="connsiteY2" fmla="*/ 44232 h 51427"/>
                <a:gd name="connsiteX3" fmla="*/ 39576 w 39575"/>
                <a:gd name="connsiteY3" fmla="*/ 6138 h 51427"/>
                <a:gd name="connsiteX4" fmla="*/ 13121 w 39575"/>
                <a:gd name="connsiteY4" fmla="*/ 0 h 51427"/>
                <a:gd name="connsiteX5" fmla="*/ 0 w 39575"/>
                <a:gd name="connsiteY5" fmla="*/ 27513 h 5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575" h="51427">
                  <a:moveTo>
                    <a:pt x="0" y="27513"/>
                  </a:moveTo>
                  <a:lnTo>
                    <a:pt x="14391" y="51427"/>
                  </a:lnTo>
                  <a:lnTo>
                    <a:pt x="34708" y="44232"/>
                  </a:lnTo>
                  <a:lnTo>
                    <a:pt x="39576" y="6138"/>
                  </a:lnTo>
                  <a:lnTo>
                    <a:pt x="13121" y="0"/>
                  </a:lnTo>
                  <a:lnTo>
                    <a:pt x="0" y="2751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5EA56D17-8632-EAD0-A2A3-E8F812593343}"/>
                </a:ext>
              </a:extLst>
            </p:cNvPr>
            <p:cNvSpPr/>
            <p:nvPr/>
          </p:nvSpPr>
          <p:spPr>
            <a:xfrm>
              <a:off x="11629126" y="5030211"/>
              <a:ext cx="56908" cy="57992"/>
            </a:xfrm>
            <a:custGeom>
              <a:avLst/>
              <a:gdLst>
                <a:gd name="connsiteX0" fmla="*/ 21375 w 66664"/>
                <a:gd name="connsiteY0" fmla="*/ 0 h 67934"/>
                <a:gd name="connsiteX1" fmla="*/ 0 w 66664"/>
                <a:gd name="connsiteY1" fmla="*/ 22645 h 67934"/>
                <a:gd name="connsiteX2" fmla="*/ 16508 w 66664"/>
                <a:gd name="connsiteY2" fmla="*/ 67935 h 67934"/>
                <a:gd name="connsiteX3" fmla="*/ 66665 w 66664"/>
                <a:gd name="connsiteY3" fmla="*/ 54813 h 67934"/>
                <a:gd name="connsiteX4" fmla="*/ 49946 w 66664"/>
                <a:gd name="connsiteY4" fmla="*/ 8465 h 67934"/>
                <a:gd name="connsiteX5" fmla="*/ 21375 w 66664"/>
                <a:gd name="connsiteY5" fmla="*/ 0 h 6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64" h="67934">
                  <a:moveTo>
                    <a:pt x="21375" y="0"/>
                  </a:moveTo>
                  <a:lnTo>
                    <a:pt x="0" y="22645"/>
                  </a:lnTo>
                  <a:lnTo>
                    <a:pt x="16508" y="67935"/>
                  </a:lnTo>
                  <a:lnTo>
                    <a:pt x="66665" y="54813"/>
                  </a:lnTo>
                  <a:lnTo>
                    <a:pt x="49946" y="8465"/>
                  </a:lnTo>
                  <a:lnTo>
                    <a:pt x="2137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56B98D6B-7461-9CEF-4F85-6771679BBE3F}"/>
                </a:ext>
              </a:extLst>
            </p:cNvPr>
            <p:cNvSpPr/>
            <p:nvPr/>
          </p:nvSpPr>
          <p:spPr>
            <a:xfrm>
              <a:off x="11690914" y="3452476"/>
              <a:ext cx="70457" cy="42998"/>
            </a:xfrm>
            <a:custGeom>
              <a:avLst/>
              <a:gdLst>
                <a:gd name="connsiteX0" fmla="*/ 0 w 82536"/>
                <a:gd name="connsiteY0" fmla="*/ 22433 h 50369"/>
                <a:gd name="connsiteX1" fmla="*/ 27936 w 82536"/>
                <a:gd name="connsiteY1" fmla="*/ 50369 h 50369"/>
                <a:gd name="connsiteX2" fmla="*/ 82537 w 82536"/>
                <a:gd name="connsiteY2" fmla="*/ 5714 h 50369"/>
                <a:gd name="connsiteX3" fmla="*/ 58622 w 82536"/>
                <a:gd name="connsiteY3" fmla="*/ 0 h 50369"/>
                <a:gd name="connsiteX4" fmla="*/ 0 w 82536"/>
                <a:gd name="connsiteY4" fmla="*/ 22433 h 5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6" h="50369">
                  <a:moveTo>
                    <a:pt x="0" y="22433"/>
                  </a:moveTo>
                  <a:lnTo>
                    <a:pt x="27936" y="50369"/>
                  </a:lnTo>
                  <a:lnTo>
                    <a:pt x="82537" y="5714"/>
                  </a:lnTo>
                  <a:lnTo>
                    <a:pt x="58622" y="0"/>
                  </a:lnTo>
                  <a:lnTo>
                    <a:pt x="0" y="2243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id="{23195E18-AA69-52CA-D554-4A4C97C84595}"/>
                </a:ext>
              </a:extLst>
            </p:cNvPr>
            <p:cNvSpPr/>
            <p:nvPr/>
          </p:nvSpPr>
          <p:spPr>
            <a:xfrm>
              <a:off x="11490918" y="4462024"/>
              <a:ext cx="38119" cy="49140"/>
            </a:xfrm>
            <a:custGeom>
              <a:avLst/>
              <a:gdLst>
                <a:gd name="connsiteX0" fmla="*/ 0 w 44654"/>
                <a:gd name="connsiteY0" fmla="*/ 19259 h 57564"/>
                <a:gd name="connsiteX1" fmla="*/ 4444 w 44654"/>
                <a:gd name="connsiteY1" fmla="*/ 40211 h 57564"/>
                <a:gd name="connsiteX2" fmla="*/ 31533 w 44654"/>
                <a:gd name="connsiteY2" fmla="*/ 57564 h 57564"/>
                <a:gd name="connsiteX3" fmla="*/ 44655 w 44654"/>
                <a:gd name="connsiteY3" fmla="*/ 24338 h 57564"/>
                <a:gd name="connsiteX4" fmla="*/ 29840 w 44654"/>
                <a:gd name="connsiteY4" fmla="*/ 0 h 57564"/>
                <a:gd name="connsiteX5" fmla="*/ 0 w 44654"/>
                <a:gd name="connsiteY5" fmla="*/ 19259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654" h="57564">
                  <a:moveTo>
                    <a:pt x="0" y="19259"/>
                  </a:moveTo>
                  <a:lnTo>
                    <a:pt x="4444" y="40211"/>
                  </a:lnTo>
                  <a:lnTo>
                    <a:pt x="31533" y="57564"/>
                  </a:lnTo>
                  <a:lnTo>
                    <a:pt x="44655" y="24338"/>
                  </a:lnTo>
                  <a:lnTo>
                    <a:pt x="29840" y="0"/>
                  </a:lnTo>
                  <a:lnTo>
                    <a:pt x="0" y="1925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id="{F8D52762-6008-800F-E6EF-4CE2D7E4CF68}"/>
                </a:ext>
              </a:extLst>
            </p:cNvPr>
            <p:cNvSpPr/>
            <p:nvPr/>
          </p:nvSpPr>
          <p:spPr>
            <a:xfrm>
              <a:off x="11560293" y="4434383"/>
              <a:ext cx="38842" cy="36494"/>
            </a:xfrm>
            <a:custGeom>
              <a:avLst/>
              <a:gdLst>
                <a:gd name="connsiteX0" fmla="*/ 4444 w 45501"/>
                <a:gd name="connsiteY0" fmla="*/ 11428 h 42750"/>
                <a:gd name="connsiteX1" fmla="*/ 0 w 45501"/>
                <a:gd name="connsiteY1" fmla="*/ 31534 h 42750"/>
                <a:gd name="connsiteX2" fmla="*/ 29629 w 45501"/>
                <a:gd name="connsiteY2" fmla="*/ 42750 h 42750"/>
                <a:gd name="connsiteX3" fmla="*/ 45501 w 45501"/>
                <a:gd name="connsiteY3" fmla="*/ 25396 h 42750"/>
                <a:gd name="connsiteX4" fmla="*/ 16508 w 45501"/>
                <a:gd name="connsiteY4" fmla="*/ 0 h 42750"/>
                <a:gd name="connsiteX5" fmla="*/ 4444 w 45501"/>
                <a:gd name="connsiteY5" fmla="*/ 11428 h 4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501" h="42750">
                  <a:moveTo>
                    <a:pt x="4444" y="11428"/>
                  </a:moveTo>
                  <a:lnTo>
                    <a:pt x="0" y="31534"/>
                  </a:lnTo>
                  <a:lnTo>
                    <a:pt x="29629" y="42750"/>
                  </a:lnTo>
                  <a:lnTo>
                    <a:pt x="45501" y="25396"/>
                  </a:lnTo>
                  <a:lnTo>
                    <a:pt x="16508" y="0"/>
                  </a:lnTo>
                  <a:lnTo>
                    <a:pt x="4444" y="1142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1B462EC8-DDC6-536B-35D9-01F611C37B23}"/>
                </a:ext>
              </a:extLst>
            </p:cNvPr>
            <p:cNvSpPr/>
            <p:nvPr/>
          </p:nvSpPr>
          <p:spPr>
            <a:xfrm>
              <a:off x="11542407" y="4481355"/>
              <a:ext cx="52934" cy="106591"/>
            </a:xfrm>
            <a:custGeom>
              <a:avLst/>
              <a:gdLst>
                <a:gd name="connsiteX0" fmla="*/ 6984 w 62009"/>
                <a:gd name="connsiteY0" fmla="*/ 0 h 124864"/>
                <a:gd name="connsiteX1" fmla="*/ 0 w 62009"/>
                <a:gd name="connsiteY1" fmla="*/ 82961 h 124864"/>
                <a:gd name="connsiteX2" fmla="*/ 32380 w 62009"/>
                <a:gd name="connsiteY2" fmla="*/ 124865 h 124864"/>
                <a:gd name="connsiteX3" fmla="*/ 62010 w 62009"/>
                <a:gd name="connsiteY3" fmla="*/ 110897 h 124864"/>
                <a:gd name="connsiteX4" fmla="*/ 55872 w 62009"/>
                <a:gd name="connsiteY4" fmla="*/ 28782 h 124864"/>
                <a:gd name="connsiteX5" fmla="*/ 32380 w 62009"/>
                <a:gd name="connsiteY5" fmla="*/ 6984 h 124864"/>
                <a:gd name="connsiteX6" fmla="*/ 6984 w 62009"/>
                <a:gd name="connsiteY6" fmla="*/ 0 h 12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09" h="124864">
                  <a:moveTo>
                    <a:pt x="6984" y="0"/>
                  </a:moveTo>
                  <a:lnTo>
                    <a:pt x="0" y="82961"/>
                  </a:lnTo>
                  <a:lnTo>
                    <a:pt x="32380" y="124865"/>
                  </a:lnTo>
                  <a:lnTo>
                    <a:pt x="62010" y="110897"/>
                  </a:lnTo>
                  <a:lnTo>
                    <a:pt x="55872" y="28782"/>
                  </a:lnTo>
                  <a:lnTo>
                    <a:pt x="32380" y="6984"/>
                  </a:lnTo>
                  <a:lnTo>
                    <a:pt x="6984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56AD4363-C802-35DD-69A2-C7C0D1FDE3E5}"/>
                </a:ext>
              </a:extLst>
            </p:cNvPr>
            <p:cNvSpPr/>
            <p:nvPr/>
          </p:nvSpPr>
          <p:spPr>
            <a:xfrm>
              <a:off x="11584141" y="4638713"/>
              <a:ext cx="49140" cy="52211"/>
            </a:xfrm>
            <a:custGeom>
              <a:avLst/>
              <a:gdLst>
                <a:gd name="connsiteX0" fmla="*/ 4445 w 57564"/>
                <a:gd name="connsiteY0" fmla="*/ 0 h 61162"/>
                <a:gd name="connsiteX1" fmla="*/ 0 w 57564"/>
                <a:gd name="connsiteY1" fmla="*/ 30475 h 61162"/>
                <a:gd name="connsiteX2" fmla="*/ 13968 w 57564"/>
                <a:gd name="connsiteY2" fmla="*/ 61163 h 61162"/>
                <a:gd name="connsiteX3" fmla="*/ 52486 w 57564"/>
                <a:gd name="connsiteY3" fmla="*/ 43597 h 61162"/>
                <a:gd name="connsiteX4" fmla="*/ 57565 w 57564"/>
                <a:gd name="connsiteY4" fmla="*/ 23703 h 61162"/>
                <a:gd name="connsiteX5" fmla="*/ 4445 w 57564"/>
                <a:gd name="connsiteY5" fmla="*/ 0 h 6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564" h="61162">
                  <a:moveTo>
                    <a:pt x="4445" y="0"/>
                  </a:moveTo>
                  <a:lnTo>
                    <a:pt x="0" y="30475"/>
                  </a:lnTo>
                  <a:lnTo>
                    <a:pt x="13968" y="61163"/>
                  </a:lnTo>
                  <a:lnTo>
                    <a:pt x="52486" y="43597"/>
                  </a:lnTo>
                  <a:lnTo>
                    <a:pt x="57565" y="23703"/>
                  </a:lnTo>
                  <a:lnTo>
                    <a:pt x="444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id="{5ABB6946-99C4-7FF1-A856-C658A9998F5D}"/>
                </a:ext>
              </a:extLst>
            </p:cNvPr>
            <p:cNvSpPr/>
            <p:nvPr/>
          </p:nvSpPr>
          <p:spPr>
            <a:xfrm>
              <a:off x="11107550" y="3313004"/>
              <a:ext cx="77503" cy="129897"/>
            </a:xfrm>
            <a:custGeom>
              <a:avLst/>
              <a:gdLst>
                <a:gd name="connsiteX0" fmla="*/ 20952 w 90790"/>
                <a:gd name="connsiteY0" fmla="*/ 0 h 152165"/>
                <a:gd name="connsiteX1" fmla="*/ 0 w 90790"/>
                <a:gd name="connsiteY1" fmla="*/ 62856 h 152165"/>
                <a:gd name="connsiteX2" fmla="*/ 79574 w 90790"/>
                <a:gd name="connsiteY2" fmla="*/ 152166 h 152165"/>
                <a:gd name="connsiteX3" fmla="*/ 90791 w 90790"/>
                <a:gd name="connsiteY3" fmla="*/ 23703 h 152165"/>
                <a:gd name="connsiteX4" fmla="*/ 47406 w 90790"/>
                <a:gd name="connsiteY4" fmla="*/ 4021 h 152165"/>
                <a:gd name="connsiteX5" fmla="*/ 20952 w 90790"/>
                <a:gd name="connsiteY5" fmla="*/ 0 h 152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790" h="152165">
                  <a:moveTo>
                    <a:pt x="20952" y="0"/>
                  </a:moveTo>
                  <a:lnTo>
                    <a:pt x="0" y="62856"/>
                  </a:lnTo>
                  <a:lnTo>
                    <a:pt x="79574" y="152166"/>
                  </a:lnTo>
                  <a:lnTo>
                    <a:pt x="90791" y="23703"/>
                  </a:lnTo>
                  <a:lnTo>
                    <a:pt x="47406" y="4021"/>
                  </a:lnTo>
                  <a:lnTo>
                    <a:pt x="20952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2A10BF57-A49F-AAA6-1FDB-FF39D9D37A74}"/>
                </a:ext>
              </a:extLst>
            </p:cNvPr>
            <p:cNvSpPr/>
            <p:nvPr/>
          </p:nvSpPr>
          <p:spPr>
            <a:xfrm>
              <a:off x="11574023" y="3502701"/>
              <a:ext cx="113276" cy="48779"/>
            </a:xfrm>
            <a:custGeom>
              <a:avLst/>
              <a:gdLst>
                <a:gd name="connsiteX0" fmla="*/ 0 w 132695"/>
                <a:gd name="connsiteY0" fmla="*/ 12486 h 57141"/>
                <a:gd name="connsiteX1" fmla="*/ 20952 w 132695"/>
                <a:gd name="connsiteY1" fmla="*/ 44655 h 57141"/>
                <a:gd name="connsiteX2" fmla="*/ 100527 w 132695"/>
                <a:gd name="connsiteY2" fmla="*/ 57141 h 57141"/>
                <a:gd name="connsiteX3" fmla="*/ 132696 w 132695"/>
                <a:gd name="connsiteY3" fmla="*/ 40422 h 57141"/>
                <a:gd name="connsiteX4" fmla="*/ 113226 w 132695"/>
                <a:gd name="connsiteY4" fmla="*/ 6984 h 57141"/>
                <a:gd name="connsiteX5" fmla="*/ 54390 w 132695"/>
                <a:gd name="connsiteY5" fmla="*/ 0 h 57141"/>
                <a:gd name="connsiteX6" fmla="*/ 0 w 132695"/>
                <a:gd name="connsiteY6" fmla="*/ 12486 h 57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695" h="57141">
                  <a:moveTo>
                    <a:pt x="0" y="12486"/>
                  </a:moveTo>
                  <a:lnTo>
                    <a:pt x="20952" y="44655"/>
                  </a:lnTo>
                  <a:lnTo>
                    <a:pt x="100527" y="57141"/>
                  </a:lnTo>
                  <a:lnTo>
                    <a:pt x="132696" y="40422"/>
                  </a:lnTo>
                  <a:lnTo>
                    <a:pt x="113226" y="6984"/>
                  </a:lnTo>
                  <a:lnTo>
                    <a:pt x="54390" y="0"/>
                  </a:lnTo>
                  <a:lnTo>
                    <a:pt x="0" y="124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9256DCC9-C6A3-D080-E4EC-B19C2DC21C1E}"/>
                </a:ext>
              </a:extLst>
            </p:cNvPr>
            <p:cNvSpPr/>
            <p:nvPr/>
          </p:nvSpPr>
          <p:spPr>
            <a:xfrm>
              <a:off x="9815263" y="2568128"/>
              <a:ext cx="41191" cy="39926"/>
            </a:xfrm>
            <a:custGeom>
              <a:avLst/>
              <a:gdLst>
                <a:gd name="connsiteX0" fmla="*/ 9100 w 48252"/>
                <a:gd name="connsiteY0" fmla="*/ 5926 h 46771"/>
                <a:gd name="connsiteX1" fmla="*/ 0 w 48252"/>
                <a:gd name="connsiteY1" fmla="*/ 31745 h 46771"/>
                <a:gd name="connsiteX2" fmla="*/ 22644 w 48252"/>
                <a:gd name="connsiteY2" fmla="*/ 46771 h 46771"/>
                <a:gd name="connsiteX3" fmla="*/ 48253 w 48252"/>
                <a:gd name="connsiteY3" fmla="*/ 31745 h 46771"/>
                <a:gd name="connsiteX4" fmla="*/ 39152 w 48252"/>
                <a:gd name="connsiteY4" fmla="*/ 0 h 46771"/>
                <a:gd name="connsiteX5" fmla="*/ 9100 w 48252"/>
                <a:gd name="connsiteY5" fmla="*/ 5926 h 4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252" h="46771">
                  <a:moveTo>
                    <a:pt x="9100" y="5926"/>
                  </a:moveTo>
                  <a:lnTo>
                    <a:pt x="0" y="31745"/>
                  </a:lnTo>
                  <a:lnTo>
                    <a:pt x="22644" y="46771"/>
                  </a:lnTo>
                  <a:lnTo>
                    <a:pt x="48253" y="31745"/>
                  </a:lnTo>
                  <a:lnTo>
                    <a:pt x="39152" y="0"/>
                  </a:lnTo>
                  <a:lnTo>
                    <a:pt x="9100" y="59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DC676CC0-21D4-4C2B-F8BD-3E099C91ACAC}"/>
                </a:ext>
              </a:extLst>
            </p:cNvPr>
            <p:cNvSpPr/>
            <p:nvPr/>
          </p:nvSpPr>
          <p:spPr>
            <a:xfrm>
              <a:off x="8779157" y="2876521"/>
              <a:ext cx="61786" cy="43720"/>
            </a:xfrm>
            <a:custGeom>
              <a:avLst/>
              <a:gdLst>
                <a:gd name="connsiteX0" fmla="*/ 0 w 72378"/>
                <a:gd name="connsiteY0" fmla="*/ 0 h 51215"/>
                <a:gd name="connsiteX1" fmla="*/ 69416 w 72378"/>
                <a:gd name="connsiteY1" fmla="*/ 8889 h 51215"/>
                <a:gd name="connsiteX2" fmla="*/ 72379 w 72378"/>
                <a:gd name="connsiteY2" fmla="*/ 43808 h 51215"/>
                <a:gd name="connsiteX3" fmla="*/ 45290 w 72378"/>
                <a:gd name="connsiteY3" fmla="*/ 51216 h 51215"/>
                <a:gd name="connsiteX4" fmla="*/ 13544 w 72378"/>
                <a:gd name="connsiteY4" fmla="*/ 31745 h 51215"/>
                <a:gd name="connsiteX5" fmla="*/ 0 w 72378"/>
                <a:gd name="connsiteY5" fmla="*/ 0 h 51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378" h="51215">
                  <a:moveTo>
                    <a:pt x="0" y="0"/>
                  </a:moveTo>
                  <a:lnTo>
                    <a:pt x="69416" y="8889"/>
                  </a:lnTo>
                  <a:lnTo>
                    <a:pt x="72379" y="43808"/>
                  </a:lnTo>
                  <a:lnTo>
                    <a:pt x="45290" y="51216"/>
                  </a:lnTo>
                  <a:lnTo>
                    <a:pt x="13544" y="317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A26AE4DB-BF53-2C1F-7419-FC3AB981AB9E}"/>
                </a:ext>
              </a:extLst>
            </p:cNvPr>
            <p:cNvSpPr/>
            <p:nvPr/>
          </p:nvSpPr>
          <p:spPr>
            <a:xfrm>
              <a:off x="8935251" y="2762883"/>
              <a:ext cx="39926" cy="63232"/>
            </a:xfrm>
            <a:custGeom>
              <a:avLst/>
              <a:gdLst>
                <a:gd name="connsiteX0" fmla="*/ 0 w 46771"/>
                <a:gd name="connsiteY0" fmla="*/ 18201 h 74072"/>
                <a:gd name="connsiteX1" fmla="*/ 12063 w 46771"/>
                <a:gd name="connsiteY1" fmla="*/ 74072 h 74072"/>
                <a:gd name="connsiteX2" fmla="*/ 40845 w 46771"/>
                <a:gd name="connsiteY2" fmla="*/ 74072 h 74072"/>
                <a:gd name="connsiteX3" fmla="*/ 46772 w 46771"/>
                <a:gd name="connsiteY3" fmla="*/ 24126 h 74072"/>
                <a:gd name="connsiteX4" fmla="*/ 17989 w 46771"/>
                <a:gd name="connsiteY4" fmla="*/ 0 h 74072"/>
                <a:gd name="connsiteX5" fmla="*/ 0 w 46771"/>
                <a:gd name="connsiteY5" fmla="*/ 18201 h 74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71" h="74072">
                  <a:moveTo>
                    <a:pt x="0" y="18201"/>
                  </a:moveTo>
                  <a:lnTo>
                    <a:pt x="12063" y="74072"/>
                  </a:lnTo>
                  <a:lnTo>
                    <a:pt x="40845" y="74072"/>
                  </a:lnTo>
                  <a:lnTo>
                    <a:pt x="46772" y="24126"/>
                  </a:lnTo>
                  <a:lnTo>
                    <a:pt x="17989" y="0"/>
                  </a:lnTo>
                  <a:lnTo>
                    <a:pt x="0" y="1820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id="{33A09F03-A6A6-CFBC-7099-E1EBDBE18C20}"/>
                </a:ext>
              </a:extLst>
            </p:cNvPr>
            <p:cNvSpPr/>
            <p:nvPr/>
          </p:nvSpPr>
          <p:spPr>
            <a:xfrm>
              <a:off x="8989450" y="2774446"/>
              <a:ext cx="117431" cy="98100"/>
            </a:xfrm>
            <a:custGeom>
              <a:avLst/>
              <a:gdLst>
                <a:gd name="connsiteX0" fmla="*/ 0 w 137562"/>
                <a:gd name="connsiteY0" fmla="*/ 51427 h 114917"/>
                <a:gd name="connsiteX1" fmla="*/ 0 w 137562"/>
                <a:gd name="connsiteY1" fmla="*/ 114918 h 114917"/>
                <a:gd name="connsiteX2" fmla="*/ 70898 w 137562"/>
                <a:gd name="connsiteY2" fmla="*/ 99892 h 114917"/>
                <a:gd name="connsiteX3" fmla="*/ 137563 w 137562"/>
                <a:gd name="connsiteY3" fmla="*/ 64972 h 114917"/>
                <a:gd name="connsiteX4" fmla="*/ 114918 w 137562"/>
                <a:gd name="connsiteY4" fmla="*/ 13756 h 114917"/>
                <a:gd name="connsiteX5" fmla="*/ 70898 w 137562"/>
                <a:gd name="connsiteY5" fmla="*/ 7619 h 114917"/>
                <a:gd name="connsiteX6" fmla="*/ 37671 w 137562"/>
                <a:gd name="connsiteY6" fmla="*/ 0 h 114917"/>
                <a:gd name="connsiteX7" fmla="*/ 13545 w 137562"/>
                <a:gd name="connsiteY7" fmla="*/ 36401 h 114917"/>
                <a:gd name="connsiteX8" fmla="*/ 0 w 137562"/>
                <a:gd name="connsiteY8" fmla="*/ 51427 h 114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62" h="114917">
                  <a:moveTo>
                    <a:pt x="0" y="51427"/>
                  </a:moveTo>
                  <a:lnTo>
                    <a:pt x="0" y="114918"/>
                  </a:lnTo>
                  <a:lnTo>
                    <a:pt x="70898" y="99892"/>
                  </a:lnTo>
                  <a:lnTo>
                    <a:pt x="137563" y="64972"/>
                  </a:lnTo>
                  <a:lnTo>
                    <a:pt x="114918" y="13756"/>
                  </a:lnTo>
                  <a:lnTo>
                    <a:pt x="70898" y="7619"/>
                  </a:lnTo>
                  <a:lnTo>
                    <a:pt x="37671" y="0"/>
                  </a:lnTo>
                  <a:lnTo>
                    <a:pt x="13545" y="36401"/>
                  </a:lnTo>
                  <a:lnTo>
                    <a:pt x="0" y="5142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id="{A6C64B1B-14F4-A793-21FD-F14CE4A4DDFD}"/>
                </a:ext>
              </a:extLst>
            </p:cNvPr>
            <p:cNvSpPr/>
            <p:nvPr/>
          </p:nvSpPr>
          <p:spPr>
            <a:xfrm>
              <a:off x="8955846" y="2322786"/>
              <a:ext cx="32158" cy="33603"/>
            </a:xfrm>
            <a:custGeom>
              <a:avLst/>
              <a:gdLst>
                <a:gd name="connsiteX0" fmla="*/ 9100 w 37671"/>
                <a:gd name="connsiteY0" fmla="*/ 0 h 39364"/>
                <a:gd name="connsiteX1" fmla="*/ 0 w 37671"/>
                <a:gd name="connsiteY1" fmla="*/ 33438 h 39364"/>
                <a:gd name="connsiteX2" fmla="*/ 27300 w 37671"/>
                <a:gd name="connsiteY2" fmla="*/ 39364 h 39364"/>
                <a:gd name="connsiteX3" fmla="*/ 37671 w 37671"/>
                <a:gd name="connsiteY3" fmla="*/ 10582 h 39364"/>
                <a:gd name="connsiteX4" fmla="*/ 9100 w 37671"/>
                <a:gd name="connsiteY4" fmla="*/ 0 h 39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71" h="39364">
                  <a:moveTo>
                    <a:pt x="9100" y="0"/>
                  </a:moveTo>
                  <a:lnTo>
                    <a:pt x="0" y="33438"/>
                  </a:lnTo>
                  <a:lnTo>
                    <a:pt x="27300" y="39364"/>
                  </a:lnTo>
                  <a:lnTo>
                    <a:pt x="37671" y="10582"/>
                  </a:lnTo>
                  <a:lnTo>
                    <a:pt x="910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1229B279-89C8-6FCB-1514-E4A5C828C4B5}"/>
                </a:ext>
              </a:extLst>
            </p:cNvPr>
            <p:cNvSpPr/>
            <p:nvPr/>
          </p:nvSpPr>
          <p:spPr>
            <a:xfrm>
              <a:off x="8674553" y="2681584"/>
              <a:ext cx="57992" cy="71000"/>
            </a:xfrm>
            <a:custGeom>
              <a:avLst/>
              <a:gdLst>
                <a:gd name="connsiteX0" fmla="*/ 0 w 67934"/>
                <a:gd name="connsiteY0" fmla="*/ 0 h 83172"/>
                <a:gd name="connsiteX1" fmla="*/ 9100 w 67934"/>
                <a:gd name="connsiteY1" fmla="*/ 40846 h 83172"/>
                <a:gd name="connsiteX2" fmla="*/ 45290 w 67934"/>
                <a:gd name="connsiteY2" fmla="*/ 83173 h 83172"/>
                <a:gd name="connsiteX3" fmla="*/ 67935 w 67934"/>
                <a:gd name="connsiteY3" fmla="*/ 74072 h 83172"/>
                <a:gd name="connsiteX4" fmla="*/ 40845 w 67934"/>
                <a:gd name="connsiteY4" fmla="*/ 24126 h 83172"/>
                <a:gd name="connsiteX5" fmla="*/ 0 w 67934"/>
                <a:gd name="connsiteY5" fmla="*/ 0 h 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934" h="83172">
                  <a:moveTo>
                    <a:pt x="0" y="0"/>
                  </a:moveTo>
                  <a:lnTo>
                    <a:pt x="9100" y="40846"/>
                  </a:lnTo>
                  <a:lnTo>
                    <a:pt x="45290" y="83173"/>
                  </a:lnTo>
                  <a:lnTo>
                    <a:pt x="67935" y="74072"/>
                  </a:lnTo>
                  <a:lnTo>
                    <a:pt x="40845" y="24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:a16="http://schemas.microsoft.com/office/drawing/2014/main" id="{0346EEBB-C995-81A8-80FE-9E45D29F261E}"/>
                </a:ext>
              </a:extLst>
            </p:cNvPr>
            <p:cNvSpPr/>
            <p:nvPr/>
          </p:nvSpPr>
          <p:spPr>
            <a:xfrm>
              <a:off x="7976830" y="3124752"/>
              <a:ext cx="57089" cy="62509"/>
            </a:xfrm>
            <a:custGeom>
              <a:avLst/>
              <a:gdLst>
                <a:gd name="connsiteX0" fmla="*/ 0 w 66876"/>
                <a:gd name="connsiteY0" fmla="*/ 40211 h 73225"/>
                <a:gd name="connsiteX1" fmla="*/ 41480 w 66876"/>
                <a:gd name="connsiteY1" fmla="*/ 73226 h 73225"/>
                <a:gd name="connsiteX2" fmla="*/ 60527 w 66876"/>
                <a:gd name="connsiteY2" fmla="*/ 43173 h 73225"/>
                <a:gd name="connsiteX3" fmla="*/ 66877 w 66876"/>
                <a:gd name="connsiteY3" fmla="*/ 18412 h 73225"/>
                <a:gd name="connsiteX4" fmla="*/ 43809 w 66876"/>
                <a:gd name="connsiteY4" fmla="*/ 4021 h 73225"/>
                <a:gd name="connsiteX5" fmla="*/ 16296 w 66876"/>
                <a:gd name="connsiteY5" fmla="*/ 0 h 73225"/>
                <a:gd name="connsiteX6" fmla="*/ 0 w 66876"/>
                <a:gd name="connsiteY6" fmla="*/ 40211 h 7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876" h="73225">
                  <a:moveTo>
                    <a:pt x="0" y="40211"/>
                  </a:moveTo>
                  <a:lnTo>
                    <a:pt x="41480" y="73226"/>
                  </a:lnTo>
                  <a:lnTo>
                    <a:pt x="60527" y="43173"/>
                  </a:lnTo>
                  <a:lnTo>
                    <a:pt x="66877" y="18412"/>
                  </a:lnTo>
                  <a:lnTo>
                    <a:pt x="43809" y="4021"/>
                  </a:lnTo>
                  <a:lnTo>
                    <a:pt x="16296" y="0"/>
                  </a:lnTo>
                  <a:lnTo>
                    <a:pt x="0" y="402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37">
              <a:extLst>
                <a:ext uri="{FF2B5EF4-FFF2-40B4-BE49-F238E27FC236}">
                  <a16:creationId xmlns:a16="http://schemas.microsoft.com/office/drawing/2014/main" id="{7431B8F9-3CB6-D7A5-0D4C-8007AE3F0632}"/>
                </a:ext>
              </a:extLst>
            </p:cNvPr>
            <p:cNvSpPr/>
            <p:nvPr/>
          </p:nvSpPr>
          <p:spPr>
            <a:xfrm>
              <a:off x="7907998" y="3208038"/>
              <a:ext cx="50766" cy="48598"/>
            </a:xfrm>
            <a:custGeom>
              <a:avLst/>
              <a:gdLst>
                <a:gd name="connsiteX0" fmla="*/ 0 w 59469"/>
                <a:gd name="connsiteY0" fmla="*/ 40211 h 56929"/>
                <a:gd name="connsiteX1" fmla="*/ 13333 w 59469"/>
                <a:gd name="connsiteY1" fmla="*/ 56930 h 56929"/>
                <a:gd name="connsiteX2" fmla="*/ 59469 w 59469"/>
                <a:gd name="connsiteY2" fmla="*/ 28782 h 56929"/>
                <a:gd name="connsiteX3" fmla="*/ 49099 w 59469"/>
                <a:gd name="connsiteY3" fmla="*/ 1058 h 56929"/>
                <a:gd name="connsiteX4" fmla="*/ 20317 w 59469"/>
                <a:gd name="connsiteY4" fmla="*/ 0 h 56929"/>
                <a:gd name="connsiteX5" fmla="*/ 4021 w 59469"/>
                <a:gd name="connsiteY5" fmla="*/ 24761 h 56929"/>
                <a:gd name="connsiteX6" fmla="*/ 0 w 59469"/>
                <a:gd name="connsiteY6" fmla="*/ 40211 h 56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469" h="56929">
                  <a:moveTo>
                    <a:pt x="0" y="40211"/>
                  </a:moveTo>
                  <a:lnTo>
                    <a:pt x="13333" y="56930"/>
                  </a:lnTo>
                  <a:lnTo>
                    <a:pt x="59469" y="28782"/>
                  </a:lnTo>
                  <a:lnTo>
                    <a:pt x="49099" y="1058"/>
                  </a:lnTo>
                  <a:lnTo>
                    <a:pt x="20317" y="0"/>
                  </a:lnTo>
                  <a:lnTo>
                    <a:pt x="4021" y="24761"/>
                  </a:lnTo>
                  <a:lnTo>
                    <a:pt x="0" y="402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: фигура 38">
              <a:extLst>
                <a:ext uri="{FF2B5EF4-FFF2-40B4-BE49-F238E27FC236}">
                  <a16:creationId xmlns:a16="http://schemas.microsoft.com/office/drawing/2014/main" id="{F00EFFD3-B456-1372-E17E-E4921199D2DA}"/>
                </a:ext>
              </a:extLst>
            </p:cNvPr>
            <p:cNvSpPr/>
            <p:nvPr/>
          </p:nvSpPr>
          <p:spPr>
            <a:xfrm>
              <a:off x="7714687" y="2637864"/>
              <a:ext cx="46791" cy="42095"/>
            </a:xfrm>
            <a:custGeom>
              <a:avLst/>
              <a:gdLst>
                <a:gd name="connsiteX0" fmla="*/ 0 w 54813"/>
                <a:gd name="connsiteY0" fmla="*/ 11217 h 49311"/>
                <a:gd name="connsiteX1" fmla="*/ 5503 w 54813"/>
                <a:gd name="connsiteY1" fmla="*/ 38094 h 49311"/>
                <a:gd name="connsiteX2" fmla="*/ 54813 w 54813"/>
                <a:gd name="connsiteY2" fmla="*/ 49311 h 49311"/>
                <a:gd name="connsiteX3" fmla="*/ 52697 w 54813"/>
                <a:gd name="connsiteY3" fmla="*/ 30264 h 49311"/>
                <a:gd name="connsiteX4" fmla="*/ 3386 w 54813"/>
                <a:gd name="connsiteY4" fmla="*/ 0 h 49311"/>
                <a:gd name="connsiteX5" fmla="*/ 0 w 54813"/>
                <a:gd name="connsiteY5" fmla="*/ 11217 h 4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13" h="49311">
                  <a:moveTo>
                    <a:pt x="0" y="11217"/>
                  </a:moveTo>
                  <a:lnTo>
                    <a:pt x="5503" y="38094"/>
                  </a:lnTo>
                  <a:lnTo>
                    <a:pt x="54813" y="49311"/>
                  </a:lnTo>
                  <a:lnTo>
                    <a:pt x="52697" y="30264"/>
                  </a:lnTo>
                  <a:lnTo>
                    <a:pt x="3386" y="0"/>
                  </a:lnTo>
                  <a:lnTo>
                    <a:pt x="0" y="1121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0" name="Полилиния: фигура 39">
              <a:extLst>
                <a:ext uri="{FF2B5EF4-FFF2-40B4-BE49-F238E27FC236}">
                  <a16:creationId xmlns:a16="http://schemas.microsoft.com/office/drawing/2014/main" id="{B665609A-8A50-E3DE-16BE-7AE3831DBBCF}"/>
                </a:ext>
              </a:extLst>
            </p:cNvPr>
            <p:cNvSpPr/>
            <p:nvPr/>
          </p:nvSpPr>
          <p:spPr>
            <a:xfrm>
              <a:off x="7395274" y="2802448"/>
              <a:ext cx="38300" cy="33422"/>
            </a:xfrm>
            <a:custGeom>
              <a:avLst/>
              <a:gdLst>
                <a:gd name="connsiteX0" fmla="*/ 0 w 44866"/>
                <a:gd name="connsiteY0" fmla="*/ 20105 h 39152"/>
                <a:gd name="connsiteX1" fmla="*/ 25820 w 44866"/>
                <a:gd name="connsiteY1" fmla="*/ 39152 h 39152"/>
                <a:gd name="connsiteX2" fmla="*/ 44867 w 44866"/>
                <a:gd name="connsiteY2" fmla="*/ 27936 h 39152"/>
                <a:gd name="connsiteX3" fmla="*/ 31322 w 44866"/>
                <a:gd name="connsiteY3" fmla="*/ 0 h 39152"/>
                <a:gd name="connsiteX4" fmla="*/ 0 w 44866"/>
                <a:gd name="connsiteY4" fmla="*/ 20105 h 39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6" h="39152">
                  <a:moveTo>
                    <a:pt x="0" y="20105"/>
                  </a:moveTo>
                  <a:lnTo>
                    <a:pt x="25820" y="39152"/>
                  </a:lnTo>
                  <a:lnTo>
                    <a:pt x="44867" y="27936"/>
                  </a:lnTo>
                  <a:lnTo>
                    <a:pt x="31322" y="0"/>
                  </a:lnTo>
                  <a:lnTo>
                    <a:pt x="0" y="2010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: фигура 40">
              <a:extLst>
                <a:ext uri="{FF2B5EF4-FFF2-40B4-BE49-F238E27FC236}">
                  <a16:creationId xmlns:a16="http://schemas.microsoft.com/office/drawing/2014/main" id="{F2ABECB3-083F-4B99-09D8-8870283D7732}"/>
                </a:ext>
              </a:extLst>
            </p:cNvPr>
            <p:cNvSpPr/>
            <p:nvPr/>
          </p:nvSpPr>
          <p:spPr>
            <a:xfrm>
              <a:off x="7199254" y="2760354"/>
              <a:ext cx="31435" cy="42998"/>
            </a:xfrm>
            <a:custGeom>
              <a:avLst/>
              <a:gdLst>
                <a:gd name="connsiteX0" fmla="*/ 2116 w 36824"/>
                <a:gd name="connsiteY0" fmla="*/ 32592 h 50369"/>
                <a:gd name="connsiteX1" fmla="*/ 34708 w 36824"/>
                <a:gd name="connsiteY1" fmla="*/ 50369 h 50369"/>
                <a:gd name="connsiteX2" fmla="*/ 36824 w 36824"/>
                <a:gd name="connsiteY2" fmla="*/ 24761 h 50369"/>
                <a:gd name="connsiteX3" fmla="*/ 15661 w 36824"/>
                <a:gd name="connsiteY3" fmla="*/ 0 h 50369"/>
                <a:gd name="connsiteX4" fmla="*/ 0 w 36824"/>
                <a:gd name="connsiteY4" fmla="*/ 13545 h 50369"/>
                <a:gd name="connsiteX5" fmla="*/ 2116 w 36824"/>
                <a:gd name="connsiteY5" fmla="*/ 32592 h 5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824" h="50369">
                  <a:moveTo>
                    <a:pt x="2116" y="32592"/>
                  </a:moveTo>
                  <a:lnTo>
                    <a:pt x="34708" y="50369"/>
                  </a:lnTo>
                  <a:lnTo>
                    <a:pt x="36824" y="24761"/>
                  </a:lnTo>
                  <a:lnTo>
                    <a:pt x="15661" y="0"/>
                  </a:lnTo>
                  <a:lnTo>
                    <a:pt x="0" y="13545"/>
                  </a:lnTo>
                  <a:lnTo>
                    <a:pt x="2116" y="3259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2" name="Полилиния: фигура 41">
              <a:extLst>
                <a:ext uri="{FF2B5EF4-FFF2-40B4-BE49-F238E27FC236}">
                  <a16:creationId xmlns:a16="http://schemas.microsoft.com/office/drawing/2014/main" id="{DFFCB7F8-86F7-1893-BF6B-88552E7ABD6E}"/>
                </a:ext>
              </a:extLst>
            </p:cNvPr>
            <p:cNvSpPr/>
            <p:nvPr/>
          </p:nvSpPr>
          <p:spPr>
            <a:xfrm>
              <a:off x="7372330" y="2862791"/>
              <a:ext cx="23847" cy="28545"/>
            </a:xfrm>
            <a:custGeom>
              <a:avLst/>
              <a:gdLst>
                <a:gd name="connsiteX0" fmla="*/ 0 w 27935"/>
                <a:gd name="connsiteY0" fmla="*/ 20105 h 33438"/>
                <a:gd name="connsiteX1" fmla="*/ 12275 w 27935"/>
                <a:gd name="connsiteY1" fmla="*/ 33438 h 33438"/>
                <a:gd name="connsiteX2" fmla="*/ 27935 w 27935"/>
                <a:gd name="connsiteY2" fmla="*/ 18836 h 33438"/>
                <a:gd name="connsiteX3" fmla="*/ 9947 w 27935"/>
                <a:gd name="connsiteY3" fmla="*/ 0 h 33438"/>
                <a:gd name="connsiteX4" fmla="*/ 0 w 27935"/>
                <a:gd name="connsiteY4" fmla="*/ 20105 h 33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35" h="33438">
                  <a:moveTo>
                    <a:pt x="0" y="20105"/>
                  </a:moveTo>
                  <a:lnTo>
                    <a:pt x="12275" y="33438"/>
                  </a:lnTo>
                  <a:lnTo>
                    <a:pt x="27935" y="18836"/>
                  </a:lnTo>
                  <a:lnTo>
                    <a:pt x="9947" y="0"/>
                  </a:lnTo>
                  <a:lnTo>
                    <a:pt x="0" y="2010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3" name="Полилиния: фигура 42">
              <a:extLst>
                <a:ext uri="{FF2B5EF4-FFF2-40B4-BE49-F238E27FC236}">
                  <a16:creationId xmlns:a16="http://schemas.microsoft.com/office/drawing/2014/main" id="{70DA8D18-80C8-F4E3-090E-D8D03C7FD3CB}"/>
                </a:ext>
              </a:extLst>
            </p:cNvPr>
            <p:cNvSpPr/>
            <p:nvPr/>
          </p:nvSpPr>
          <p:spPr>
            <a:xfrm>
              <a:off x="6559343" y="3200270"/>
              <a:ext cx="31616" cy="29990"/>
            </a:xfrm>
            <a:custGeom>
              <a:avLst/>
              <a:gdLst>
                <a:gd name="connsiteX0" fmla="*/ 7407 w 37036"/>
                <a:gd name="connsiteY0" fmla="*/ 32380 h 35131"/>
                <a:gd name="connsiteX1" fmla="*/ 32380 w 37036"/>
                <a:gd name="connsiteY1" fmla="*/ 35131 h 35131"/>
                <a:gd name="connsiteX2" fmla="*/ 37036 w 37036"/>
                <a:gd name="connsiteY2" fmla="*/ 18412 h 35131"/>
                <a:gd name="connsiteX3" fmla="*/ 20317 w 37036"/>
                <a:gd name="connsiteY3" fmla="*/ 0 h 35131"/>
                <a:gd name="connsiteX4" fmla="*/ 0 w 37036"/>
                <a:gd name="connsiteY4" fmla="*/ 6349 h 35131"/>
                <a:gd name="connsiteX5" fmla="*/ 7407 w 37036"/>
                <a:gd name="connsiteY5" fmla="*/ 32380 h 3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036" h="35131">
                  <a:moveTo>
                    <a:pt x="7407" y="32380"/>
                  </a:moveTo>
                  <a:lnTo>
                    <a:pt x="32380" y="35131"/>
                  </a:lnTo>
                  <a:lnTo>
                    <a:pt x="37036" y="18412"/>
                  </a:lnTo>
                  <a:lnTo>
                    <a:pt x="20317" y="0"/>
                  </a:lnTo>
                  <a:lnTo>
                    <a:pt x="0" y="6349"/>
                  </a:lnTo>
                  <a:lnTo>
                    <a:pt x="7407" y="3238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4" name="Полилиния: фигура 43">
              <a:extLst>
                <a:ext uri="{FF2B5EF4-FFF2-40B4-BE49-F238E27FC236}">
                  <a16:creationId xmlns:a16="http://schemas.microsoft.com/office/drawing/2014/main" id="{2760A01E-7C73-343E-CB3F-1FCED90FFF68}"/>
                </a:ext>
              </a:extLst>
            </p:cNvPr>
            <p:cNvSpPr/>
            <p:nvPr/>
          </p:nvSpPr>
          <p:spPr>
            <a:xfrm>
              <a:off x="6633777" y="3303970"/>
              <a:ext cx="51308" cy="43359"/>
            </a:xfrm>
            <a:custGeom>
              <a:avLst/>
              <a:gdLst>
                <a:gd name="connsiteX0" fmla="*/ 0 w 60104"/>
                <a:gd name="connsiteY0" fmla="*/ 39787 h 50792"/>
                <a:gd name="connsiteX1" fmla="*/ 29629 w 60104"/>
                <a:gd name="connsiteY1" fmla="*/ 50792 h 50792"/>
                <a:gd name="connsiteX2" fmla="*/ 60105 w 60104"/>
                <a:gd name="connsiteY2" fmla="*/ 45290 h 50792"/>
                <a:gd name="connsiteX3" fmla="*/ 47195 w 60104"/>
                <a:gd name="connsiteY3" fmla="*/ 0 h 50792"/>
                <a:gd name="connsiteX4" fmla="*/ 10159 w 60104"/>
                <a:gd name="connsiteY4" fmla="*/ 20317 h 50792"/>
                <a:gd name="connsiteX5" fmla="*/ 0 w 60104"/>
                <a:gd name="connsiteY5" fmla="*/ 39787 h 50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104" h="50792">
                  <a:moveTo>
                    <a:pt x="0" y="39787"/>
                  </a:moveTo>
                  <a:lnTo>
                    <a:pt x="29629" y="50792"/>
                  </a:lnTo>
                  <a:lnTo>
                    <a:pt x="60105" y="45290"/>
                  </a:lnTo>
                  <a:lnTo>
                    <a:pt x="47195" y="0"/>
                  </a:lnTo>
                  <a:lnTo>
                    <a:pt x="10159" y="20317"/>
                  </a:lnTo>
                  <a:lnTo>
                    <a:pt x="0" y="3978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5" name="Полилиния: фигура 44">
              <a:extLst>
                <a:ext uri="{FF2B5EF4-FFF2-40B4-BE49-F238E27FC236}">
                  <a16:creationId xmlns:a16="http://schemas.microsoft.com/office/drawing/2014/main" id="{A671219F-4BC6-3E2B-C7DE-ED2DDA6C6DA8}"/>
                </a:ext>
              </a:extLst>
            </p:cNvPr>
            <p:cNvSpPr/>
            <p:nvPr/>
          </p:nvSpPr>
          <p:spPr>
            <a:xfrm>
              <a:off x="6719231" y="3258805"/>
              <a:ext cx="44262" cy="64857"/>
            </a:xfrm>
            <a:custGeom>
              <a:avLst/>
              <a:gdLst>
                <a:gd name="connsiteX0" fmla="*/ 0 w 51850"/>
                <a:gd name="connsiteY0" fmla="*/ 36190 h 75976"/>
                <a:gd name="connsiteX1" fmla="*/ 30475 w 51850"/>
                <a:gd name="connsiteY1" fmla="*/ 75977 h 75976"/>
                <a:gd name="connsiteX2" fmla="*/ 51851 w 51850"/>
                <a:gd name="connsiteY2" fmla="*/ 66665 h 75976"/>
                <a:gd name="connsiteX3" fmla="*/ 45290 w 51850"/>
                <a:gd name="connsiteY3" fmla="*/ 11005 h 75976"/>
                <a:gd name="connsiteX4" fmla="*/ 23915 w 51850"/>
                <a:gd name="connsiteY4" fmla="*/ 0 h 75976"/>
                <a:gd name="connsiteX5" fmla="*/ 0 w 51850"/>
                <a:gd name="connsiteY5" fmla="*/ 36190 h 75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850" h="75976">
                  <a:moveTo>
                    <a:pt x="0" y="36190"/>
                  </a:moveTo>
                  <a:lnTo>
                    <a:pt x="30475" y="75977"/>
                  </a:lnTo>
                  <a:lnTo>
                    <a:pt x="51851" y="66665"/>
                  </a:lnTo>
                  <a:lnTo>
                    <a:pt x="45290" y="11005"/>
                  </a:lnTo>
                  <a:lnTo>
                    <a:pt x="23915" y="0"/>
                  </a:lnTo>
                  <a:lnTo>
                    <a:pt x="0" y="3619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6" name="Полилиния: фигура 45">
              <a:extLst>
                <a:ext uri="{FF2B5EF4-FFF2-40B4-BE49-F238E27FC236}">
                  <a16:creationId xmlns:a16="http://schemas.microsoft.com/office/drawing/2014/main" id="{BF8CA2E4-8A41-E305-9F8A-3BE6C85CD54D}"/>
                </a:ext>
              </a:extLst>
            </p:cNvPr>
            <p:cNvSpPr/>
            <p:nvPr/>
          </p:nvSpPr>
          <p:spPr>
            <a:xfrm>
              <a:off x="6791858" y="3052306"/>
              <a:ext cx="27822" cy="38842"/>
            </a:xfrm>
            <a:custGeom>
              <a:avLst/>
              <a:gdLst>
                <a:gd name="connsiteX0" fmla="*/ 0 w 32591"/>
                <a:gd name="connsiteY0" fmla="*/ 24973 h 45501"/>
                <a:gd name="connsiteX1" fmla="*/ 15873 w 32591"/>
                <a:gd name="connsiteY1" fmla="*/ 45502 h 45501"/>
                <a:gd name="connsiteX2" fmla="*/ 32592 w 32591"/>
                <a:gd name="connsiteY2" fmla="*/ 27724 h 45501"/>
                <a:gd name="connsiteX3" fmla="*/ 25185 w 32591"/>
                <a:gd name="connsiteY3" fmla="*/ 0 h 45501"/>
                <a:gd name="connsiteX4" fmla="*/ 3810 w 32591"/>
                <a:gd name="connsiteY4" fmla="*/ 6561 h 45501"/>
                <a:gd name="connsiteX5" fmla="*/ 0 w 32591"/>
                <a:gd name="connsiteY5" fmla="*/ 24973 h 45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91" h="45501">
                  <a:moveTo>
                    <a:pt x="0" y="24973"/>
                  </a:moveTo>
                  <a:lnTo>
                    <a:pt x="15873" y="45502"/>
                  </a:lnTo>
                  <a:lnTo>
                    <a:pt x="32592" y="27724"/>
                  </a:lnTo>
                  <a:lnTo>
                    <a:pt x="25185" y="0"/>
                  </a:lnTo>
                  <a:lnTo>
                    <a:pt x="3810" y="6561"/>
                  </a:lnTo>
                  <a:lnTo>
                    <a:pt x="0" y="2497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8" name="Полилиния: фигура 47">
              <a:extLst>
                <a:ext uri="{FF2B5EF4-FFF2-40B4-BE49-F238E27FC236}">
                  <a16:creationId xmlns:a16="http://schemas.microsoft.com/office/drawing/2014/main" id="{A74A00AA-516E-E98D-A2A9-8EC8D58FA9B4}"/>
                </a:ext>
              </a:extLst>
            </p:cNvPr>
            <p:cNvSpPr/>
            <p:nvPr/>
          </p:nvSpPr>
          <p:spPr>
            <a:xfrm>
              <a:off x="6905134" y="3147335"/>
              <a:ext cx="35591" cy="41010"/>
            </a:xfrm>
            <a:custGeom>
              <a:avLst/>
              <a:gdLst>
                <a:gd name="connsiteX0" fmla="*/ 0 w 41692"/>
                <a:gd name="connsiteY0" fmla="*/ 24973 h 48041"/>
                <a:gd name="connsiteX1" fmla="*/ 24973 w 41692"/>
                <a:gd name="connsiteY1" fmla="*/ 48041 h 48041"/>
                <a:gd name="connsiteX2" fmla="*/ 41692 w 41692"/>
                <a:gd name="connsiteY2" fmla="*/ 31322 h 48041"/>
                <a:gd name="connsiteX3" fmla="*/ 35131 w 41692"/>
                <a:gd name="connsiteY3" fmla="*/ 5502 h 48041"/>
                <a:gd name="connsiteX4" fmla="*/ 13756 w 41692"/>
                <a:gd name="connsiteY4" fmla="*/ 0 h 48041"/>
                <a:gd name="connsiteX5" fmla="*/ 0 w 41692"/>
                <a:gd name="connsiteY5" fmla="*/ 24973 h 48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692" h="48041">
                  <a:moveTo>
                    <a:pt x="0" y="24973"/>
                  </a:moveTo>
                  <a:lnTo>
                    <a:pt x="24973" y="48041"/>
                  </a:lnTo>
                  <a:lnTo>
                    <a:pt x="41692" y="31322"/>
                  </a:lnTo>
                  <a:lnTo>
                    <a:pt x="35131" y="5502"/>
                  </a:lnTo>
                  <a:lnTo>
                    <a:pt x="13756" y="0"/>
                  </a:lnTo>
                  <a:lnTo>
                    <a:pt x="0" y="2497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9" name="Полилиния: фигура 48">
              <a:extLst>
                <a:ext uri="{FF2B5EF4-FFF2-40B4-BE49-F238E27FC236}">
                  <a16:creationId xmlns:a16="http://schemas.microsoft.com/office/drawing/2014/main" id="{8130DED3-AEEA-31ED-34AA-14F6878BF4F5}"/>
                </a:ext>
              </a:extLst>
            </p:cNvPr>
            <p:cNvSpPr/>
            <p:nvPr/>
          </p:nvSpPr>
          <p:spPr>
            <a:xfrm>
              <a:off x="6956442" y="3172628"/>
              <a:ext cx="19872" cy="29990"/>
            </a:xfrm>
            <a:custGeom>
              <a:avLst/>
              <a:gdLst>
                <a:gd name="connsiteX0" fmla="*/ 0 w 23279"/>
                <a:gd name="connsiteY0" fmla="*/ 24973 h 35131"/>
                <a:gd name="connsiteX1" fmla="*/ 13968 w 23279"/>
                <a:gd name="connsiteY1" fmla="*/ 35131 h 35131"/>
                <a:gd name="connsiteX2" fmla="*/ 23280 w 23279"/>
                <a:gd name="connsiteY2" fmla="*/ 17566 h 35131"/>
                <a:gd name="connsiteX3" fmla="*/ 7407 w 23279"/>
                <a:gd name="connsiteY3" fmla="*/ 0 h 35131"/>
                <a:gd name="connsiteX4" fmla="*/ 0 w 23279"/>
                <a:gd name="connsiteY4" fmla="*/ 24973 h 3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79" h="35131">
                  <a:moveTo>
                    <a:pt x="0" y="24973"/>
                  </a:moveTo>
                  <a:lnTo>
                    <a:pt x="13968" y="35131"/>
                  </a:lnTo>
                  <a:lnTo>
                    <a:pt x="23280" y="17566"/>
                  </a:lnTo>
                  <a:lnTo>
                    <a:pt x="7407" y="0"/>
                  </a:lnTo>
                  <a:lnTo>
                    <a:pt x="0" y="2497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0" name="Полилиния: фигура 49">
              <a:extLst>
                <a:ext uri="{FF2B5EF4-FFF2-40B4-BE49-F238E27FC236}">
                  <a16:creationId xmlns:a16="http://schemas.microsoft.com/office/drawing/2014/main" id="{1B8D8193-1E3D-451E-8C74-47F907104E5F}"/>
                </a:ext>
              </a:extLst>
            </p:cNvPr>
            <p:cNvSpPr/>
            <p:nvPr/>
          </p:nvSpPr>
          <p:spPr>
            <a:xfrm>
              <a:off x="6987336" y="3118790"/>
              <a:ext cx="18969" cy="25292"/>
            </a:xfrm>
            <a:custGeom>
              <a:avLst/>
              <a:gdLst>
                <a:gd name="connsiteX0" fmla="*/ 0 w 22221"/>
                <a:gd name="connsiteY0" fmla="*/ 20317 h 29628"/>
                <a:gd name="connsiteX1" fmla="*/ 13968 w 22221"/>
                <a:gd name="connsiteY1" fmla="*/ 29629 h 29628"/>
                <a:gd name="connsiteX2" fmla="*/ 22222 w 22221"/>
                <a:gd name="connsiteY2" fmla="*/ 13968 h 29628"/>
                <a:gd name="connsiteX3" fmla="*/ 846 w 22221"/>
                <a:gd name="connsiteY3" fmla="*/ 0 h 29628"/>
                <a:gd name="connsiteX4" fmla="*/ 0 w 22221"/>
                <a:gd name="connsiteY4" fmla="*/ 20317 h 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21" h="29628">
                  <a:moveTo>
                    <a:pt x="0" y="20317"/>
                  </a:moveTo>
                  <a:lnTo>
                    <a:pt x="13968" y="29629"/>
                  </a:lnTo>
                  <a:lnTo>
                    <a:pt x="22222" y="13968"/>
                  </a:lnTo>
                  <a:lnTo>
                    <a:pt x="846" y="0"/>
                  </a:lnTo>
                  <a:lnTo>
                    <a:pt x="0" y="2031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1" name="Полилиния: фигура 50">
              <a:extLst>
                <a:ext uri="{FF2B5EF4-FFF2-40B4-BE49-F238E27FC236}">
                  <a16:creationId xmlns:a16="http://schemas.microsoft.com/office/drawing/2014/main" id="{17DFF3B2-FA36-45EA-4CB4-9EAC62AB3F5E}"/>
                </a:ext>
              </a:extLst>
            </p:cNvPr>
            <p:cNvSpPr/>
            <p:nvPr/>
          </p:nvSpPr>
          <p:spPr>
            <a:xfrm>
              <a:off x="7003234" y="3081574"/>
              <a:ext cx="31616" cy="33241"/>
            </a:xfrm>
            <a:custGeom>
              <a:avLst/>
              <a:gdLst>
                <a:gd name="connsiteX0" fmla="*/ 6349 w 37036"/>
                <a:gd name="connsiteY0" fmla="*/ 26878 h 38940"/>
                <a:gd name="connsiteX1" fmla="*/ 22221 w 37036"/>
                <a:gd name="connsiteY1" fmla="*/ 38941 h 38940"/>
                <a:gd name="connsiteX2" fmla="*/ 37036 w 37036"/>
                <a:gd name="connsiteY2" fmla="*/ 17566 h 38940"/>
                <a:gd name="connsiteX3" fmla="*/ 12910 w 37036"/>
                <a:gd name="connsiteY3" fmla="*/ 0 h 38940"/>
                <a:gd name="connsiteX4" fmla="*/ 0 w 37036"/>
                <a:gd name="connsiteY4" fmla="*/ 9312 h 38940"/>
                <a:gd name="connsiteX5" fmla="*/ 6349 w 37036"/>
                <a:gd name="connsiteY5" fmla="*/ 26878 h 3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036" h="38940">
                  <a:moveTo>
                    <a:pt x="6349" y="26878"/>
                  </a:moveTo>
                  <a:lnTo>
                    <a:pt x="22221" y="38941"/>
                  </a:lnTo>
                  <a:lnTo>
                    <a:pt x="37036" y="17566"/>
                  </a:lnTo>
                  <a:lnTo>
                    <a:pt x="12910" y="0"/>
                  </a:lnTo>
                  <a:lnTo>
                    <a:pt x="0" y="9312"/>
                  </a:lnTo>
                  <a:lnTo>
                    <a:pt x="6349" y="2687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2" name="Полилиния: фигура 51">
              <a:extLst>
                <a:ext uri="{FF2B5EF4-FFF2-40B4-BE49-F238E27FC236}">
                  <a16:creationId xmlns:a16="http://schemas.microsoft.com/office/drawing/2014/main" id="{1DB8FD58-5009-E315-B458-E87430BB8464}"/>
                </a:ext>
              </a:extLst>
            </p:cNvPr>
            <p:cNvSpPr/>
            <p:nvPr/>
          </p:nvSpPr>
          <p:spPr>
            <a:xfrm>
              <a:off x="6900256" y="2964504"/>
              <a:ext cx="49863" cy="41191"/>
            </a:xfrm>
            <a:custGeom>
              <a:avLst/>
              <a:gdLst>
                <a:gd name="connsiteX0" fmla="*/ 14815 w 58411"/>
                <a:gd name="connsiteY0" fmla="*/ 36190 h 48252"/>
                <a:gd name="connsiteX1" fmla="*/ 32592 w 58411"/>
                <a:gd name="connsiteY1" fmla="*/ 48253 h 48252"/>
                <a:gd name="connsiteX2" fmla="*/ 58411 w 58411"/>
                <a:gd name="connsiteY2" fmla="*/ 32380 h 48252"/>
                <a:gd name="connsiteX3" fmla="*/ 43597 w 58411"/>
                <a:gd name="connsiteY3" fmla="*/ 6561 h 48252"/>
                <a:gd name="connsiteX4" fmla="*/ 21375 w 58411"/>
                <a:gd name="connsiteY4" fmla="*/ 0 h 48252"/>
                <a:gd name="connsiteX5" fmla="*/ 0 w 58411"/>
                <a:gd name="connsiteY5" fmla="*/ 18624 h 48252"/>
                <a:gd name="connsiteX6" fmla="*/ 14815 w 58411"/>
                <a:gd name="connsiteY6" fmla="*/ 36190 h 4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411" h="48252">
                  <a:moveTo>
                    <a:pt x="14815" y="36190"/>
                  </a:moveTo>
                  <a:lnTo>
                    <a:pt x="32592" y="48253"/>
                  </a:lnTo>
                  <a:lnTo>
                    <a:pt x="58411" y="32380"/>
                  </a:lnTo>
                  <a:lnTo>
                    <a:pt x="43597" y="6561"/>
                  </a:lnTo>
                  <a:lnTo>
                    <a:pt x="21375" y="0"/>
                  </a:lnTo>
                  <a:lnTo>
                    <a:pt x="0" y="18624"/>
                  </a:lnTo>
                  <a:lnTo>
                    <a:pt x="14815" y="3619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3" name="Полилиния: фигура 52">
              <a:extLst>
                <a:ext uri="{FF2B5EF4-FFF2-40B4-BE49-F238E27FC236}">
                  <a16:creationId xmlns:a16="http://schemas.microsoft.com/office/drawing/2014/main" id="{FB6A9B2B-123E-3BA2-BE2D-37E1D173BAC9}"/>
                </a:ext>
              </a:extLst>
            </p:cNvPr>
            <p:cNvSpPr/>
            <p:nvPr/>
          </p:nvSpPr>
          <p:spPr>
            <a:xfrm>
              <a:off x="6954816" y="2917892"/>
              <a:ext cx="25473" cy="29990"/>
            </a:xfrm>
            <a:custGeom>
              <a:avLst/>
              <a:gdLst>
                <a:gd name="connsiteX0" fmla="*/ 6561 w 29840"/>
                <a:gd name="connsiteY0" fmla="*/ 0 h 35131"/>
                <a:gd name="connsiteX1" fmla="*/ 0 w 29840"/>
                <a:gd name="connsiteY1" fmla="*/ 15661 h 35131"/>
                <a:gd name="connsiteX2" fmla="*/ 13968 w 29840"/>
                <a:gd name="connsiteY2" fmla="*/ 35131 h 35131"/>
                <a:gd name="connsiteX3" fmla="*/ 28782 w 29840"/>
                <a:gd name="connsiteY3" fmla="*/ 19470 h 35131"/>
                <a:gd name="connsiteX4" fmla="*/ 29841 w 29840"/>
                <a:gd name="connsiteY4" fmla="*/ 1693 h 35131"/>
                <a:gd name="connsiteX5" fmla="*/ 6561 w 29840"/>
                <a:gd name="connsiteY5" fmla="*/ 0 h 3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40" h="35131">
                  <a:moveTo>
                    <a:pt x="6561" y="0"/>
                  </a:moveTo>
                  <a:lnTo>
                    <a:pt x="0" y="15661"/>
                  </a:lnTo>
                  <a:lnTo>
                    <a:pt x="13968" y="35131"/>
                  </a:lnTo>
                  <a:lnTo>
                    <a:pt x="28782" y="19470"/>
                  </a:lnTo>
                  <a:lnTo>
                    <a:pt x="29841" y="1693"/>
                  </a:lnTo>
                  <a:lnTo>
                    <a:pt x="656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4" name="Полилиния: фигура 53">
              <a:extLst>
                <a:ext uri="{FF2B5EF4-FFF2-40B4-BE49-F238E27FC236}">
                  <a16:creationId xmlns:a16="http://schemas.microsoft.com/office/drawing/2014/main" id="{033F5417-9B5E-7027-B221-A419D56A5F5E}"/>
                </a:ext>
              </a:extLst>
            </p:cNvPr>
            <p:cNvSpPr/>
            <p:nvPr/>
          </p:nvSpPr>
          <p:spPr>
            <a:xfrm>
              <a:off x="5679150" y="2980402"/>
              <a:ext cx="23306" cy="52030"/>
            </a:xfrm>
            <a:custGeom>
              <a:avLst/>
              <a:gdLst>
                <a:gd name="connsiteX0" fmla="*/ 4233 w 27301"/>
                <a:gd name="connsiteY0" fmla="*/ 60951 h 60950"/>
                <a:gd name="connsiteX1" fmla="*/ 27301 w 27301"/>
                <a:gd name="connsiteY1" fmla="*/ 44020 h 60950"/>
                <a:gd name="connsiteX2" fmla="*/ 27301 w 27301"/>
                <a:gd name="connsiteY2" fmla="*/ 6349 h 60950"/>
                <a:gd name="connsiteX3" fmla="*/ 0 w 27301"/>
                <a:gd name="connsiteY3" fmla="*/ 0 h 60950"/>
                <a:gd name="connsiteX4" fmla="*/ 4233 w 27301"/>
                <a:gd name="connsiteY4" fmla="*/ 60951 h 6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01" h="60950">
                  <a:moveTo>
                    <a:pt x="4233" y="60951"/>
                  </a:moveTo>
                  <a:lnTo>
                    <a:pt x="27301" y="44020"/>
                  </a:lnTo>
                  <a:lnTo>
                    <a:pt x="27301" y="6349"/>
                  </a:lnTo>
                  <a:lnTo>
                    <a:pt x="0" y="0"/>
                  </a:lnTo>
                  <a:lnTo>
                    <a:pt x="4233" y="60951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6" name="Полилиния: фигура 55">
              <a:extLst>
                <a:ext uri="{FF2B5EF4-FFF2-40B4-BE49-F238E27FC236}">
                  <a16:creationId xmlns:a16="http://schemas.microsoft.com/office/drawing/2014/main" id="{8270DBA7-9E1C-F4A6-362F-BC10F60C2AD6}"/>
                </a:ext>
              </a:extLst>
            </p:cNvPr>
            <p:cNvSpPr/>
            <p:nvPr/>
          </p:nvSpPr>
          <p:spPr>
            <a:xfrm>
              <a:off x="5802906" y="3240377"/>
              <a:ext cx="62690" cy="96835"/>
            </a:xfrm>
            <a:custGeom>
              <a:avLst/>
              <a:gdLst>
                <a:gd name="connsiteX0" fmla="*/ 71321 w 73437"/>
                <a:gd name="connsiteY0" fmla="*/ 109204 h 113436"/>
                <a:gd name="connsiteX1" fmla="*/ 31322 w 73437"/>
                <a:gd name="connsiteY1" fmla="*/ 113436 h 113436"/>
                <a:gd name="connsiteX2" fmla="*/ 0 w 73437"/>
                <a:gd name="connsiteY2" fmla="*/ 60951 h 113436"/>
                <a:gd name="connsiteX3" fmla="*/ 8254 w 73437"/>
                <a:gd name="connsiteY3" fmla="*/ 12487 h 113436"/>
                <a:gd name="connsiteX4" fmla="*/ 58623 w 73437"/>
                <a:gd name="connsiteY4" fmla="*/ 0 h 113436"/>
                <a:gd name="connsiteX5" fmla="*/ 73437 w 73437"/>
                <a:gd name="connsiteY5" fmla="*/ 54602 h 113436"/>
                <a:gd name="connsiteX6" fmla="*/ 71321 w 73437"/>
                <a:gd name="connsiteY6" fmla="*/ 109204 h 11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7" h="113436">
                  <a:moveTo>
                    <a:pt x="71321" y="109204"/>
                  </a:moveTo>
                  <a:lnTo>
                    <a:pt x="31322" y="113436"/>
                  </a:lnTo>
                  <a:lnTo>
                    <a:pt x="0" y="60951"/>
                  </a:lnTo>
                  <a:lnTo>
                    <a:pt x="8254" y="12487"/>
                  </a:lnTo>
                  <a:lnTo>
                    <a:pt x="58623" y="0"/>
                  </a:lnTo>
                  <a:lnTo>
                    <a:pt x="73437" y="54602"/>
                  </a:lnTo>
                  <a:lnTo>
                    <a:pt x="71321" y="10920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12ADC120-D8A6-4441-141D-EBFC13336059}"/>
                </a:ext>
              </a:extLst>
            </p:cNvPr>
            <p:cNvSpPr/>
            <p:nvPr/>
          </p:nvSpPr>
          <p:spPr>
            <a:xfrm>
              <a:off x="6515623" y="2128935"/>
              <a:ext cx="45165" cy="41553"/>
            </a:xfrm>
            <a:custGeom>
              <a:avLst/>
              <a:gdLst>
                <a:gd name="connsiteX0" fmla="*/ 0 w 52908"/>
                <a:gd name="connsiteY0" fmla="*/ 27724 h 48676"/>
                <a:gd name="connsiteX1" fmla="*/ 22222 w 52908"/>
                <a:gd name="connsiteY1" fmla="*/ 48676 h 48676"/>
                <a:gd name="connsiteX2" fmla="*/ 52909 w 52908"/>
                <a:gd name="connsiteY2" fmla="*/ 22222 h 48676"/>
                <a:gd name="connsiteX3" fmla="*/ 37671 w 52908"/>
                <a:gd name="connsiteY3" fmla="*/ 0 h 48676"/>
                <a:gd name="connsiteX4" fmla="*/ 15238 w 52908"/>
                <a:gd name="connsiteY4" fmla="*/ 5503 h 48676"/>
                <a:gd name="connsiteX5" fmla="*/ 0 w 52908"/>
                <a:gd name="connsiteY5" fmla="*/ 27724 h 4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908" h="48676">
                  <a:moveTo>
                    <a:pt x="0" y="27724"/>
                  </a:moveTo>
                  <a:lnTo>
                    <a:pt x="22222" y="48676"/>
                  </a:lnTo>
                  <a:lnTo>
                    <a:pt x="52909" y="22222"/>
                  </a:lnTo>
                  <a:lnTo>
                    <a:pt x="37671" y="0"/>
                  </a:lnTo>
                  <a:lnTo>
                    <a:pt x="15238" y="5503"/>
                  </a:lnTo>
                  <a:lnTo>
                    <a:pt x="0" y="27724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8" name="Полилиния: фигура 57">
              <a:extLst>
                <a:ext uri="{FF2B5EF4-FFF2-40B4-BE49-F238E27FC236}">
                  <a16:creationId xmlns:a16="http://schemas.microsoft.com/office/drawing/2014/main" id="{5014C870-F4D0-C5A2-6D28-9E5951EAD5C7}"/>
                </a:ext>
              </a:extLst>
            </p:cNvPr>
            <p:cNvSpPr/>
            <p:nvPr/>
          </p:nvSpPr>
          <p:spPr>
            <a:xfrm>
              <a:off x="6557176" y="2132367"/>
              <a:ext cx="46430" cy="47695"/>
            </a:xfrm>
            <a:custGeom>
              <a:avLst/>
              <a:gdLst>
                <a:gd name="connsiteX0" fmla="*/ 0 w 54390"/>
                <a:gd name="connsiteY0" fmla="*/ 41904 h 55871"/>
                <a:gd name="connsiteX1" fmla="*/ 16719 w 54390"/>
                <a:gd name="connsiteY1" fmla="*/ 55872 h 55871"/>
                <a:gd name="connsiteX2" fmla="*/ 46136 w 54390"/>
                <a:gd name="connsiteY2" fmla="*/ 40422 h 55871"/>
                <a:gd name="connsiteX3" fmla="*/ 54390 w 54390"/>
                <a:gd name="connsiteY3" fmla="*/ 5714 h 55871"/>
                <a:gd name="connsiteX4" fmla="*/ 32169 w 54390"/>
                <a:gd name="connsiteY4" fmla="*/ 0 h 55871"/>
                <a:gd name="connsiteX5" fmla="*/ 0 w 54390"/>
                <a:gd name="connsiteY5" fmla="*/ 41904 h 55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390" h="55871">
                  <a:moveTo>
                    <a:pt x="0" y="41904"/>
                  </a:moveTo>
                  <a:lnTo>
                    <a:pt x="16719" y="55872"/>
                  </a:lnTo>
                  <a:lnTo>
                    <a:pt x="46136" y="40422"/>
                  </a:lnTo>
                  <a:lnTo>
                    <a:pt x="54390" y="5714"/>
                  </a:lnTo>
                  <a:lnTo>
                    <a:pt x="32169" y="0"/>
                  </a:lnTo>
                  <a:lnTo>
                    <a:pt x="0" y="41904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1" name="Полилиния: фигура 60">
              <a:extLst>
                <a:ext uri="{FF2B5EF4-FFF2-40B4-BE49-F238E27FC236}">
                  <a16:creationId xmlns:a16="http://schemas.microsoft.com/office/drawing/2014/main" id="{3D77215F-85B1-E227-85E0-1599172AEEE8}"/>
                </a:ext>
              </a:extLst>
            </p:cNvPr>
            <p:cNvSpPr/>
            <p:nvPr/>
          </p:nvSpPr>
          <p:spPr>
            <a:xfrm>
              <a:off x="6625106" y="2119359"/>
              <a:ext cx="74975" cy="67749"/>
            </a:xfrm>
            <a:custGeom>
              <a:avLst/>
              <a:gdLst>
                <a:gd name="connsiteX0" fmla="*/ 0 w 87828"/>
                <a:gd name="connsiteY0" fmla="*/ 52909 h 79363"/>
                <a:gd name="connsiteX1" fmla="*/ 29206 w 87828"/>
                <a:gd name="connsiteY1" fmla="*/ 79363 h 79363"/>
                <a:gd name="connsiteX2" fmla="*/ 87829 w 87828"/>
                <a:gd name="connsiteY2" fmla="*/ 50158 h 79363"/>
                <a:gd name="connsiteX3" fmla="*/ 76612 w 87828"/>
                <a:gd name="connsiteY3" fmla="*/ 16719 h 79363"/>
                <a:gd name="connsiteX4" fmla="*/ 36190 w 87828"/>
                <a:gd name="connsiteY4" fmla="*/ 0 h 79363"/>
                <a:gd name="connsiteX5" fmla="*/ 1270 w 87828"/>
                <a:gd name="connsiteY5" fmla="*/ 29206 h 79363"/>
                <a:gd name="connsiteX6" fmla="*/ 0 w 87828"/>
                <a:gd name="connsiteY6" fmla="*/ 52909 h 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828" h="79363">
                  <a:moveTo>
                    <a:pt x="0" y="52909"/>
                  </a:moveTo>
                  <a:lnTo>
                    <a:pt x="29206" y="79363"/>
                  </a:lnTo>
                  <a:lnTo>
                    <a:pt x="87829" y="50158"/>
                  </a:lnTo>
                  <a:lnTo>
                    <a:pt x="76612" y="16719"/>
                  </a:lnTo>
                  <a:lnTo>
                    <a:pt x="36190" y="0"/>
                  </a:lnTo>
                  <a:lnTo>
                    <a:pt x="1270" y="29206"/>
                  </a:lnTo>
                  <a:lnTo>
                    <a:pt x="0" y="52909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2" name="Полилиния: фигура 61">
              <a:extLst>
                <a:ext uri="{FF2B5EF4-FFF2-40B4-BE49-F238E27FC236}">
                  <a16:creationId xmlns:a16="http://schemas.microsoft.com/office/drawing/2014/main" id="{10230296-D612-2EEC-6E65-CB72D93CE583}"/>
                </a:ext>
              </a:extLst>
            </p:cNvPr>
            <p:cNvSpPr/>
            <p:nvPr/>
          </p:nvSpPr>
          <p:spPr>
            <a:xfrm>
              <a:off x="6678582" y="2088285"/>
              <a:ext cx="35771" cy="33422"/>
            </a:xfrm>
            <a:custGeom>
              <a:avLst/>
              <a:gdLst>
                <a:gd name="connsiteX0" fmla="*/ 0 w 41903"/>
                <a:gd name="connsiteY0" fmla="*/ 26666 h 39152"/>
                <a:gd name="connsiteX1" fmla="*/ 25185 w 41903"/>
                <a:gd name="connsiteY1" fmla="*/ 39152 h 39152"/>
                <a:gd name="connsiteX2" fmla="*/ 41904 w 41903"/>
                <a:gd name="connsiteY2" fmla="*/ 19682 h 39152"/>
                <a:gd name="connsiteX3" fmla="*/ 20952 w 41903"/>
                <a:gd name="connsiteY3" fmla="*/ 0 h 39152"/>
                <a:gd name="connsiteX4" fmla="*/ 0 w 41903"/>
                <a:gd name="connsiteY4" fmla="*/ 26666 h 39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03" h="39152">
                  <a:moveTo>
                    <a:pt x="0" y="26666"/>
                  </a:moveTo>
                  <a:lnTo>
                    <a:pt x="25185" y="39152"/>
                  </a:lnTo>
                  <a:lnTo>
                    <a:pt x="41904" y="19682"/>
                  </a:lnTo>
                  <a:lnTo>
                    <a:pt x="20952" y="0"/>
                  </a:lnTo>
                  <a:lnTo>
                    <a:pt x="0" y="26666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3" name="Полилиния: фигура 62">
              <a:extLst>
                <a:ext uri="{FF2B5EF4-FFF2-40B4-BE49-F238E27FC236}">
                  <a16:creationId xmlns:a16="http://schemas.microsoft.com/office/drawing/2014/main" id="{2D51E5F7-8296-D0ED-1340-7DD3A7F965E1}"/>
                </a:ext>
              </a:extLst>
            </p:cNvPr>
            <p:cNvSpPr/>
            <p:nvPr/>
          </p:nvSpPr>
          <p:spPr>
            <a:xfrm>
              <a:off x="6772527" y="2038423"/>
              <a:ext cx="28725" cy="35591"/>
            </a:xfrm>
            <a:custGeom>
              <a:avLst/>
              <a:gdLst>
                <a:gd name="connsiteX0" fmla="*/ 0 w 33649"/>
                <a:gd name="connsiteY0" fmla="*/ 15238 h 41692"/>
                <a:gd name="connsiteX1" fmla="*/ 8465 w 33649"/>
                <a:gd name="connsiteY1" fmla="*/ 41692 h 41692"/>
                <a:gd name="connsiteX2" fmla="*/ 33650 w 33649"/>
                <a:gd name="connsiteY2" fmla="*/ 31957 h 41692"/>
                <a:gd name="connsiteX3" fmla="*/ 23703 w 33649"/>
                <a:gd name="connsiteY3" fmla="*/ 0 h 41692"/>
                <a:gd name="connsiteX4" fmla="*/ 0 w 33649"/>
                <a:gd name="connsiteY4" fmla="*/ 15238 h 4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49" h="41692">
                  <a:moveTo>
                    <a:pt x="0" y="15238"/>
                  </a:moveTo>
                  <a:lnTo>
                    <a:pt x="8465" y="41692"/>
                  </a:lnTo>
                  <a:lnTo>
                    <a:pt x="33650" y="31957"/>
                  </a:lnTo>
                  <a:lnTo>
                    <a:pt x="23703" y="0"/>
                  </a:lnTo>
                  <a:lnTo>
                    <a:pt x="0" y="15238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4" name="Полилиния: фигура 1023">
              <a:extLst>
                <a:ext uri="{FF2B5EF4-FFF2-40B4-BE49-F238E27FC236}">
                  <a16:creationId xmlns:a16="http://schemas.microsoft.com/office/drawing/2014/main" id="{62354955-8B61-B834-C1BA-1096E1382C52}"/>
                </a:ext>
              </a:extLst>
            </p:cNvPr>
            <p:cNvSpPr/>
            <p:nvPr/>
          </p:nvSpPr>
          <p:spPr>
            <a:xfrm>
              <a:off x="6694119" y="1973022"/>
              <a:ext cx="34506" cy="33241"/>
            </a:xfrm>
            <a:custGeom>
              <a:avLst/>
              <a:gdLst>
                <a:gd name="connsiteX0" fmla="*/ 8254 w 40422"/>
                <a:gd name="connsiteY0" fmla="*/ 26454 h 38940"/>
                <a:gd name="connsiteX1" fmla="*/ 22221 w 40422"/>
                <a:gd name="connsiteY1" fmla="*/ 38941 h 38940"/>
                <a:gd name="connsiteX2" fmla="*/ 40422 w 40422"/>
                <a:gd name="connsiteY2" fmla="*/ 24973 h 38940"/>
                <a:gd name="connsiteX3" fmla="*/ 13968 w 40422"/>
                <a:gd name="connsiteY3" fmla="*/ 0 h 38940"/>
                <a:gd name="connsiteX4" fmla="*/ 0 w 40422"/>
                <a:gd name="connsiteY4" fmla="*/ 11005 h 38940"/>
                <a:gd name="connsiteX5" fmla="*/ 8254 w 40422"/>
                <a:gd name="connsiteY5" fmla="*/ 26454 h 3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422" h="38940">
                  <a:moveTo>
                    <a:pt x="8254" y="26454"/>
                  </a:moveTo>
                  <a:lnTo>
                    <a:pt x="22221" y="38941"/>
                  </a:lnTo>
                  <a:lnTo>
                    <a:pt x="40422" y="24973"/>
                  </a:lnTo>
                  <a:lnTo>
                    <a:pt x="13968" y="0"/>
                  </a:lnTo>
                  <a:lnTo>
                    <a:pt x="0" y="11005"/>
                  </a:lnTo>
                  <a:lnTo>
                    <a:pt x="8254" y="26454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6" name="Полилиния: фигура 1025">
              <a:extLst>
                <a:ext uri="{FF2B5EF4-FFF2-40B4-BE49-F238E27FC236}">
                  <a16:creationId xmlns:a16="http://schemas.microsoft.com/office/drawing/2014/main" id="{A859FCC8-1B24-926D-C216-86395060D8CA}"/>
                </a:ext>
              </a:extLst>
            </p:cNvPr>
            <p:cNvSpPr/>
            <p:nvPr/>
          </p:nvSpPr>
          <p:spPr>
            <a:xfrm>
              <a:off x="6637029" y="1995605"/>
              <a:ext cx="41553" cy="47515"/>
            </a:xfrm>
            <a:custGeom>
              <a:avLst/>
              <a:gdLst>
                <a:gd name="connsiteX0" fmla="*/ 0 w 48676"/>
                <a:gd name="connsiteY0" fmla="*/ 16719 h 55660"/>
                <a:gd name="connsiteX1" fmla="*/ 4021 w 48676"/>
                <a:gd name="connsiteY1" fmla="*/ 37671 h 55660"/>
                <a:gd name="connsiteX2" fmla="*/ 31957 w 48676"/>
                <a:gd name="connsiteY2" fmla="*/ 55660 h 55660"/>
                <a:gd name="connsiteX3" fmla="*/ 48676 w 48676"/>
                <a:gd name="connsiteY3" fmla="*/ 30687 h 55660"/>
                <a:gd name="connsiteX4" fmla="*/ 33438 w 48676"/>
                <a:gd name="connsiteY4" fmla="*/ 0 h 55660"/>
                <a:gd name="connsiteX5" fmla="*/ 0 w 48676"/>
                <a:gd name="connsiteY5" fmla="*/ 16719 h 5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676" h="55660">
                  <a:moveTo>
                    <a:pt x="0" y="16719"/>
                  </a:moveTo>
                  <a:lnTo>
                    <a:pt x="4021" y="37671"/>
                  </a:lnTo>
                  <a:lnTo>
                    <a:pt x="31957" y="55660"/>
                  </a:lnTo>
                  <a:lnTo>
                    <a:pt x="48676" y="30687"/>
                  </a:lnTo>
                  <a:lnTo>
                    <a:pt x="33438" y="0"/>
                  </a:lnTo>
                  <a:lnTo>
                    <a:pt x="0" y="16719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7" name="Полилиния: фигура 1026">
              <a:extLst>
                <a:ext uri="{FF2B5EF4-FFF2-40B4-BE49-F238E27FC236}">
                  <a16:creationId xmlns:a16="http://schemas.microsoft.com/office/drawing/2014/main" id="{D3B29773-3F9A-6C1F-EE4A-1A1323BCEE1C}"/>
                </a:ext>
              </a:extLst>
            </p:cNvPr>
            <p:cNvSpPr/>
            <p:nvPr/>
          </p:nvSpPr>
          <p:spPr>
            <a:xfrm>
              <a:off x="6554827" y="2028847"/>
              <a:ext cx="80937" cy="74975"/>
            </a:xfrm>
            <a:custGeom>
              <a:avLst/>
              <a:gdLst>
                <a:gd name="connsiteX0" fmla="*/ 41904 w 94812"/>
                <a:gd name="connsiteY0" fmla="*/ 0 h 87828"/>
                <a:gd name="connsiteX1" fmla="*/ 94812 w 94812"/>
                <a:gd name="connsiteY1" fmla="*/ 47406 h 87828"/>
                <a:gd name="connsiteX2" fmla="*/ 87829 w 94812"/>
                <a:gd name="connsiteY2" fmla="*/ 87829 h 87828"/>
                <a:gd name="connsiteX3" fmla="*/ 34920 w 94812"/>
                <a:gd name="connsiteY3" fmla="*/ 69628 h 87828"/>
                <a:gd name="connsiteX4" fmla="*/ 0 w 94812"/>
                <a:gd name="connsiteY4" fmla="*/ 29417 h 87828"/>
                <a:gd name="connsiteX5" fmla="*/ 41904 w 94812"/>
                <a:gd name="connsiteY5" fmla="*/ 0 h 87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812" h="87828">
                  <a:moveTo>
                    <a:pt x="41904" y="0"/>
                  </a:moveTo>
                  <a:lnTo>
                    <a:pt x="94812" y="47406"/>
                  </a:lnTo>
                  <a:lnTo>
                    <a:pt x="87829" y="87829"/>
                  </a:lnTo>
                  <a:lnTo>
                    <a:pt x="34920" y="69628"/>
                  </a:lnTo>
                  <a:lnTo>
                    <a:pt x="0" y="29417"/>
                  </a:lnTo>
                  <a:lnTo>
                    <a:pt x="41904" y="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8" name="Полилиния: фигура 1027">
              <a:extLst>
                <a:ext uri="{FF2B5EF4-FFF2-40B4-BE49-F238E27FC236}">
                  <a16:creationId xmlns:a16="http://schemas.microsoft.com/office/drawing/2014/main" id="{A191606B-4B6D-BAFF-EDDC-01491FB3B1D2}"/>
                </a:ext>
              </a:extLst>
            </p:cNvPr>
            <p:cNvSpPr/>
            <p:nvPr/>
          </p:nvSpPr>
          <p:spPr>
            <a:xfrm>
              <a:off x="6716702" y="2122792"/>
              <a:ext cx="76059" cy="61967"/>
            </a:xfrm>
            <a:custGeom>
              <a:avLst/>
              <a:gdLst>
                <a:gd name="connsiteX0" fmla="*/ 0 w 89098"/>
                <a:gd name="connsiteY0" fmla="*/ 41904 h 72590"/>
                <a:gd name="connsiteX1" fmla="*/ 6984 w 89098"/>
                <a:gd name="connsiteY1" fmla="*/ 72591 h 72590"/>
                <a:gd name="connsiteX2" fmla="*/ 65395 w 89098"/>
                <a:gd name="connsiteY2" fmla="*/ 71109 h 72590"/>
                <a:gd name="connsiteX3" fmla="*/ 89098 w 89098"/>
                <a:gd name="connsiteY3" fmla="*/ 32169 h 72590"/>
                <a:gd name="connsiteX4" fmla="*/ 69628 w 89098"/>
                <a:gd name="connsiteY4" fmla="*/ 0 h 72590"/>
                <a:gd name="connsiteX5" fmla="*/ 44655 w 89098"/>
                <a:gd name="connsiteY5" fmla="*/ 36401 h 72590"/>
                <a:gd name="connsiteX6" fmla="*/ 6984 w 89098"/>
                <a:gd name="connsiteY6" fmla="*/ 26666 h 72590"/>
                <a:gd name="connsiteX7" fmla="*/ 0 w 89098"/>
                <a:gd name="connsiteY7" fmla="*/ 41904 h 72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098" h="72590">
                  <a:moveTo>
                    <a:pt x="0" y="41904"/>
                  </a:moveTo>
                  <a:lnTo>
                    <a:pt x="6984" y="72591"/>
                  </a:lnTo>
                  <a:lnTo>
                    <a:pt x="65395" y="71109"/>
                  </a:lnTo>
                  <a:lnTo>
                    <a:pt x="89098" y="32169"/>
                  </a:lnTo>
                  <a:lnTo>
                    <a:pt x="69628" y="0"/>
                  </a:lnTo>
                  <a:lnTo>
                    <a:pt x="44655" y="36401"/>
                  </a:lnTo>
                  <a:lnTo>
                    <a:pt x="6984" y="26666"/>
                  </a:lnTo>
                  <a:lnTo>
                    <a:pt x="0" y="41904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9" name="Полилиния: фигура 1028">
              <a:extLst>
                <a:ext uri="{FF2B5EF4-FFF2-40B4-BE49-F238E27FC236}">
                  <a16:creationId xmlns:a16="http://schemas.microsoft.com/office/drawing/2014/main" id="{3115F5B6-B486-85DE-B5EA-1C599A3D3424}"/>
                </a:ext>
              </a:extLst>
            </p:cNvPr>
            <p:cNvSpPr/>
            <p:nvPr/>
          </p:nvSpPr>
          <p:spPr>
            <a:xfrm>
              <a:off x="6579939" y="2201380"/>
              <a:ext cx="24931" cy="35771"/>
            </a:xfrm>
            <a:custGeom>
              <a:avLst/>
              <a:gdLst>
                <a:gd name="connsiteX0" fmla="*/ 0 w 29205"/>
                <a:gd name="connsiteY0" fmla="*/ 19470 h 41903"/>
                <a:gd name="connsiteX1" fmla="*/ 15238 w 29205"/>
                <a:gd name="connsiteY1" fmla="*/ 41904 h 41903"/>
                <a:gd name="connsiteX2" fmla="*/ 29206 w 29205"/>
                <a:gd name="connsiteY2" fmla="*/ 23703 h 41903"/>
                <a:gd name="connsiteX3" fmla="*/ 15238 w 29205"/>
                <a:gd name="connsiteY3" fmla="*/ 0 h 41903"/>
                <a:gd name="connsiteX4" fmla="*/ 0 w 29205"/>
                <a:gd name="connsiteY4" fmla="*/ 19470 h 4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05" h="41903">
                  <a:moveTo>
                    <a:pt x="0" y="19470"/>
                  </a:moveTo>
                  <a:lnTo>
                    <a:pt x="15238" y="41904"/>
                  </a:lnTo>
                  <a:lnTo>
                    <a:pt x="29206" y="23703"/>
                  </a:lnTo>
                  <a:lnTo>
                    <a:pt x="15238" y="0"/>
                  </a:lnTo>
                  <a:lnTo>
                    <a:pt x="0" y="1947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30" name="Полилиния: фигура 1029">
              <a:extLst>
                <a:ext uri="{FF2B5EF4-FFF2-40B4-BE49-F238E27FC236}">
                  <a16:creationId xmlns:a16="http://schemas.microsoft.com/office/drawing/2014/main" id="{77F7261A-B484-D2E6-FC7D-847566E114D4}"/>
                </a:ext>
              </a:extLst>
            </p:cNvPr>
            <p:cNvSpPr/>
            <p:nvPr/>
          </p:nvSpPr>
          <p:spPr>
            <a:xfrm>
              <a:off x="6456185" y="2070581"/>
              <a:ext cx="43901" cy="51127"/>
            </a:xfrm>
            <a:custGeom>
              <a:avLst/>
              <a:gdLst>
                <a:gd name="connsiteX0" fmla="*/ 0 w 51427"/>
                <a:gd name="connsiteY0" fmla="*/ 19470 h 59892"/>
                <a:gd name="connsiteX1" fmla="*/ 23492 w 51427"/>
                <a:gd name="connsiteY1" fmla="*/ 59893 h 59892"/>
                <a:gd name="connsiteX2" fmla="*/ 51427 w 51427"/>
                <a:gd name="connsiteY2" fmla="*/ 33438 h 59892"/>
                <a:gd name="connsiteX3" fmla="*/ 37459 w 51427"/>
                <a:gd name="connsiteY3" fmla="*/ 0 h 59892"/>
                <a:gd name="connsiteX4" fmla="*/ 0 w 51427"/>
                <a:gd name="connsiteY4" fmla="*/ 19470 h 5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27" h="59892">
                  <a:moveTo>
                    <a:pt x="0" y="19470"/>
                  </a:moveTo>
                  <a:lnTo>
                    <a:pt x="23492" y="59893"/>
                  </a:lnTo>
                  <a:lnTo>
                    <a:pt x="51427" y="33438"/>
                  </a:lnTo>
                  <a:lnTo>
                    <a:pt x="37459" y="0"/>
                  </a:lnTo>
                  <a:lnTo>
                    <a:pt x="0" y="1947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31" name="Полилиния: фигура 1030">
              <a:extLst>
                <a:ext uri="{FF2B5EF4-FFF2-40B4-BE49-F238E27FC236}">
                  <a16:creationId xmlns:a16="http://schemas.microsoft.com/office/drawing/2014/main" id="{B45E72F5-5105-94DD-5EC6-2F623A64EA11}"/>
                </a:ext>
              </a:extLst>
            </p:cNvPr>
            <p:cNvSpPr/>
            <p:nvPr/>
          </p:nvSpPr>
          <p:spPr>
            <a:xfrm>
              <a:off x="6514358" y="2064619"/>
              <a:ext cx="17885" cy="32158"/>
            </a:xfrm>
            <a:custGeom>
              <a:avLst/>
              <a:gdLst>
                <a:gd name="connsiteX0" fmla="*/ 0 w 20951"/>
                <a:gd name="connsiteY0" fmla="*/ 13968 h 37671"/>
                <a:gd name="connsiteX1" fmla="*/ 5714 w 20951"/>
                <a:gd name="connsiteY1" fmla="*/ 37671 h 37671"/>
                <a:gd name="connsiteX2" fmla="*/ 20952 w 20951"/>
                <a:gd name="connsiteY2" fmla="*/ 26454 h 37671"/>
                <a:gd name="connsiteX3" fmla="*/ 8466 w 20951"/>
                <a:gd name="connsiteY3" fmla="*/ 0 h 37671"/>
                <a:gd name="connsiteX4" fmla="*/ 0 w 20951"/>
                <a:gd name="connsiteY4" fmla="*/ 13968 h 37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1" h="37671">
                  <a:moveTo>
                    <a:pt x="0" y="13968"/>
                  </a:moveTo>
                  <a:lnTo>
                    <a:pt x="5714" y="37671"/>
                  </a:lnTo>
                  <a:lnTo>
                    <a:pt x="20952" y="26454"/>
                  </a:lnTo>
                  <a:lnTo>
                    <a:pt x="8466" y="0"/>
                  </a:lnTo>
                  <a:lnTo>
                    <a:pt x="0" y="13968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32" name="Полилиния: фигура 1031">
              <a:extLst>
                <a:ext uri="{FF2B5EF4-FFF2-40B4-BE49-F238E27FC236}">
                  <a16:creationId xmlns:a16="http://schemas.microsoft.com/office/drawing/2014/main" id="{E4D2728B-8656-B013-95FF-AAB1748FE0EE}"/>
                </a:ext>
              </a:extLst>
            </p:cNvPr>
            <p:cNvSpPr/>
            <p:nvPr/>
          </p:nvSpPr>
          <p:spPr>
            <a:xfrm>
              <a:off x="6493040" y="1949174"/>
              <a:ext cx="29629" cy="35771"/>
            </a:xfrm>
            <a:custGeom>
              <a:avLst/>
              <a:gdLst>
                <a:gd name="connsiteX0" fmla="*/ 0 w 34708"/>
                <a:gd name="connsiteY0" fmla="*/ 16719 h 41903"/>
                <a:gd name="connsiteX1" fmla="*/ 17989 w 34708"/>
                <a:gd name="connsiteY1" fmla="*/ 41904 h 41903"/>
                <a:gd name="connsiteX2" fmla="*/ 34708 w 34708"/>
                <a:gd name="connsiteY2" fmla="*/ 25185 h 41903"/>
                <a:gd name="connsiteX3" fmla="*/ 6984 w 34708"/>
                <a:gd name="connsiteY3" fmla="*/ 0 h 41903"/>
                <a:gd name="connsiteX4" fmla="*/ 0 w 34708"/>
                <a:gd name="connsiteY4" fmla="*/ 16719 h 4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08" h="41903">
                  <a:moveTo>
                    <a:pt x="0" y="16719"/>
                  </a:moveTo>
                  <a:lnTo>
                    <a:pt x="17989" y="41904"/>
                  </a:lnTo>
                  <a:lnTo>
                    <a:pt x="34708" y="25185"/>
                  </a:lnTo>
                  <a:lnTo>
                    <a:pt x="6984" y="0"/>
                  </a:lnTo>
                  <a:lnTo>
                    <a:pt x="0" y="16719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44" name="Полилиния: фигура 1043">
              <a:extLst>
                <a:ext uri="{FF2B5EF4-FFF2-40B4-BE49-F238E27FC236}">
                  <a16:creationId xmlns:a16="http://schemas.microsoft.com/office/drawing/2014/main" id="{0CB468C9-7DB1-1E6B-1DAE-D5303824CC59}"/>
                </a:ext>
              </a:extLst>
            </p:cNvPr>
            <p:cNvSpPr/>
            <p:nvPr/>
          </p:nvSpPr>
          <p:spPr>
            <a:xfrm>
              <a:off x="6352665" y="1920630"/>
              <a:ext cx="90331" cy="58354"/>
            </a:xfrm>
            <a:custGeom>
              <a:avLst/>
              <a:gdLst>
                <a:gd name="connsiteX0" fmla="*/ 0 w 105817"/>
                <a:gd name="connsiteY0" fmla="*/ 0 h 68358"/>
                <a:gd name="connsiteX1" fmla="*/ 8254 w 105817"/>
                <a:gd name="connsiteY1" fmla="*/ 33438 h 68358"/>
                <a:gd name="connsiteX2" fmla="*/ 33438 w 105817"/>
                <a:gd name="connsiteY2" fmla="*/ 52909 h 68358"/>
                <a:gd name="connsiteX3" fmla="*/ 69628 w 105817"/>
                <a:gd name="connsiteY3" fmla="*/ 50158 h 68358"/>
                <a:gd name="connsiteX4" fmla="*/ 91850 w 105817"/>
                <a:gd name="connsiteY4" fmla="*/ 68358 h 68358"/>
                <a:gd name="connsiteX5" fmla="*/ 105818 w 105817"/>
                <a:gd name="connsiteY5" fmla="*/ 51639 h 68358"/>
                <a:gd name="connsiteX6" fmla="*/ 77882 w 105817"/>
                <a:gd name="connsiteY6" fmla="*/ 26454 h 68358"/>
                <a:gd name="connsiteX7" fmla="*/ 52909 w 105817"/>
                <a:gd name="connsiteY7" fmla="*/ 34073 h 68358"/>
                <a:gd name="connsiteX8" fmla="*/ 0 w 105817"/>
                <a:gd name="connsiteY8" fmla="*/ 0 h 6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817" h="68358">
                  <a:moveTo>
                    <a:pt x="0" y="0"/>
                  </a:moveTo>
                  <a:lnTo>
                    <a:pt x="8254" y="33438"/>
                  </a:lnTo>
                  <a:lnTo>
                    <a:pt x="33438" y="52909"/>
                  </a:lnTo>
                  <a:lnTo>
                    <a:pt x="69628" y="50158"/>
                  </a:lnTo>
                  <a:lnTo>
                    <a:pt x="91850" y="68358"/>
                  </a:lnTo>
                  <a:lnTo>
                    <a:pt x="105818" y="51639"/>
                  </a:lnTo>
                  <a:lnTo>
                    <a:pt x="77882" y="26454"/>
                  </a:lnTo>
                  <a:lnTo>
                    <a:pt x="52909" y="34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2" name="Полилиния: фигура 1181">
              <a:extLst>
                <a:ext uri="{FF2B5EF4-FFF2-40B4-BE49-F238E27FC236}">
                  <a16:creationId xmlns:a16="http://schemas.microsoft.com/office/drawing/2014/main" id="{1598B7C1-C596-4792-1C5E-85720CB73A8C}"/>
                </a:ext>
              </a:extLst>
            </p:cNvPr>
            <p:cNvSpPr/>
            <p:nvPr/>
          </p:nvSpPr>
          <p:spPr>
            <a:xfrm>
              <a:off x="6402527" y="2087201"/>
              <a:ext cx="19150" cy="27279"/>
            </a:xfrm>
            <a:custGeom>
              <a:avLst/>
              <a:gdLst>
                <a:gd name="connsiteX0" fmla="*/ 5502 w 22433"/>
                <a:gd name="connsiteY0" fmla="*/ 0 h 31956"/>
                <a:gd name="connsiteX1" fmla="*/ 0 w 22433"/>
                <a:gd name="connsiteY1" fmla="*/ 19470 h 31956"/>
                <a:gd name="connsiteX2" fmla="*/ 20952 w 22433"/>
                <a:gd name="connsiteY2" fmla="*/ 31957 h 31956"/>
                <a:gd name="connsiteX3" fmla="*/ 22433 w 22433"/>
                <a:gd name="connsiteY3" fmla="*/ 5502 h 31956"/>
                <a:gd name="connsiteX4" fmla="*/ 5502 w 22433"/>
                <a:gd name="connsiteY4" fmla="*/ 0 h 3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3" h="31956">
                  <a:moveTo>
                    <a:pt x="5502" y="0"/>
                  </a:moveTo>
                  <a:lnTo>
                    <a:pt x="0" y="19470"/>
                  </a:lnTo>
                  <a:lnTo>
                    <a:pt x="20952" y="31957"/>
                  </a:lnTo>
                  <a:lnTo>
                    <a:pt x="22433" y="5502"/>
                  </a:lnTo>
                  <a:lnTo>
                    <a:pt x="5502" y="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3" name="Полилиния: фигура 1182">
              <a:extLst>
                <a:ext uri="{FF2B5EF4-FFF2-40B4-BE49-F238E27FC236}">
                  <a16:creationId xmlns:a16="http://schemas.microsoft.com/office/drawing/2014/main" id="{8A4A9748-5D0D-AF90-5CFD-BE438801BDED}"/>
                </a:ext>
              </a:extLst>
            </p:cNvPr>
            <p:cNvSpPr/>
            <p:nvPr/>
          </p:nvSpPr>
          <p:spPr>
            <a:xfrm>
              <a:off x="7291935" y="2202826"/>
              <a:ext cx="57450" cy="42998"/>
            </a:xfrm>
            <a:custGeom>
              <a:avLst/>
              <a:gdLst>
                <a:gd name="connsiteX0" fmla="*/ 0 w 67299"/>
                <a:gd name="connsiteY0" fmla="*/ 38094 h 50369"/>
                <a:gd name="connsiteX1" fmla="*/ 67300 w 67299"/>
                <a:gd name="connsiteY1" fmla="*/ 50369 h 50369"/>
                <a:gd name="connsiteX2" fmla="*/ 51639 w 67299"/>
                <a:gd name="connsiteY2" fmla="*/ 0 h 50369"/>
                <a:gd name="connsiteX3" fmla="*/ 4444 w 67299"/>
                <a:gd name="connsiteY3" fmla="*/ 1058 h 50369"/>
                <a:gd name="connsiteX4" fmla="*/ 0 w 67299"/>
                <a:gd name="connsiteY4" fmla="*/ 38094 h 5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299" h="50369">
                  <a:moveTo>
                    <a:pt x="0" y="38094"/>
                  </a:moveTo>
                  <a:lnTo>
                    <a:pt x="67300" y="50369"/>
                  </a:lnTo>
                  <a:lnTo>
                    <a:pt x="51639" y="0"/>
                  </a:lnTo>
                  <a:lnTo>
                    <a:pt x="4444" y="1058"/>
                  </a:lnTo>
                  <a:lnTo>
                    <a:pt x="0" y="3809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4" name="Полилиния: фигура 1183">
              <a:extLst>
                <a:ext uri="{FF2B5EF4-FFF2-40B4-BE49-F238E27FC236}">
                  <a16:creationId xmlns:a16="http://schemas.microsoft.com/office/drawing/2014/main" id="{9AB6323C-87EE-0DC7-A5BD-E753F01CB0D0}"/>
                </a:ext>
              </a:extLst>
            </p:cNvPr>
            <p:cNvSpPr/>
            <p:nvPr/>
          </p:nvSpPr>
          <p:spPr>
            <a:xfrm>
              <a:off x="7288141" y="2390174"/>
              <a:ext cx="83285" cy="67026"/>
            </a:xfrm>
            <a:custGeom>
              <a:avLst/>
              <a:gdLst>
                <a:gd name="connsiteX0" fmla="*/ 26877 w 97563"/>
                <a:gd name="connsiteY0" fmla="*/ 0 h 78516"/>
                <a:gd name="connsiteX1" fmla="*/ 97563 w 97563"/>
                <a:gd name="connsiteY1" fmla="*/ 26878 h 78516"/>
                <a:gd name="connsiteX2" fmla="*/ 87405 w 97563"/>
                <a:gd name="connsiteY2" fmla="*/ 60528 h 78516"/>
                <a:gd name="connsiteX3" fmla="*/ 54813 w 97563"/>
                <a:gd name="connsiteY3" fmla="*/ 78517 h 78516"/>
                <a:gd name="connsiteX4" fmla="*/ 7830 w 97563"/>
                <a:gd name="connsiteY4" fmla="*/ 45925 h 78516"/>
                <a:gd name="connsiteX5" fmla="*/ 0 w 97563"/>
                <a:gd name="connsiteY5" fmla="*/ 14603 h 78516"/>
                <a:gd name="connsiteX6" fmla="*/ 26877 w 97563"/>
                <a:gd name="connsiteY6" fmla="*/ 0 h 7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563" h="78516">
                  <a:moveTo>
                    <a:pt x="26877" y="0"/>
                  </a:moveTo>
                  <a:lnTo>
                    <a:pt x="97563" y="26878"/>
                  </a:lnTo>
                  <a:lnTo>
                    <a:pt x="87405" y="60528"/>
                  </a:lnTo>
                  <a:lnTo>
                    <a:pt x="54813" y="78517"/>
                  </a:lnTo>
                  <a:lnTo>
                    <a:pt x="7830" y="45925"/>
                  </a:lnTo>
                  <a:lnTo>
                    <a:pt x="0" y="14603"/>
                  </a:lnTo>
                  <a:lnTo>
                    <a:pt x="2687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5" name="Полилиния: фигура 1184">
              <a:extLst>
                <a:ext uri="{FF2B5EF4-FFF2-40B4-BE49-F238E27FC236}">
                  <a16:creationId xmlns:a16="http://schemas.microsoft.com/office/drawing/2014/main" id="{BBC7EE51-E359-A2E8-61E2-F6A31F61867F}"/>
                </a:ext>
              </a:extLst>
            </p:cNvPr>
            <p:cNvSpPr/>
            <p:nvPr/>
          </p:nvSpPr>
          <p:spPr>
            <a:xfrm>
              <a:off x="6921213" y="2363617"/>
              <a:ext cx="44623" cy="46972"/>
            </a:xfrm>
            <a:custGeom>
              <a:avLst/>
              <a:gdLst>
                <a:gd name="connsiteX0" fmla="*/ 4021 w 52273"/>
                <a:gd name="connsiteY0" fmla="*/ 11428 h 55025"/>
                <a:gd name="connsiteX1" fmla="*/ 0 w 52273"/>
                <a:gd name="connsiteY1" fmla="*/ 32592 h 55025"/>
                <a:gd name="connsiteX2" fmla="*/ 21587 w 52273"/>
                <a:gd name="connsiteY2" fmla="*/ 54390 h 55025"/>
                <a:gd name="connsiteX3" fmla="*/ 52274 w 52273"/>
                <a:gd name="connsiteY3" fmla="*/ 55025 h 55025"/>
                <a:gd name="connsiteX4" fmla="*/ 50793 w 52273"/>
                <a:gd name="connsiteY4" fmla="*/ 27724 h 55025"/>
                <a:gd name="connsiteX5" fmla="*/ 29841 w 52273"/>
                <a:gd name="connsiteY5" fmla="*/ 0 h 55025"/>
                <a:gd name="connsiteX6" fmla="*/ 4021 w 52273"/>
                <a:gd name="connsiteY6" fmla="*/ 11428 h 55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273" h="55025">
                  <a:moveTo>
                    <a:pt x="4021" y="11428"/>
                  </a:moveTo>
                  <a:lnTo>
                    <a:pt x="0" y="32592"/>
                  </a:lnTo>
                  <a:lnTo>
                    <a:pt x="21587" y="54390"/>
                  </a:lnTo>
                  <a:lnTo>
                    <a:pt x="52274" y="55025"/>
                  </a:lnTo>
                  <a:lnTo>
                    <a:pt x="50793" y="27724"/>
                  </a:lnTo>
                  <a:lnTo>
                    <a:pt x="29841" y="0"/>
                  </a:lnTo>
                  <a:lnTo>
                    <a:pt x="4021" y="1142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6" name="Полилиния: фигура 1185">
              <a:extLst>
                <a:ext uri="{FF2B5EF4-FFF2-40B4-BE49-F238E27FC236}">
                  <a16:creationId xmlns:a16="http://schemas.microsoft.com/office/drawing/2014/main" id="{80354CA3-49AE-58AC-E175-6EA47C62B602}"/>
                </a:ext>
              </a:extLst>
            </p:cNvPr>
            <p:cNvSpPr/>
            <p:nvPr/>
          </p:nvSpPr>
          <p:spPr>
            <a:xfrm>
              <a:off x="7039367" y="2183676"/>
              <a:ext cx="52030" cy="57450"/>
            </a:xfrm>
            <a:custGeom>
              <a:avLst/>
              <a:gdLst>
                <a:gd name="connsiteX0" fmla="*/ 1270 w 60950"/>
                <a:gd name="connsiteY0" fmla="*/ 58411 h 67299"/>
                <a:gd name="connsiteX1" fmla="*/ 29841 w 60950"/>
                <a:gd name="connsiteY1" fmla="*/ 67300 h 67299"/>
                <a:gd name="connsiteX2" fmla="*/ 60951 w 60950"/>
                <a:gd name="connsiteY2" fmla="*/ 59046 h 67299"/>
                <a:gd name="connsiteX3" fmla="*/ 42751 w 60950"/>
                <a:gd name="connsiteY3" fmla="*/ 18412 h 67299"/>
                <a:gd name="connsiteX4" fmla="*/ 19683 w 60950"/>
                <a:gd name="connsiteY4" fmla="*/ 0 h 67299"/>
                <a:gd name="connsiteX5" fmla="*/ 3386 w 60950"/>
                <a:gd name="connsiteY5" fmla="*/ 15661 h 67299"/>
                <a:gd name="connsiteX6" fmla="*/ 0 w 60950"/>
                <a:gd name="connsiteY6" fmla="*/ 41480 h 67299"/>
                <a:gd name="connsiteX7" fmla="*/ 1270 w 60950"/>
                <a:gd name="connsiteY7" fmla="*/ 58411 h 67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950" h="67299">
                  <a:moveTo>
                    <a:pt x="1270" y="58411"/>
                  </a:moveTo>
                  <a:lnTo>
                    <a:pt x="29841" y="67300"/>
                  </a:lnTo>
                  <a:lnTo>
                    <a:pt x="60951" y="59046"/>
                  </a:lnTo>
                  <a:lnTo>
                    <a:pt x="42751" y="18412"/>
                  </a:lnTo>
                  <a:lnTo>
                    <a:pt x="19683" y="0"/>
                  </a:lnTo>
                  <a:lnTo>
                    <a:pt x="3386" y="15661"/>
                  </a:lnTo>
                  <a:lnTo>
                    <a:pt x="0" y="41480"/>
                  </a:lnTo>
                  <a:lnTo>
                    <a:pt x="1270" y="584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7" name="Полилиния: фигура 1186">
              <a:extLst>
                <a:ext uri="{FF2B5EF4-FFF2-40B4-BE49-F238E27FC236}">
                  <a16:creationId xmlns:a16="http://schemas.microsoft.com/office/drawing/2014/main" id="{65F40878-CFC7-E771-082F-80850175A330}"/>
                </a:ext>
              </a:extLst>
            </p:cNvPr>
            <p:cNvSpPr/>
            <p:nvPr/>
          </p:nvSpPr>
          <p:spPr>
            <a:xfrm>
              <a:off x="7755879" y="5805258"/>
              <a:ext cx="255819" cy="157358"/>
            </a:xfrm>
            <a:custGeom>
              <a:avLst/>
              <a:gdLst>
                <a:gd name="connsiteX0" fmla="*/ 0 w 299675"/>
                <a:gd name="connsiteY0" fmla="*/ 75131 h 184334"/>
                <a:gd name="connsiteX1" fmla="*/ 5291 w 299675"/>
                <a:gd name="connsiteY1" fmla="*/ 102855 h 184334"/>
                <a:gd name="connsiteX2" fmla="*/ 44232 w 299675"/>
                <a:gd name="connsiteY2" fmla="*/ 106029 h 184334"/>
                <a:gd name="connsiteX3" fmla="*/ 45078 w 299675"/>
                <a:gd name="connsiteY3" fmla="*/ 106241 h 184334"/>
                <a:gd name="connsiteX4" fmla="*/ 46136 w 299675"/>
                <a:gd name="connsiteY4" fmla="*/ 106241 h 184334"/>
                <a:gd name="connsiteX5" fmla="*/ 46771 w 299675"/>
                <a:gd name="connsiteY5" fmla="*/ 106876 h 184334"/>
                <a:gd name="connsiteX6" fmla="*/ 47618 w 299675"/>
                <a:gd name="connsiteY6" fmla="*/ 107299 h 184334"/>
                <a:gd name="connsiteX7" fmla="*/ 87828 w 299675"/>
                <a:gd name="connsiteY7" fmla="*/ 136716 h 184334"/>
                <a:gd name="connsiteX8" fmla="*/ 120420 w 299675"/>
                <a:gd name="connsiteY8" fmla="*/ 157245 h 184334"/>
                <a:gd name="connsiteX9" fmla="*/ 176927 w 299675"/>
                <a:gd name="connsiteY9" fmla="*/ 151954 h 184334"/>
                <a:gd name="connsiteX10" fmla="*/ 178197 w 299675"/>
                <a:gd name="connsiteY10" fmla="*/ 151954 h 184334"/>
                <a:gd name="connsiteX11" fmla="*/ 179467 w 299675"/>
                <a:gd name="connsiteY11" fmla="*/ 151742 h 184334"/>
                <a:gd name="connsiteX12" fmla="*/ 180313 w 299675"/>
                <a:gd name="connsiteY12" fmla="*/ 152377 h 184334"/>
                <a:gd name="connsiteX13" fmla="*/ 181371 w 299675"/>
                <a:gd name="connsiteY13" fmla="*/ 153224 h 184334"/>
                <a:gd name="connsiteX14" fmla="*/ 225815 w 299675"/>
                <a:gd name="connsiteY14" fmla="*/ 184334 h 184334"/>
                <a:gd name="connsiteX15" fmla="*/ 299675 w 299675"/>
                <a:gd name="connsiteY15" fmla="*/ 90368 h 184334"/>
                <a:gd name="connsiteX16" fmla="*/ 282110 w 299675"/>
                <a:gd name="connsiteY16" fmla="*/ 62644 h 184334"/>
                <a:gd name="connsiteX17" fmla="*/ 244650 w 299675"/>
                <a:gd name="connsiteY17" fmla="*/ 62644 h 184334"/>
                <a:gd name="connsiteX18" fmla="*/ 216503 w 299675"/>
                <a:gd name="connsiteY18" fmla="*/ 73226 h 184334"/>
                <a:gd name="connsiteX19" fmla="*/ 214598 w 299675"/>
                <a:gd name="connsiteY19" fmla="*/ 73861 h 184334"/>
                <a:gd name="connsiteX20" fmla="*/ 212694 w 299675"/>
                <a:gd name="connsiteY20" fmla="*/ 74496 h 184334"/>
                <a:gd name="connsiteX21" fmla="*/ 211212 w 299675"/>
                <a:gd name="connsiteY21" fmla="*/ 73226 h 184334"/>
                <a:gd name="connsiteX22" fmla="*/ 209730 w 299675"/>
                <a:gd name="connsiteY22" fmla="*/ 71744 h 184334"/>
                <a:gd name="connsiteX23" fmla="*/ 187720 w 299675"/>
                <a:gd name="connsiteY23" fmla="*/ 51639 h 184334"/>
                <a:gd name="connsiteX24" fmla="*/ 187720 w 299675"/>
                <a:gd name="connsiteY24" fmla="*/ 51639 h 184334"/>
                <a:gd name="connsiteX25" fmla="*/ 187509 w 299675"/>
                <a:gd name="connsiteY25" fmla="*/ 51427 h 184334"/>
                <a:gd name="connsiteX26" fmla="*/ 187085 w 299675"/>
                <a:gd name="connsiteY26" fmla="*/ 51216 h 184334"/>
                <a:gd name="connsiteX27" fmla="*/ 186874 w 299675"/>
                <a:gd name="connsiteY27" fmla="*/ 50793 h 184334"/>
                <a:gd name="connsiteX28" fmla="*/ 186874 w 299675"/>
                <a:gd name="connsiteY28" fmla="*/ 50581 h 184334"/>
                <a:gd name="connsiteX29" fmla="*/ 162959 w 299675"/>
                <a:gd name="connsiteY29" fmla="*/ 17142 h 184334"/>
                <a:gd name="connsiteX30" fmla="*/ 91003 w 299675"/>
                <a:gd name="connsiteY30" fmla="*/ 59893 h 184334"/>
                <a:gd name="connsiteX31" fmla="*/ 88040 w 299675"/>
                <a:gd name="connsiteY31" fmla="*/ 61586 h 184334"/>
                <a:gd name="connsiteX32" fmla="*/ 84866 w 299675"/>
                <a:gd name="connsiteY32" fmla="*/ 63491 h 184334"/>
                <a:gd name="connsiteX33" fmla="*/ 83384 w 299675"/>
                <a:gd name="connsiteY33" fmla="*/ 60316 h 184334"/>
                <a:gd name="connsiteX34" fmla="*/ 81691 w 299675"/>
                <a:gd name="connsiteY34" fmla="*/ 57141 h 184334"/>
                <a:gd name="connsiteX35" fmla="*/ 53121 w 299675"/>
                <a:gd name="connsiteY35" fmla="*/ 0 h 184334"/>
                <a:gd name="connsiteX36" fmla="*/ 20529 w 299675"/>
                <a:gd name="connsiteY36" fmla="*/ 12275 h 184334"/>
                <a:gd name="connsiteX37" fmla="*/ 33650 w 299675"/>
                <a:gd name="connsiteY37" fmla="*/ 57776 h 184334"/>
                <a:gd name="connsiteX38" fmla="*/ 34497 w 299675"/>
                <a:gd name="connsiteY38" fmla="*/ 60951 h 184334"/>
                <a:gd name="connsiteX39" fmla="*/ 35343 w 299675"/>
                <a:gd name="connsiteY39" fmla="*/ 63914 h 184334"/>
                <a:gd name="connsiteX40" fmla="*/ 32169 w 299675"/>
                <a:gd name="connsiteY40" fmla="*/ 64972 h 184334"/>
                <a:gd name="connsiteX41" fmla="*/ 29206 w 299675"/>
                <a:gd name="connsiteY41" fmla="*/ 66030 h 184334"/>
                <a:gd name="connsiteX42" fmla="*/ 0 w 299675"/>
                <a:gd name="connsiteY42" fmla="*/ 75131 h 18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9675" h="184334">
                  <a:moveTo>
                    <a:pt x="0" y="75131"/>
                  </a:moveTo>
                  <a:lnTo>
                    <a:pt x="5291" y="102855"/>
                  </a:lnTo>
                  <a:lnTo>
                    <a:pt x="44232" y="106029"/>
                  </a:lnTo>
                  <a:lnTo>
                    <a:pt x="45078" y="106241"/>
                  </a:lnTo>
                  <a:lnTo>
                    <a:pt x="46136" y="106241"/>
                  </a:lnTo>
                  <a:lnTo>
                    <a:pt x="46771" y="106876"/>
                  </a:lnTo>
                  <a:lnTo>
                    <a:pt x="47618" y="107299"/>
                  </a:lnTo>
                  <a:lnTo>
                    <a:pt x="87828" y="136716"/>
                  </a:lnTo>
                  <a:lnTo>
                    <a:pt x="120420" y="157245"/>
                  </a:lnTo>
                  <a:lnTo>
                    <a:pt x="176927" y="151954"/>
                  </a:lnTo>
                  <a:lnTo>
                    <a:pt x="178197" y="151954"/>
                  </a:lnTo>
                  <a:lnTo>
                    <a:pt x="179467" y="151742"/>
                  </a:lnTo>
                  <a:lnTo>
                    <a:pt x="180313" y="152377"/>
                  </a:lnTo>
                  <a:lnTo>
                    <a:pt x="181371" y="153224"/>
                  </a:lnTo>
                  <a:lnTo>
                    <a:pt x="225815" y="184334"/>
                  </a:lnTo>
                  <a:lnTo>
                    <a:pt x="299675" y="90368"/>
                  </a:lnTo>
                  <a:lnTo>
                    <a:pt x="282110" y="62644"/>
                  </a:lnTo>
                  <a:lnTo>
                    <a:pt x="244650" y="62644"/>
                  </a:lnTo>
                  <a:lnTo>
                    <a:pt x="216503" y="73226"/>
                  </a:lnTo>
                  <a:lnTo>
                    <a:pt x="214598" y="73861"/>
                  </a:lnTo>
                  <a:lnTo>
                    <a:pt x="212694" y="74496"/>
                  </a:lnTo>
                  <a:lnTo>
                    <a:pt x="211212" y="73226"/>
                  </a:lnTo>
                  <a:lnTo>
                    <a:pt x="209730" y="71744"/>
                  </a:lnTo>
                  <a:lnTo>
                    <a:pt x="187720" y="51639"/>
                  </a:lnTo>
                  <a:lnTo>
                    <a:pt x="187720" y="51639"/>
                  </a:lnTo>
                  <a:lnTo>
                    <a:pt x="187509" y="51427"/>
                  </a:lnTo>
                  <a:lnTo>
                    <a:pt x="187085" y="51216"/>
                  </a:lnTo>
                  <a:lnTo>
                    <a:pt x="186874" y="50793"/>
                  </a:lnTo>
                  <a:lnTo>
                    <a:pt x="186874" y="50581"/>
                  </a:lnTo>
                  <a:lnTo>
                    <a:pt x="162959" y="17142"/>
                  </a:lnTo>
                  <a:lnTo>
                    <a:pt x="91003" y="59893"/>
                  </a:lnTo>
                  <a:lnTo>
                    <a:pt x="88040" y="61586"/>
                  </a:lnTo>
                  <a:lnTo>
                    <a:pt x="84866" y="63491"/>
                  </a:lnTo>
                  <a:lnTo>
                    <a:pt x="83384" y="60316"/>
                  </a:lnTo>
                  <a:lnTo>
                    <a:pt x="81691" y="57141"/>
                  </a:lnTo>
                  <a:lnTo>
                    <a:pt x="53121" y="0"/>
                  </a:lnTo>
                  <a:lnTo>
                    <a:pt x="20529" y="12275"/>
                  </a:lnTo>
                  <a:lnTo>
                    <a:pt x="33650" y="57776"/>
                  </a:lnTo>
                  <a:lnTo>
                    <a:pt x="34497" y="60951"/>
                  </a:lnTo>
                  <a:lnTo>
                    <a:pt x="35343" y="63914"/>
                  </a:lnTo>
                  <a:lnTo>
                    <a:pt x="32169" y="64972"/>
                  </a:lnTo>
                  <a:lnTo>
                    <a:pt x="29206" y="66030"/>
                  </a:lnTo>
                  <a:lnTo>
                    <a:pt x="0" y="7513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8" name="Полилиния: фигура 1187">
              <a:extLst>
                <a:ext uri="{FF2B5EF4-FFF2-40B4-BE49-F238E27FC236}">
                  <a16:creationId xmlns:a16="http://schemas.microsoft.com/office/drawing/2014/main" id="{0D95C7A6-550B-5652-B931-AB032A7A7E6D}"/>
                </a:ext>
              </a:extLst>
            </p:cNvPr>
            <p:cNvSpPr/>
            <p:nvPr/>
          </p:nvSpPr>
          <p:spPr>
            <a:xfrm>
              <a:off x="8563625" y="5953401"/>
              <a:ext cx="263408" cy="194936"/>
            </a:xfrm>
            <a:custGeom>
              <a:avLst/>
              <a:gdLst>
                <a:gd name="connsiteX0" fmla="*/ 16508 w 308564"/>
                <a:gd name="connsiteY0" fmla="*/ 115341 h 228354"/>
                <a:gd name="connsiteX1" fmla="*/ 0 w 308564"/>
                <a:gd name="connsiteY1" fmla="*/ 157668 h 228354"/>
                <a:gd name="connsiteX2" fmla="*/ 113014 w 308564"/>
                <a:gd name="connsiteY2" fmla="*/ 228354 h 228354"/>
                <a:gd name="connsiteX3" fmla="*/ 308564 w 308564"/>
                <a:gd name="connsiteY3" fmla="*/ 134177 h 228354"/>
                <a:gd name="connsiteX4" fmla="*/ 308564 w 308564"/>
                <a:gd name="connsiteY4" fmla="*/ 134177 h 228354"/>
                <a:gd name="connsiteX5" fmla="*/ 308564 w 308564"/>
                <a:gd name="connsiteY5" fmla="*/ 134177 h 228354"/>
                <a:gd name="connsiteX6" fmla="*/ 256713 w 308564"/>
                <a:gd name="connsiteY6" fmla="*/ 86771 h 228354"/>
                <a:gd name="connsiteX7" fmla="*/ 251846 w 308564"/>
                <a:gd name="connsiteY7" fmla="*/ 82326 h 228354"/>
                <a:gd name="connsiteX8" fmla="*/ 258195 w 308564"/>
                <a:gd name="connsiteY8" fmla="*/ 80845 h 228354"/>
                <a:gd name="connsiteX9" fmla="*/ 292057 w 308564"/>
                <a:gd name="connsiteY9" fmla="*/ 73014 h 228354"/>
                <a:gd name="connsiteX10" fmla="*/ 299040 w 308564"/>
                <a:gd name="connsiteY10" fmla="*/ 35343 h 228354"/>
                <a:gd name="connsiteX11" fmla="*/ 242534 w 308564"/>
                <a:gd name="connsiteY11" fmla="*/ 0 h 228354"/>
                <a:gd name="connsiteX12" fmla="*/ 195551 w 308564"/>
                <a:gd name="connsiteY12" fmla="*/ 9312 h 228354"/>
                <a:gd name="connsiteX13" fmla="*/ 171425 w 308564"/>
                <a:gd name="connsiteY13" fmla="*/ 66242 h 228354"/>
                <a:gd name="connsiteX14" fmla="*/ 169520 w 308564"/>
                <a:gd name="connsiteY14" fmla="*/ 70686 h 228354"/>
                <a:gd name="connsiteX15" fmla="*/ 166134 w 308564"/>
                <a:gd name="connsiteY15" fmla="*/ 67512 h 228354"/>
                <a:gd name="connsiteX16" fmla="*/ 141373 w 308564"/>
                <a:gd name="connsiteY16" fmla="*/ 44655 h 228354"/>
                <a:gd name="connsiteX17" fmla="*/ 113860 w 308564"/>
                <a:gd name="connsiteY17" fmla="*/ 102008 h 228354"/>
                <a:gd name="connsiteX18" fmla="*/ 113014 w 308564"/>
                <a:gd name="connsiteY18" fmla="*/ 103490 h 228354"/>
                <a:gd name="connsiteX19" fmla="*/ 111320 w 308564"/>
                <a:gd name="connsiteY19" fmla="*/ 103913 h 228354"/>
                <a:gd name="connsiteX20" fmla="*/ 16508 w 308564"/>
                <a:gd name="connsiteY20" fmla="*/ 115341 h 22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8564" h="228354">
                  <a:moveTo>
                    <a:pt x="16508" y="115341"/>
                  </a:moveTo>
                  <a:lnTo>
                    <a:pt x="0" y="157668"/>
                  </a:lnTo>
                  <a:lnTo>
                    <a:pt x="113014" y="228354"/>
                  </a:lnTo>
                  <a:lnTo>
                    <a:pt x="308564" y="134177"/>
                  </a:lnTo>
                  <a:lnTo>
                    <a:pt x="308564" y="134177"/>
                  </a:lnTo>
                  <a:lnTo>
                    <a:pt x="308564" y="134177"/>
                  </a:lnTo>
                  <a:lnTo>
                    <a:pt x="256713" y="86771"/>
                  </a:lnTo>
                  <a:lnTo>
                    <a:pt x="251846" y="82326"/>
                  </a:lnTo>
                  <a:lnTo>
                    <a:pt x="258195" y="80845"/>
                  </a:lnTo>
                  <a:lnTo>
                    <a:pt x="292057" y="73014"/>
                  </a:lnTo>
                  <a:lnTo>
                    <a:pt x="299040" y="35343"/>
                  </a:lnTo>
                  <a:lnTo>
                    <a:pt x="242534" y="0"/>
                  </a:lnTo>
                  <a:lnTo>
                    <a:pt x="195551" y="9312"/>
                  </a:lnTo>
                  <a:lnTo>
                    <a:pt x="171425" y="66242"/>
                  </a:lnTo>
                  <a:lnTo>
                    <a:pt x="169520" y="70686"/>
                  </a:lnTo>
                  <a:lnTo>
                    <a:pt x="166134" y="67512"/>
                  </a:lnTo>
                  <a:lnTo>
                    <a:pt x="141373" y="44655"/>
                  </a:lnTo>
                  <a:lnTo>
                    <a:pt x="113860" y="102008"/>
                  </a:lnTo>
                  <a:lnTo>
                    <a:pt x="113014" y="103490"/>
                  </a:lnTo>
                  <a:lnTo>
                    <a:pt x="111320" y="103913"/>
                  </a:lnTo>
                  <a:lnTo>
                    <a:pt x="16508" y="11534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9" name="Полилиния: фигура 1188">
              <a:extLst>
                <a:ext uri="{FF2B5EF4-FFF2-40B4-BE49-F238E27FC236}">
                  <a16:creationId xmlns:a16="http://schemas.microsoft.com/office/drawing/2014/main" id="{81CDD2B2-A79A-C58E-9495-E412FEE0D90D}"/>
                </a:ext>
              </a:extLst>
            </p:cNvPr>
            <p:cNvSpPr/>
            <p:nvPr/>
          </p:nvSpPr>
          <p:spPr>
            <a:xfrm>
              <a:off x="10438011" y="4749821"/>
              <a:ext cx="674598" cy="909460"/>
            </a:xfrm>
            <a:custGeom>
              <a:avLst/>
              <a:gdLst>
                <a:gd name="connsiteX0" fmla="*/ 153435 w 790245"/>
                <a:gd name="connsiteY0" fmla="*/ 376287 h 1065370"/>
                <a:gd name="connsiteX1" fmla="*/ 150896 w 790245"/>
                <a:gd name="connsiteY1" fmla="*/ 370150 h 1065370"/>
                <a:gd name="connsiteX2" fmla="*/ 256713 w 790245"/>
                <a:gd name="connsiteY2" fmla="*/ 427715 h 1065370"/>
                <a:gd name="connsiteX3" fmla="*/ 290998 w 790245"/>
                <a:gd name="connsiteY3" fmla="*/ 517448 h 1065370"/>
                <a:gd name="connsiteX4" fmla="*/ 343061 w 790245"/>
                <a:gd name="connsiteY4" fmla="*/ 583901 h 1065370"/>
                <a:gd name="connsiteX5" fmla="*/ 405917 w 790245"/>
                <a:gd name="connsiteY5" fmla="*/ 684428 h 1065370"/>
                <a:gd name="connsiteX6" fmla="*/ 450783 w 790245"/>
                <a:gd name="connsiteY6" fmla="*/ 758077 h 1065370"/>
                <a:gd name="connsiteX7" fmla="*/ 502845 w 790245"/>
                <a:gd name="connsiteY7" fmla="*/ 797653 h 1065370"/>
                <a:gd name="connsiteX8" fmla="*/ 519141 w 790245"/>
                <a:gd name="connsiteY8" fmla="*/ 844424 h 1065370"/>
                <a:gd name="connsiteX9" fmla="*/ 533532 w 790245"/>
                <a:gd name="connsiteY9" fmla="*/ 885693 h 1065370"/>
                <a:gd name="connsiteX10" fmla="*/ 598081 w 790245"/>
                <a:gd name="connsiteY10" fmla="*/ 916168 h 1065370"/>
                <a:gd name="connsiteX11" fmla="*/ 607181 w 790245"/>
                <a:gd name="connsiteY11" fmla="*/ 980929 h 1065370"/>
                <a:gd name="connsiteX12" fmla="*/ 673635 w 790245"/>
                <a:gd name="connsiteY12" fmla="*/ 1065371 h 1065370"/>
                <a:gd name="connsiteX13" fmla="*/ 678926 w 790245"/>
                <a:gd name="connsiteY13" fmla="*/ 991722 h 1065370"/>
                <a:gd name="connsiteX14" fmla="*/ 670037 w 790245"/>
                <a:gd name="connsiteY14" fmla="*/ 935850 h 1065370"/>
                <a:gd name="connsiteX15" fmla="*/ 722099 w 790245"/>
                <a:gd name="connsiteY15" fmla="*/ 932464 h 1065370"/>
                <a:gd name="connsiteX16" fmla="*/ 741781 w 790245"/>
                <a:gd name="connsiteY16" fmla="*/ 923364 h 1065370"/>
                <a:gd name="connsiteX17" fmla="*/ 790246 w 790245"/>
                <a:gd name="connsiteY17" fmla="*/ 948549 h 1065370"/>
                <a:gd name="connsiteX18" fmla="*/ 750881 w 790245"/>
                <a:gd name="connsiteY18" fmla="*/ 866011 h 1065370"/>
                <a:gd name="connsiteX19" fmla="*/ 693317 w 790245"/>
                <a:gd name="connsiteY19" fmla="*/ 866011 h 1065370"/>
                <a:gd name="connsiteX20" fmla="*/ 632154 w 790245"/>
                <a:gd name="connsiteY20" fmla="*/ 838921 h 1065370"/>
                <a:gd name="connsiteX21" fmla="*/ 562103 w 790245"/>
                <a:gd name="connsiteY21" fmla="*/ 788552 h 1065370"/>
                <a:gd name="connsiteX22" fmla="*/ 517236 w 790245"/>
                <a:gd name="connsiteY22" fmla="*/ 673634 h 1065370"/>
                <a:gd name="connsiteX23" fmla="*/ 492051 w 790245"/>
                <a:gd name="connsiteY23" fmla="*/ 599986 h 1065370"/>
                <a:gd name="connsiteX24" fmla="*/ 546019 w 790245"/>
                <a:gd name="connsiteY24" fmla="*/ 569510 h 1065370"/>
                <a:gd name="connsiteX25" fmla="*/ 646545 w 790245"/>
                <a:gd name="connsiteY25" fmla="*/ 564219 h 1065370"/>
                <a:gd name="connsiteX26" fmla="*/ 420308 w 790245"/>
                <a:gd name="connsiteY26" fmla="*/ 411419 h 1065370"/>
                <a:gd name="connsiteX27" fmla="*/ 260523 w 790245"/>
                <a:gd name="connsiteY27" fmla="*/ 267718 h 1065370"/>
                <a:gd name="connsiteX28" fmla="*/ 186662 w 790245"/>
                <a:gd name="connsiteY28" fmla="*/ 129309 h 1065370"/>
                <a:gd name="connsiteX29" fmla="*/ 86136 w 790245"/>
                <a:gd name="connsiteY29" fmla="*/ 59258 h 1065370"/>
                <a:gd name="connsiteX30" fmla="*/ 39364 w 790245"/>
                <a:gd name="connsiteY30" fmla="*/ 0 h 1065370"/>
                <a:gd name="connsiteX31" fmla="*/ 7196 w 790245"/>
                <a:gd name="connsiteY31" fmla="*/ 14391 h 1065370"/>
                <a:gd name="connsiteX32" fmla="*/ 0 w 790245"/>
                <a:gd name="connsiteY32" fmla="*/ 48464 h 1065370"/>
                <a:gd name="connsiteX33" fmla="*/ 59258 w 790245"/>
                <a:gd name="connsiteY33" fmla="*/ 89945 h 1065370"/>
                <a:gd name="connsiteX34" fmla="*/ 91638 w 790245"/>
                <a:gd name="connsiteY34" fmla="*/ 138409 h 1065370"/>
                <a:gd name="connsiteX35" fmla="*/ 73649 w 790245"/>
                <a:gd name="connsiteY35" fmla="*/ 161689 h 1065370"/>
                <a:gd name="connsiteX36" fmla="*/ 44867 w 790245"/>
                <a:gd name="connsiteY36" fmla="*/ 154494 h 1065370"/>
                <a:gd name="connsiteX37" fmla="*/ 35766 w 790245"/>
                <a:gd name="connsiteY37" fmla="*/ 195762 h 1065370"/>
                <a:gd name="connsiteX38" fmla="*/ 93331 w 790245"/>
                <a:gd name="connsiteY38" fmla="*/ 238936 h 1065370"/>
                <a:gd name="connsiteX39" fmla="*/ 150896 w 790245"/>
                <a:gd name="connsiteY39" fmla="*/ 370150 h 1065370"/>
                <a:gd name="connsiteX40" fmla="*/ 146029 w 790245"/>
                <a:gd name="connsiteY40" fmla="*/ 368245 h 1065370"/>
                <a:gd name="connsiteX41" fmla="*/ 153435 w 790245"/>
                <a:gd name="connsiteY41" fmla="*/ 376287 h 106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90245" h="1065370">
                  <a:moveTo>
                    <a:pt x="153435" y="376287"/>
                  </a:moveTo>
                  <a:lnTo>
                    <a:pt x="150896" y="370150"/>
                  </a:lnTo>
                  <a:lnTo>
                    <a:pt x="256713" y="427715"/>
                  </a:lnTo>
                  <a:lnTo>
                    <a:pt x="290998" y="517448"/>
                  </a:lnTo>
                  <a:lnTo>
                    <a:pt x="343061" y="583901"/>
                  </a:lnTo>
                  <a:lnTo>
                    <a:pt x="405917" y="684428"/>
                  </a:lnTo>
                  <a:lnTo>
                    <a:pt x="450783" y="758077"/>
                  </a:lnTo>
                  <a:lnTo>
                    <a:pt x="502845" y="797653"/>
                  </a:lnTo>
                  <a:lnTo>
                    <a:pt x="519141" y="844424"/>
                  </a:lnTo>
                  <a:lnTo>
                    <a:pt x="533532" y="885693"/>
                  </a:lnTo>
                  <a:lnTo>
                    <a:pt x="598081" y="916168"/>
                  </a:lnTo>
                  <a:lnTo>
                    <a:pt x="607181" y="980929"/>
                  </a:lnTo>
                  <a:lnTo>
                    <a:pt x="673635" y="1065371"/>
                  </a:lnTo>
                  <a:lnTo>
                    <a:pt x="678926" y="991722"/>
                  </a:lnTo>
                  <a:lnTo>
                    <a:pt x="670037" y="935850"/>
                  </a:lnTo>
                  <a:lnTo>
                    <a:pt x="722099" y="932464"/>
                  </a:lnTo>
                  <a:lnTo>
                    <a:pt x="741781" y="923364"/>
                  </a:lnTo>
                  <a:lnTo>
                    <a:pt x="790246" y="948549"/>
                  </a:lnTo>
                  <a:lnTo>
                    <a:pt x="750881" y="866011"/>
                  </a:lnTo>
                  <a:lnTo>
                    <a:pt x="693317" y="866011"/>
                  </a:lnTo>
                  <a:lnTo>
                    <a:pt x="632154" y="838921"/>
                  </a:lnTo>
                  <a:lnTo>
                    <a:pt x="562103" y="788552"/>
                  </a:lnTo>
                  <a:lnTo>
                    <a:pt x="517236" y="673634"/>
                  </a:lnTo>
                  <a:lnTo>
                    <a:pt x="492051" y="599986"/>
                  </a:lnTo>
                  <a:lnTo>
                    <a:pt x="546019" y="569510"/>
                  </a:lnTo>
                  <a:lnTo>
                    <a:pt x="646545" y="564219"/>
                  </a:lnTo>
                  <a:lnTo>
                    <a:pt x="420308" y="411419"/>
                  </a:lnTo>
                  <a:lnTo>
                    <a:pt x="260523" y="267718"/>
                  </a:lnTo>
                  <a:lnTo>
                    <a:pt x="186662" y="129309"/>
                  </a:lnTo>
                  <a:lnTo>
                    <a:pt x="86136" y="59258"/>
                  </a:lnTo>
                  <a:lnTo>
                    <a:pt x="39364" y="0"/>
                  </a:lnTo>
                  <a:lnTo>
                    <a:pt x="7196" y="14391"/>
                  </a:lnTo>
                  <a:lnTo>
                    <a:pt x="0" y="48464"/>
                  </a:lnTo>
                  <a:lnTo>
                    <a:pt x="59258" y="89945"/>
                  </a:lnTo>
                  <a:lnTo>
                    <a:pt x="91638" y="138409"/>
                  </a:lnTo>
                  <a:lnTo>
                    <a:pt x="73649" y="161689"/>
                  </a:lnTo>
                  <a:lnTo>
                    <a:pt x="44867" y="154494"/>
                  </a:lnTo>
                  <a:lnTo>
                    <a:pt x="35766" y="195762"/>
                  </a:lnTo>
                  <a:lnTo>
                    <a:pt x="93331" y="238936"/>
                  </a:lnTo>
                  <a:lnTo>
                    <a:pt x="150896" y="370150"/>
                  </a:lnTo>
                  <a:lnTo>
                    <a:pt x="146029" y="368245"/>
                  </a:lnTo>
                  <a:lnTo>
                    <a:pt x="153435" y="376287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0" name="Полилиния: фигура 1189">
              <a:extLst>
                <a:ext uri="{FF2B5EF4-FFF2-40B4-BE49-F238E27FC236}">
                  <a16:creationId xmlns:a16="http://schemas.microsoft.com/office/drawing/2014/main" id="{E69CA7D6-0971-A1B0-61E1-14C77CF9A591}"/>
                </a:ext>
              </a:extLst>
            </p:cNvPr>
            <p:cNvSpPr/>
            <p:nvPr/>
          </p:nvSpPr>
          <p:spPr>
            <a:xfrm>
              <a:off x="7842417" y="2604803"/>
              <a:ext cx="2390902" cy="2638952"/>
            </a:xfrm>
            <a:custGeom>
              <a:avLst/>
              <a:gdLst>
                <a:gd name="connsiteX0" fmla="*/ 2543218 w 2800778"/>
                <a:gd name="connsiteY0" fmla="*/ 0 h 3091353"/>
                <a:gd name="connsiteX1" fmla="*/ 2525018 w 2800778"/>
                <a:gd name="connsiteY1" fmla="*/ 35555 h 3091353"/>
                <a:gd name="connsiteX2" fmla="*/ 2426184 w 2800778"/>
                <a:gd name="connsiteY2" fmla="*/ 91215 h 3091353"/>
                <a:gd name="connsiteX3" fmla="*/ 2354228 w 2800778"/>
                <a:gd name="connsiteY3" fmla="*/ 23068 h 3091353"/>
                <a:gd name="connsiteX4" fmla="*/ 2282484 w 2800778"/>
                <a:gd name="connsiteY4" fmla="*/ 15873 h 3091353"/>
                <a:gd name="connsiteX5" fmla="*/ 2180053 w 2800778"/>
                <a:gd name="connsiteY5" fmla="*/ 82326 h 3091353"/>
                <a:gd name="connsiteX6" fmla="*/ 2110002 w 2800778"/>
                <a:gd name="connsiteY6" fmla="*/ 168461 h 3091353"/>
                <a:gd name="connsiteX7" fmla="*/ 2084817 w 2800778"/>
                <a:gd name="connsiteY7" fmla="*/ 256502 h 3091353"/>
                <a:gd name="connsiteX8" fmla="*/ 2038045 w 2800778"/>
                <a:gd name="connsiteY8" fmla="*/ 270893 h 3091353"/>
                <a:gd name="connsiteX9" fmla="*/ 1980692 w 2800778"/>
                <a:gd name="connsiteY9" fmla="*/ 242110 h 3091353"/>
                <a:gd name="connsiteX10" fmla="*/ 1924821 w 2800778"/>
                <a:gd name="connsiteY10" fmla="*/ 247613 h 3091353"/>
                <a:gd name="connsiteX11" fmla="*/ 1896250 w 2800778"/>
                <a:gd name="connsiteY11" fmla="*/ 285284 h 3091353"/>
                <a:gd name="connsiteX12" fmla="*/ 1871066 w 2800778"/>
                <a:gd name="connsiteY12" fmla="*/ 263697 h 3091353"/>
                <a:gd name="connsiteX13" fmla="*/ 1847574 w 2800778"/>
                <a:gd name="connsiteY13" fmla="*/ 288882 h 3091353"/>
                <a:gd name="connsiteX14" fmla="*/ 1819003 w 2800778"/>
                <a:gd name="connsiteY14" fmla="*/ 262004 h 3091353"/>
                <a:gd name="connsiteX15" fmla="*/ 1860272 w 2800778"/>
                <a:gd name="connsiteY15" fmla="*/ 220524 h 3091353"/>
                <a:gd name="connsiteX16" fmla="*/ 1763343 w 2800778"/>
                <a:gd name="connsiteY16" fmla="*/ 213328 h 3091353"/>
                <a:gd name="connsiteX17" fmla="*/ 1707471 w 2800778"/>
                <a:gd name="connsiteY17" fmla="*/ 262004 h 3091353"/>
                <a:gd name="connsiteX18" fmla="*/ 1738159 w 2800778"/>
                <a:gd name="connsiteY18" fmla="*/ 366129 h 3091353"/>
                <a:gd name="connsiteX19" fmla="*/ 1682499 w 2800778"/>
                <a:gd name="connsiteY19" fmla="*/ 419884 h 3091353"/>
                <a:gd name="connsiteX20" fmla="*/ 1682499 w 2800778"/>
                <a:gd name="connsiteY20" fmla="*/ 339251 h 3091353"/>
                <a:gd name="connsiteX21" fmla="*/ 1644616 w 2800778"/>
                <a:gd name="connsiteY21" fmla="*/ 339251 h 3091353"/>
                <a:gd name="connsiteX22" fmla="*/ 1606945 w 2800778"/>
                <a:gd name="connsiteY22" fmla="*/ 373324 h 3091353"/>
                <a:gd name="connsiteX23" fmla="*/ 1598056 w 2800778"/>
                <a:gd name="connsiteY23" fmla="*/ 332055 h 3091353"/>
                <a:gd name="connsiteX24" fmla="*/ 1653716 w 2800778"/>
                <a:gd name="connsiteY24" fmla="*/ 281686 h 3091353"/>
                <a:gd name="connsiteX25" fmla="*/ 1594458 w 2800778"/>
                <a:gd name="connsiteY25" fmla="*/ 285284 h 3091353"/>
                <a:gd name="connsiteX26" fmla="*/ 1418378 w 2800778"/>
                <a:gd name="connsiteY26" fmla="*/ 375017 h 3091353"/>
                <a:gd name="connsiteX27" fmla="*/ 1452451 w 2800778"/>
                <a:gd name="connsiteY27" fmla="*/ 416498 h 3091353"/>
                <a:gd name="connsiteX28" fmla="*/ 1402082 w 2800778"/>
                <a:gd name="connsiteY28" fmla="*/ 464962 h 3091353"/>
                <a:gd name="connsiteX29" fmla="*/ 1421976 w 2800778"/>
                <a:gd name="connsiteY29" fmla="*/ 500940 h 3091353"/>
                <a:gd name="connsiteX30" fmla="*/ 1457954 w 2800778"/>
                <a:gd name="connsiteY30" fmla="*/ 482951 h 3091353"/>
                <a:gd name="connsiteX31" fmla="*/ 1461552 w 2800778"/>
                <a:gd name="connsiteY31" fmla="*/ 535014 h 3091353"/>
                <a:gd name="connsiteX32" fmla="*/ 1504513 w 2800778"/>
                <a:gd name="connsiteY32" fmla="*/ 585383 h 3091353"/>
                <a:gd name="connsiteX33" fmla="*/ 1438060 w 2800778"/>
                <a:gd name="connsiteY33" fmla="*/ 601467 h 3091353"/>
                <a:gd name="connsiteX34" fmla="*/ 1418378 w 2800778"/>
                <a:gd name="connsiteY34" fmla="*/ 628344 h 3091353"/>
                <a:gd name="connsiteX35" fmla="*/ 1436367 w 2800778"/>
                <a:gd name="connsiteY35" fmla="*/ 671518 h 3091353"/>
                <a:gd name="connsiteX36" fmla="*/ 1382400 w 2800778"/>
                <a:gd name="connsiteY36" fmla="*/ 680407 h 3091353"/>
                <a:gd name="connsiteX37" fmla="*/ 1310656 w 2800778"/>
                <a:gd name="connsiteY37" fmla="*/ 659032 h 3091353"/>
                <a:gd name="connsiteX38" fmla="*/ 1289069 w 2800778"/>
                <a:gd name="connsiteY38" fmla="*/ 739665 h 3091353"/>
                <a:gd name="connsiteX39" fmla="*/ 1166744 w 2800778"/>
                <a:gd name="connsiteY39" fmla="*/ 718289 h 3091353"/>
                <a:gd name="connsiteX40" fmla="*/ 1166744 w 2800778"/>
                <a:gd name="connsiteY40" fmla="*/ 897756 h 3091353"/>
                <a:gd name="connsiteX41" fmla="*/ 1080609 w 2800778"/>
                <a:gd name="connsiteY41" fmla="*/ 883576 h 3091353"/>
                <a:gd name="connsiteX42" fmla="*/ 947702 w 2800778"/>
                <a:gd name="connsiteY42" fmla="*/ 763156 h 3091353"/>
                <a:gd name="connsiteX43" fmla="*/ 996166 w 2800778"/>
                <a:gd name="connsiteY43" fmla="*/ 729083 h 3091353"/>
                <a:gd name="connsiteX44" fmla="*/ 915322 w 2800778"/>
                <a:gd name="connsiteY44" fmla="*/ 608662 h 3091353"/>
                <a:gd name="connsiteX45" fmla="*/ 863260 w 2800778"/>
                <a:gd name="connsiteY45" fmla="*/ 583478 h 3091353"/>
                <a:gd name="connsiteX46" fmla="*/ 784319 w 2800778"/>
                <a:gd name="connsiteY46" fmla="*/ 610356 h 3091353"/>
                <a:gd name="connsiteX47" fmla="*/ 696279 w 2800778"/>
                <a:gd name="connsiteY47" fmla="*/ 576282 h 3091353"/>
                <a:gd name="connsiteX48" fmla="*/ 683581 w 2800778"/>
                <a:gd name="connsiteY48" fmla="*/ 712787 h 3091353"/>
                <a:gd name="connsiteX49" fmla="*/ 523797 w 2800778"/>
                <a:gd name="connsiteY49" fmla="*/ 781145 h 3091353"/>
                <a:gd name="connsiteX50" fmla="*/ 462634 w 2800778"/>
                <a:gd name="connsiteY50" fmla="*/ 739665 h 3091353"/>
                <a:gd name="connsiteX51" fmla="*/ 471735 w 2800778"/>
                <a:gd name="connsiteY51" fmla="*/ 707496 h 3091353"/>
                <a:gd name="connsiteX52" fmla="*/ 308141 w 2800778"/>
                <a:gd name="connsiteY52" fmla="*/ 705591 h 3091353"/>
                <a:gd name="connsiteX53" fmla="*/ 264967 w 2800778"/>
                <a:gd name="connsiteY53" fmla="*/ 763156 h 3091353"/>
                <a:gd name="connsiteX54" fmla="*/ 254174 w 2800778"/>
                <a:gd name="connsiteY54" fmla="*/ 800827 h 3091353"/>
                <a:gd name="connsiteX55" fmla="*/ 243592 w 2800778"/>
                <a:gd name="connsiteY55" fmla="*/ 745167 h 3091353"/>
                <a:gd name="connsiteX56" fmla="*/ 212905 w 2800778"/>
                <a:gd name="connsiteY56" fmla="*/ 718289 h 3091353"/>
                <a:gd name="connsiteX57" fmla="*/ 177138 w 2800778"/>
                <a:gd name="connsiteY57" fmla="*/ 755960 h 3091353"/>
                <a:gd name="connsiteX58" fmla="*/ 127193 w 2800778"/>
                <a:gd name="connsiteY58" fmla="*/ 780933 h 3091353"/>
                <a:gd name="connsiteX59" fmla="*/ 124442 w 2800778"/>
                <a:gd name="connsiteY59" fmla="*/ 815007 h 3091353"/>
                <a:gd name="connsiteX60" fmla="*/ 147721 w 2800778"/>
                <a:gd name="connsiteY60" fmla="*/ 846117 h 3091353"/>
                <a:gd name="connsiteX61" fmla="*/ 148145 w 2800778"/>
                <a:gd name="connsiteY61" fmla="*/ 846752 h 3091353"/>
                <a:gd name="connsiteX62" fmla="*/ 148356 w 2800778"/>
                <a:gd name="connsiteY62" fmla="*/ 847387 h 3091353"/>
                <a:gd name="connsiteX63" fmla="*/ 158938 w 2800778"/>
                <a:gd name="connsiteY63" fmla="*/ 902835 h 3091353"/>
                <a:gd name="connsiteX64" fmla="*/ 235973 w 2800778"/>
                <a:gd name="connsiteY64" fmla="*/ 1011616 h 3091353"/>
                <a:gd name="connsiteX65" fmla="*/ 236608 w 2800778"/>
                <a:gd name="connsiteY65" fmla="*/ 1012462 h 3091353"/>
                <a:gd name="connsiteX66" fmla="*/ 236608 w 2800778"/>
                <a:gd name="connsiteY66" fmla="*/ 1013520 h 3091353"/>
                <a:gd name="connsiteX67" fmla="*/ 236608 w 2800778"/>
                <a:gd name="connsiteY67" fmla="*/ 1084418 h 3091353"/>
                <a:gd name="connsiteX68" fmla="*/ 275760 w 2800778"/>
                <a:gd name="connsiteY68" fmla="*/ 1131613 h 3091353"/>
                <a:gd name="connsiteX69" fmla="*/ 278088 w 2800778"/>
                <a:gd name="connsiteY69" fmla="*/ 1134152 h 3091353"/>
                <a:gd name="connsiteX70" fmla="*/ 275337 w 2800778"/>
                <a:gd name="connsiteY70" fmla="*/ 1136480 h 3091353"/>
                <a:gd name="connsiteX71" fmla="*/ 185604 w 2800778"/>
                <a:gd name="connsiteY71" fmla="*/ 1207590 h 3091353"/>
                <a:gd name="connsiteX72" fmla="*/ 180525 w 2800778"/>
                <a:gd name="connsiteY72" fmla="*/ 1248858 h 3091353"/>
                <a:gd name="connsiteX73" fmla="*/ 180313 w 2800778"/>
                <a:gd name="connsiteY73" fmla="*/ 1249705 h 3091353"/>
                <a:gd name="connsiteX74" fmla="*/ 179890 w 2800778"/>
                <a:gd name="connsiteY74" fmla="*/ 1250340 h 3091353"/>
                <a:gd name="connsiteX75" fmla="*/ 158938 w 2800778"/>
                <a:gd name="connsiteY75" fmla="*/ 1281874 h 3091353"/>
                <a:gd name="connsiteX76" fmla="*/ 143066 w 2800778"/>
                <a:gd name="connsiteY76" fmla="*/ 1358697 h 3091353"/>
                <a:gd name="connsiteX77" fmla="*/ 142431 w 2800778"/>
                <a:gd name="connsiteY77" fmla="*/ 1361660 h 3091353"/>
                <a:gd name="connsiteX78" fmla="*/ 139256 w 2800778"/>
                <a:gd name="connsiteY78" fmla="*/ 1361237 h 3091353"/>
                <a:gd name="connsiteX79" fmla="*/ 95448 w 2800778"/>
                <a:gd name="connsiteY79" fmla="*/ 1356157 h 3091353"/>
                <a:gd name="connsiteX80" fmla="*/ 24338 w 2800778"/>
                <a:gd name="connsiteY80" fmla="*/ 1413934 h 3091353"/>
                <a:gd name="connsiteX81" fmla="*/ 24126 w 2800778"/>
                <a:gd name="connsiteY81" fmla="*/ 1414145 h 3091353"/>
                <a:gd name="connsiteX82" fmla="*/ 23703 w 2800778"/>
                <a:gd name="connsiteY82" fmla="*/ 1414357 h 3091353"/>
                <a:gd name="connsiteX83" fmla="*/ 0 w 2800778"/>
                <a:gd name="connsiteY83" fmla="*/ 1426632 h 3091353"/>
                <a:gd name="connsiteX84" fmla="*/ 56295 w 2800778"/>
                <a:gd name="connsiteY84" fmla="*/ 1512767 h 3091353"/>
                <a:gd name="connsiteX85" fmla="*/ 56718 w 2800778"/>
                <a:gd name="connsiteY85" fmla="*/ 1513614 h 3091353"/>
                <a:gd name="connsiteX86" fmla="*/ 56718 w 2800778"/>
                <a:gd name="connsiteY86" fmla="*/ 1514461 h 3091353"/>
                <a:gd name="connsiteX87" fmla="*/ 75977 w 2800778"/>
                <a:gd name="connsiteY87" fmla="*/ 1755090 h 3091353"/>
                <a:gd name="connsiteX88" fmla="*/ 75977 w 2800778"/>
                <a:gd name="connsiteY88" fmla="*/ 1756359 h 3091353"/>
                <a:gd name="connsiteX89" fmla="*/ 75130 w 2800778"/>
                <a:gd name="connsiteY89" fmla="*/ 1757418 h 3091353"/>
                <a:gd name="connsiteX90" fmla="*/ 25608 w 2800778"/>
                <a:gd name="connsiteY90" fmla="*/ 1812231 h 3091353"/>
                <a:gd name="connsiteX91" fmla="*/ 58200 w 2800778"/>
                <a:gd name="connsiteY91" fmla="*/ 1837416 h 3091353"/>
                <a:gd name="connsiteX92" fmla="*/ 59892 w 2800778"/>
                <a:gd name="connsiteY92" fmla="*/ 1838685 h 3091353"/>
                <a:gd name="connsiteX93" fmla="*/ 59469 w 2800778"/>
                <a:gd name="connsiteY93" fmla="*/ 1840802 h 3091353"/>
                <a:gd name="connsiteX94" fmla="*/ 46136 w 2800778"/>
                <a:gd name="connsiteY94" fmla="*/ 1904716 h 3091353"/>
                <a:gd name="connsiteX95" fmla="*/ 75130 w 2800778"/>
                <a:gd name="connsiteY95" fmla="*/ 1936249 h 3091353"/>
                <a:gd name="connsiteX96" fmla="*/ 75977 w 2800778"/>
                <a:gd name="connsiteY96" fmla="*/ 1937096 h 3091353"/>
                <a:gd name="connsiteX97" fmla="*/ 75977 w 2800778"/>
                <a:gd name="connsiteY97" fmla="*/ 1938577 h 3091353"/>
                <a:gd name="connsiteX98" fmla="*/ 75977 w 2800778"/>
                <a:gd name="connsiteY98" fmla="*/ 1983232 h 3091353"/>
                <a:gd name="connsiteX99" fmla="*/ 110050 w 2800778"/>
                <a:gd name="connsiteY99" fmla="*/ 2006724 h 3091353"/>
                <a:gd name="connsiteX100" fmla="*/ 112166 w 2800778"/>
                <a:gd name="connsiteY100" fmla="*/ 2008205 h 3091353"/>
                <a:gd name="connsiteX101" fmla="*/ 111320 w 2800778"/>
                <a:gd name="connsiteY101" fmla="*/ 2010745 h 3091353"/>
                <a:gd name="connsiteX102" fmla="*/ 94813 w 2800778"/>
                <a:gd name="connsiteY102" fmla="*/ 2054553 h 3091353"/>
                <a:gd name="connsiteX103" fmla="*/ 94601 w 2800778"/>
                <a:gd name="connsiteY103" fmla="*/ 2054976 h 3091353"/>
                <a:gd name="connsiteX104" fmla="*/ 94389 w 2800778"/>
                <a:gd name="connsiteY104" fmla="*/ 2055400 h 3091353"/>
                <a:gd name="connsiteX105" fmla="*/ 42962 w 2800778"/>
                <a:gd name="connsiteY105" fmla="*/ 2117621 h 3091353"/>
                <a:gd name="connsiteX106" fmla="*/ 38094 w 2800778"/>
                <a:gd name="connsiteY106" fmla="*/ 2162064 h 3091353"/>
                <a:gd name="connsiteX107" fmla="*/ 121902 w 2800778"/>
                <a:gd name="connsiteY107" fmla="*/ 2162064 h 3091353"/>
                <a:gd name="connsiteX108" fmla="*/ 122960 w 2800778"/>
                <a:gd name="connsiteY108" fmla="*/ 2162064 h 3091353"/>
                <a:gd name="connsiteX109" fmla="*/ 123807 w 2800778"/>
                <a:gd name="connsiteY109" fmla="*/ 2162910 h 3091353"/>
                <a:gd name="connsiteX110" fmla="*/ 160208 w 2800778"/>
                <a:gd name="connsiteY110" fmla="*/ 2191269 h 3091353"/>
                <a:gd name="connsiteX111" fmla="*/ 199360 w 2800778"/>
                <a:gd name="connsiteY111" fmla="*/ 2165450 h 3091353"/>
                <a:gd name="connsiteX112" fmla="*/ 201900 w 2800778"/>
                <a:gd name="connsiteY112" fmla="*/ 2163757 h 3091353"/>
                <a:gd name="connsiteX113" fmla="*/ 203805 w 2800778"/>
                <a:gd name="connsiteY113" fmla="*/ 2166085 h 3091353"/>
                <a:gd name="connsiteX114" fmla="*/ 225603 w 2800778"/>
                <a:gd name="connsiteY114" fmla="*/ 2193386 h 3091353"/>
                <a:gd name="connsiteX115" fmla="*/ 227296 w 2800778"/>
                <a:gd name="connsiteY115" fmla="*/ 2195714 h 3091353"/>
                <a:gd name="connsiteX116" fmla="*/ 227296 w 2800778"/>
                <a:gd name="connsiteY116" fmla="*/ 2195925 h 3091353"/>
                <a:gd name="connsiteX117" fmla="*/ 255867 w 2800778"/>
                <a:gd name="connsiteY117" fmla="*/ 2239311 h 3091353"/>
                <a:gd name="connsiteX118" fmla="*/ 257771 w 2800778"/>
                <a:gd name="connsiteY118" fmla="*/ 2242062 h 3091353"/>
                <a:gd name="connsiteX119" fmla="*/ 254809 w 2800778"/>
                <a:gd name="connsiteY119" fmla="*/ 2243967 h 3091353"/>
                <a:gd name="connsiteX120" fmla="*/ 222429 w 2800778"/>
                <a:gd name="connsiteY120" fmla="*/ 2264495 h 3091353"/>
                <a:gd name="connsiteX121" fmla="*/ 222429 w 2800778"/>
                <a:gd name="connsiteY121" fmla="*/ 2303013 h 3091353"/>
                <a:gd name="connsiteX122" fmla="*/ 258406 w 2800778"/>
                <a:gd name="connsiteY122" fmla="*/ 2305764 h 3091353"/>
                <a:gd name="connsiteX123" fmla="*/ 288247 w 2800778"/>
                <a:gd name="connsiteY123" fmla="*/ 2284812 h 3091353"/>
                <a:gd name="connsiteX124" fmla="*/ 291421 w 2800778"/>
                <a:gd name="connsiteY124" fmla="*/ 2282696 h 3091353"/>
                <a:gd name="connsiteX125" fmla="*/ 293115 w 2800778"/>
                <a:gd name="connsiteY125" fmla="*/ 2285870 h 3091353"/>
                <a:gd name="connsiteX126" fmla="*/ 330362 w 2800778"/>
                <a:gd name="connsiteY126" fmla="*/ 2357191 h 3091353"/>
                <a:gd name="connsiteX127" fmla="*/ 330786 w 2800778"/>
                <a:gd name="connsiteY127" fmla="*/ 2358038 h 3091353"/>
                <a:gd name="connsiteX128" fmla="*/ 330574 w 2800778"/>
                <a:gd name="connsiteY128" fmla="*/ 2358884 h 3091353"/>
                <a:gd name="connsiteX129" fmla="*/ 327611 w 2800778"/>
                <a:gd name="connsiteY129" fmla="*/ 2443327 h 3091353"/>
                <a:gd name="connsiteX130" fmla="*/ 375440 w 2800778"/>
                <a:gd name="connsiteY130" fmla="*/ 2470205 h 3091353"/>
                <a:gd name="connsiteX131" fmla="*/ 377557 w 2800778"/>
                <a:gd name="connsiteY131" fmla="*/ 2471474 h 3091353"/>
                <a:gd name="connsiteX132" fmla="*/ 376922 w 2800778"/>
                <a:gd name="connsiteY132" fmla="*/ 2474014 h 3091353"/>
                <a:gd name="connsiteX133" fmla="*/ 355547 w 2800778"/>
                <a:gd name="connsiteY133" fmla="*/ 2562689 h 3091353"/>
                <a:gd name="connsiteX134" fmla="*/ 382425 w 2800778"/>
                <a:gd name="connsiteY134" fmla="*/ 2622158 h 3091353"/>
                <a:gd name="connsiteX135" fmla="*/ 442952 w 2800778"/>
                <a:gd name="connsiteY135" fmla="*/ 2640148 h 3091353"/>
                <a:gd name="connsiteX136" fmla="*/ 446338 w 2800778"/>
                <a:gd name="connsiteY136" fmla="*/ 2641206 h 3091353"/>
                <a:gd name="connsiteX137" fmla="*/ 444857 w 2800778"/>
                <a:gd name="connsiteY137" fmla="*/ 2644804 h 3091353"/>
                <a:gd name="connsiteX138" fmla="*/ 398720 w 2800778"/>
                <a:gd name="connsiteY138" fmla="*/ 2752526 h 3091353"/>
                <a:gd name="connsiteX139" fmla="*/ 389620 w 2800778"/>
                <a:gd name="connsiteY139" fmla="*/ 2886702 h 3091353"/>
                <a:gd name="connsiteX140" fmla="*/ 435968 w 2800778"/>
                <a:gd name="connsiteY140" fmla="*/ 2936013 h 3091353"/>
                <a:gd name="connsiteX141" fmla="*/ 486338 w 2800778"/>
                <a:gd name="connsiteY141" fmla="*/ 2897707 h 3091353"/>
                <a:gd name="connsiteX142" fmla="*/ 487184 w 2800778"/>
                <a:gd name="connsiteY142" fmla="*/ 2897072 h 3091353"/>
                <a:gd name="connsiteX143" fmla="*/ 488242 w 2800778"/>
                <a:gd name="connsiteY143" fmla="*/ 2897072 h 3091353"/>
                <a:gd name="connsiteX144" fmla="*/ 563584 w 2800778"/>
                <a:gd name="connsiteY144" fmla="*/ 2894110 h 3091353"/>
                <a:gd name="connsiteX145" fmla="*/ 590674 w 2800778"/>
                <a:gd name="connsiteY145" fmla="*/ 2846068 h 3091353"/>
                <a:gd name="connsiteX146" fmla="*/ 592790 w 2800778"/>
                <a:gd name="connsiteY146" fmla="*/ 2842259 h 3091353"/>
                <a:gd name="connsiteX147" fmla="*/ 595964 w 2800778"/>
                <a:gd name="connsiteY147" fmla="*/ 2845433 h 3091353"/>
                <a:gd name="connsiteX148" fmla="*/ 636598 w 2800778"/>
                <a:gd name="connsiteY148" fmla="*/ 2886067 h 3091353"/>
                <a:gd name="connsiteX149" fmla="*/ 689719 w 2800778"/>
                <a:gd name="connsiteY149" fmla="*/ 2824270 h 3091353"/>
                <a:gd name="connsiteX150" fmla="*/ 773103 w 2800778"/>
                <a:gd name="connsiteY150" fmla="*/ 2645227 h 3091353"/>
                <a:gd name="connsiteX151" fmla="*/ 773950 w 2800778"/>
                <a:gd name="connsiteY151" fmla="*/ 2643533 h 3091353"/>
                <a:gd name="connsiteX152" fmla="*/ 775642 w 2800778"/>
                <a:gd name="connsiteY152" fmla="*/ 2643322 h 3091353"/>
                <a:gd name="connsiteX153" fmla="*/ 831302 w 2800778"/>
                <a:gd name="connsiteY153" fmla="*/ 2634010 h 3091353"/>
                <a:gd name="connsiteX154" fmla="*/ 832149 w 2800778"/>
                <a:gd name="connsiteY154" fmla="*/ 2633798 h 3091353"/>
                <a:gd name="connsiteX155" fmla="*/ 833207 w 2800778"/>
                <a:gd name="connsiteY155" fmla="*/ 2634222 h 3091353"/>
                <a:gd name="connsiteX156" fmla="*/ 941353 w 2800778"/>
                <a:gd name="connsiteY156" fmla="*/ 2677395 h 3091353"/>
                <a:gd name="connsiteX157" fmla="*/ 942834 w 2800778"/>
                <a:gd name="connsiteY157" fmla="*/ 2678030 h 3091353"/>
                <a:gd name="connsiteX158" fmla="*/ 943469 w 2800778"/>
                <a:gd name="connsiteY158" fmla="*/ 2679512 h 3091353"/>
                <a:gd name="connsiteX159" fmla="*/ 966961 w 2800778"/>
                <a:gd name="connsiteY159" fmla="*/ 2750409 h 3091353"/>
                <a:gd name="connsiteX160" fmla="*/ 1031721 w 2800778"/>
                <a:gd name="connsiteY160" fmla="*/ 2720780 h 3091353"/>
                <a:gd name="connsiteX161" fmla="*/ 1033414 w 2800778"/>
                <a:gd name="connsiteY161" fmla="*/ 2720146 h 3091353"/>
                <a:gd name="connsiteX162" fmla="*/ 1034895 w 2800778"/>
                <a:gd name="connsiteY162" fmla="*/ 2721204 h 3091353"/>
                <a:gd name="connsiteX163" fmla="*/ 1075318 w 2800778"/>
                <a:gd name="connsiteY163" fmla="*/ 2748928 h 3091353"/>
                <a:gd name="connsiteX164" fmla="*/ 1075953 w 2800778"/>
                <a:gd name="connsiteY164" fmla="*/ 2749563 h 3091353"/>
                <a:gd name="connsiteX165" fmla="*/ 1076376 w 2800778"/>
                <a:gd name="connsiteY165" fmla="*/ 2750409 h 3091353"/>
                <a:gd name="connsiteX166" fmla="*/ 1149390 w 2800778"/>
                <a:gd name="connsiteY166" fmla="*/ 2915696 h 3091353"/>
                <a:gd name="connsiteX167" fmla="*/ 1243991 w 2800778"/>
                <a:gd name="connsiteY167" fmla="*/ 3091353 h 3091353"/>
                <a:gd name="connsiteX168" fmla="*/ 1303672 w 2800778"/>
                <a:gd name="connsiteY168" fmla="*/ 3052413 h 3091353"/>
                <a:gd name="connsiteX169" fmla="*/ 1303883 w 2800778"/>
                <a:gd name="connsiteY169" fmla="*/ 3052201 h 3091353"/>
                <a:gd name="connsiteX170" fmla="*/ 1304095 w 2800778"/>
                <a:gd name="connsiteY170" fmla="*/ 3051989 h 3091353"/>
                <a:gd name="connsiteX171" fmla="*/ 1366104 w 2800778"/>
                <a:gd name="connsiteY171" fmla="*/ 3027228 h 3091353"/>
                <a:gd name="connsiteX172" fmla="*/ 1368009 w 2800778"/>
                <a:gd name="connsiteY172" fmla="*/ 3026593 h 3091353"/>
                <a:gd name="connsiteX173" fmla="*/ 1369490 w 2800778"/>
                <a:gd name="connsiteY173" fmla="*/ 3027863 h 3091353"/>
                <a:gd name="connsiteX174" fmla="*/ 1416685 w 2800778"/>
                <a:gd name="connsiteY174" fmla="*/ 3066169 h 3091353"/>
                <a:gd name="connsiteX175" fmla="*/ 1442505 w 2800778"/>
                <a:gd name="connsiteY175" fmla="*/ 3043312 h 3091353"/>
                <a:gd name="connsiteX176" fmla="*/ 1444832 w 2800778"/>
                <a:gd name="connsiteY176" fmla="*/ 3041407 h 3091353"/>
                <a:gd name="connsiteX177" fmla="*/ 1446949 w 2800778"/>
                <a:gd name="connsiteY177" fmla="*/ 3043312 h 3091353"/>
                <a:gd name="connsiteX178" fmla="*/ 1484832 w 2800778"/>
                <a:gd name="connsiteY178" fmla="*/ 3078444 h 3091353"/>
                <a:gd name="connsiteX179" fmla="*/ 1519751 w 2800778"/>
                <a:gd name="connsiteY179" fmla="*/ 3043524 h 3091353"/>
                <a:gd name="connsiteX180" fmla="*/ 1520809 w 2800778"/>
                <a:gd name="connsiteY180" fmla="*/ 3042466 h 3091353"/>
                <a:gd name="connsiteX181" fmla="*/ 1522291 w 2800778"/>
                <a:gd name="connsiteY181" fmla="*/ 3042466 h 3091353"/>
                <a:gd name="connsiteX182" fmla="*/ 1608849 w 2800778"/>
                <a:gd name="connsiteY182" fmla="*/ 3045640 h 3091353"/>
                <a:gd name="connsiteX183" fmla="*/ 1609908 w 2800778"/>
                <a:gd name="connsiteY183" fmla="*/ 3045640 h 3091353"/>
                <a:gd name="connsiteX184" fmla="*/ 1610966 w 2800778"/>
                <a:gd name="connsiteY184" fmla="*/ 3046275 h 3091353"/>
                <a:gd name="connsiteX185" fmla="*/ 1665144 w 2800778"/>
                <a:gd name="connsiteY185" fmla="*/ 3088390 h 3091353"/>
                <a:gd name="connsiteX186" fmla="*/ 1771597 w 2800778"/>
                <a:gd name="connsiteY186" fmla="*/ 3048815 h 3091353"/>
                <a:gd name="connsiteX187" fmla="*/ 1773501 w 2800778"/>
                <a:gd name="connsiteY187" fmla="*/ 3048180 h 3091353"/>
                <a:gd name="connsiteX188" fmla="*/ 1774983 w 2800778"/>
                <a:gd name="connsiteY188" fmla="*/ 3049450 h 3091353"/>
                <a:gd name="connsiteX189" fmla="*/ 1810538 w 2800778"/>
                <a:gd name="connsiteY189" fmla="*/ 3079078 h 3091353"/>
                <a:gd name="connsiteX190" fmla="*/ 1957201 w 2800778"/>
                <a:gd name="connsiteY190" fmla="*/ 3011779 h 3091353"/>
                <a:gd name="connsiteX191" fmla="*/ 1958259 w 2800778"/>
                <a:gd name="connsiteY191" fmla="*/ 3011355 h 3091353"/>
                <a:gd name="connsiteX192" fmla="*/ 1959317 w 2800778"/>
                <a:gd name="connsiteY192" fmla="*/ 3011567 h 3091353"/>
                <a:gd name="connsiteX193" fmla="*/ 2001644 w 2800778"/>
                <a:gd name="connsiteY193" fmla="*/ 3020667 h 3091353"/>
                <a:gd name="connsiteX194" fmla="*/ 2047569 w 2800778"/>
                <a:gd name="connsiteY194" fmla="*/ 3003525 h 3091353"/>
                <a:gd name="connsiteX195" fmla="*/ 2041855 w 2800778"/>
                <a:gd name="connsiteY195" fmla="*/ 2969028 h 3091353"/>
                <a:gd name="connsiteX196" fmla="*/ 2041431 w 2800778"/>
                <a:gd name="connsiteY196" fmla="*/ 2966700 h 3091353"/>
                <a:gd name="connsiteX197" fmla="*/ 2043760 w 2800778"/>
                <a:gd name="connsiteY197" fmla="*/ 2965431 h 3091353"/>
                <a:gd name="connsiteX198" fmla="*/ 2157196 w 2800778"/>
                <a:gd name="connsiteY198" fmla="*/ 2906384 h 3091353"/>
                <a:gd name="connsiteX199" fmla="*/ 2128837 w 2800778"/>
                <a:gd name="connsiteY199" fmla="*/ 2826386 h 3091353"/>
                <a:gd name="connsiteX200" fmla="*/ 2127990 w 2800778"/>
                <a:gd name="connsiteY200" fmla="*/ 2824481 h 3091353"/>
                <a:gd name="connsiteX201" fmla="*/ 2129472 w 2800778"/>
                <a:gd name="connsiteY201" fmla="*/ 2823000 h 3091353"/>
                <a:gd name="connsiteX202" fmla="*/ 2167566 w 2800778"/>
                <a:gd name="connsiteY202" fmla="*/ 2782154 h 3091353"/>
                <a:gd name="connsiteX203" fmla="*/ 2151905 w 2800778"/>
                <a:gd name="connsiteY203" fmla="*/ 2742790 h 3091353"/>
                <a:gd name="connsiteX204" fmla="*/ 2079314 w 2800778"/>
                <a:gd name="connsiteY204" fmla="*/ 2695384 h 3091353"/>
                <a:gd name="connsiteX205" fmla="*/ 2076775 w 2800778"/>
                <a:gd name="connsiteY205" fmla="*/ 2693691 h 3091353"/>
                <a:gd name="connsiteX206" fmla="*/ 2078045 w 2800778"/>
                <a:gd name="connsiteY206" fmla="*/ 2690940 h 3091353"/>
                <a:gd name="connsiteX207" fmla="*/ 2116351 w 2800778"/>
                <a:gd name="connsiteY207" fmla="*/ 2617291 h 3091353"/>
                <a:gd name="connsiteX208" fmla="*/ 2045241 w 2800778"/>
                <a:gd name="connsiteY208" fmla="*/ 2568191 h 3091353"/>
                <a:gd name="connsiteX209" fmla="*/ 2042278 w 2800778"/>
                <a:gd name="connsiteY209" fmla="*/ 2566075 h 3091353"/>
                <a:gd name="connsiteX210" fmla="*/ 2044606 w 2800778"/>
                <a:gd name="connsiteY210" fmla="*/ 2563324 h 3091353"/>
                <a:gd name="connsiteX211" fmla="*/ 2077833 w 2800778"/>
                <a:gd name="connsiteY211" fmla="*/ 2524595 h 3091353"/>
                <a:gd name="connsiteX212" fmla="*/ 2077833 w 2800778"/>
                <a:gd name="connsiteY212" fmla="*/ 2361847 h 3091353"/>
                <a:gd name="connsiteX213" fmla="*/ 2077833 w 2800778"/>
                <a:gd name="connsiteY213" fmla="*/ 2359731 h 3091353"/>
                <a:gd name="connsiteX214" fmla="*/ 2079949 w 2800778"/>
                <a:gd name="connsiteY214" fmla="*/ 2358884 h 3091353"/>
                <a:gd name="connsiteX215" fmla="*/ 2219205 w 2800778"/>
                <a:gd name="connsiteY215" fmla="*/ 2305976 h 3091353"/>
                <a:gd name="connsiteX216" fmla="*/ 2224708 w 2800778"/>
                <a:gd name="connsiteY216" fmla="*/ 2242908 h 3091353"/>
                <a:gd name="connsiteX217" fmla="*/ 2224919 w 2800778"/>
                <a:gd name="connsiteY217" fmla="*/ 2240157 h 3091353"/>
                <a:gd name="connsiteX218" fmla="*/ 2227671 w 2800778"/>
                <a:gd name="connsiteY218" fmla="*/ 2239946 h 3091353"/>
                <a:gd name="connsiteX219" fmla="*/ 2310419 w 2800778"/>
                <a:gd name="connsiteY219" fmla="*/ 2234443 h 3091353"/>
                <a:gd name="connsiteX220" fmla="*/ 2329255 w 2800778"/>
                <a:gd name="connsiteY220" fmla="*/ 2183439 h 3091353"/>
                <a:gd name="connsiteX221" fmla="*/ 2326292 w 2800778"/>
                <a:gd name="connsiteY221" fmla="*/ 2130530 h 3091353"/>
                <a:gd name="connsiteX222" fmla="*/ 2326292 w 2800778"/>
                <a:gd name="connsiteY222" fmla="*/ 2128202 h 3091353"/>
                <a:gd name="connsiteX223" fmla="*/ 2328197 w 2800778"/>
                <a:gd name="connsiteY223" fmla="*/ 2127144 h 3091353"/>
                <a:gd name="connsiteX224" fmla="*/ 2368196 w 2800778"/>
                <a:gd name="connsiteY224" fmla="*/ 2108732 h 3091353"/>
                <a:gd name="connsiteX225" fmla="*/ 2338144 w 2800778"/>
                <a:gd name="connsiteY225" fmla="*/ 2002279 h 3091353"/>
                <a:gd name="connsiteX226" fmla="*/ 2282695 w 2800778"/>
                <a:gd name="connsiteY226" fmla="*/ 1963550 h 3091353"/>
                <a:gd name="connsiteX227" fmla="*/ 2280580 w 2800778"/>
                <a:gd name="connsiteY227" fmla="*/ 1962069 h 3091353"/>
                <a:gd name="connsiteX228" fmla="*/ 2281426 w 2800778"/>
                <a:gd name="connsiteY228" fmla="*/ 1959741 h 3091353"/>
                <a:gd name="connsiteX229" fmla="*/ 2317616 w 2800778"/>
                <a:gd name="connsiteY229" fmla="*/ 1830855 h 3091353"/>
                <a:gd name="connsiteX230" fmla="*/ 2267246 w 2800778"/>
                <a:gd name="connsiteY230" fmla="*/ 1696255 h 3091353"/>
                <a:gd name="connsiteX231" fmla="*/ 2266612 w 2800778"/>
                <a:gd name="connsiteY231" fmla="*/ 1694562 h 3091353"/>
                <a:gd name="connsiteX232" fmla="*/ 2267669 w 2800778"/>
                <a:gd name="connsiteY232" fmla="*/ 1693081 h 3091353"/>
                <a:gd name="connsiteX233" fmla="*/ 2296028 w 2800778"/>
                <a:gd name="connsiteY233" fmla="*/ 1656256 h 3091353"/>
                <a:gd name="connsiteX234" fmla="*/ 2297510 w 2800778"/>
                <a:gd name="connsiteY234" fmla="*/ 1654351 h 3091353"/>
                <a:gd name="connsiteX235" fmla="*/ 2299627 w 2800778"/>
                <a:gd name="connsiteY235" fmla="*/ 1655198 h 3091353"/>
                <a:gd name="connsiteX236" fmla="*/ 2397825 w 2800778"/>
                <a:gd name="connsiteY236" fmla="*/ 1688848 h 3091353"/>
                <a:gd name="connsiteX237" fmla="*/ 2460257 w 2800778"/>
                <a:gd name="connsiteY237" fmla="*/ 1675303 h 3091353"/>
                <a:gd name="connsiteX238" fmla="*/ 2482268 w 2800778"/>
                <a:gd name="connsiteY238" fmla="*/ 1636997 h 3091353"/>
                <a:gd name="connsiteX239" fmla="*/ 2483114 w 2800778"/>
                <a:gd name="connsiteY239" fmla="*/ 1635516 h 3091353"/>
                <a:gd name="connsiteX240" fmla="*/ 2484595 w 2800778"/>
                <a:gd name="connsiteY240" fmla="*/ 1635304 h 3091353"/>
                <a:gd name="connsiteX241" fmla="*/ 2558879 w 2800778"/>
                <a:gd name="connsiteY241" fmla="*/ 1624299 h 3091353"/>
                <a:gd name="connsiteX242" fmla="*/ 2572001 w 2800778"/>
                <a:gd name="connsiteY242" fmla="*/ 1576681 h 3091353"/>
                <a:gd name="connsiteX243" fmla="*/ 2448618 w 2800778"/>
                <a:gd name="connsiteY243" fmla="*/ 1320814 h 3091353"/>
                <a:gd name="connsiteX244" fmla="*/ 2448194 w 2800778"/>
                <a:gd name="connsiteY244" fmla="*/ 1319756 h 3091353"/>
                <a:gd name="connsiteX245" fmla="*/ 2448406 w 2800778"/>
                <a:gd name="connsiteY245" fmla="*/ 1318698 h 3091353"/>
                <a:gd name="connsiteX246" fmla="*/ 2460892 w 2800778"/>
                <a:gd name="connsiteY246" fmla="*/ 1256054 h 3091353"/>
                <a:gd name="connsiteX247" fmla="*/ 2461104 w 2800778"/>
                <a:gd name="connsiteY247" fmla="*/ 1254784 h 3091353"/>
                <a:gd name="connsiteX248" fmla="*/ 2462162 w 2800778"/>
                <a:gd name="connsiteY248" fmla="*/ 1254149 h 3091353"/>
                <a:gd name="connsiteX249" fmla="*/ 2544911 w 2800778"/>
                <a:gd name="connsiteY249" fmla="*/ 1195738 h 3091353"/>
                <a:gd name="connsiteX250" fmla="*/ 2513801 w 2800778"/>
                <a:gd name="connsiteY250" fmla="*/ 1135634 h 3091353"/>
                <a:gd name="connsiteX251" fmla="*/ 2512531 w 2800778"/>
                <a:gd name="connsiteY251" fmla="*/ 1133517 h 3091353"/>
                <a:gd name="connsiteX252" fmla="*/ 2514436 w 2800778"/>
                <a:gd name="connsiteY252" fmla="*/ 1131824 h 3091353"/>
                <a:gd name="connsiteX253" fmla="*/ 2594646 w 2800778"/>
                <a:gd name="connsiteY253" fmla="*/ 1056694 h 3091353"/>
                <a:gd name="connsiteX254" fmla="*/ 2595281 w 2800778"/>
                <a:gd name="connsiteY254" fmla="*/ 1055847 h 3091353"/>
                <a:gd name="connsiteX255" fmla="*/ 2596550 w 2800778"/>
                <a:gd name="connsiteY255" fmla="*/ 1055847 h 3091353"/>
                <a:gd name="connsiteX256" fmla="*/ 2667871 w 2800778"/>
                <a:gd name="connsiteY256" fmla="*/ 1048440 h 3091353"/>
                <a:gd name="connsiteX257" fmla="*/ 2708717 w 2800778"/>
                <a:gd name="connsiteY257" fmla="*/ 1002515 h 3091353"/>
                <a:gd name="connsiteX258" fmla="*/ 2715912 w 2800778"/>
                <a:gd name="connsiteY258" fmla="*/ 922729 h 3091353"/>
                <a:gd name="connsiteX259" fmla="*/ 2669564 w 2800778"/>
                <a:gd name="connsiteY259" fmla="*/ 881460 h 3091353"/>
                <a:gd name="connsiteX260" fmla="*/ 2668718 w 2800778"/>
                <a:gd name="connsiteY260" fmla="*/ 880402 h 3091353"/>
                <a:gd name="connsiteX261" fmla="*/ 2668506 w 2800778"/>
                <a:gd name="connsiteY261" fmla="*/ 879132 h 3091353"/>
                <a:gd name="connsiteX262" fmla="*/ 2666179 w 2800778"/>
                <a:gd name="connsiteY262" fmla="*/ 827493 h 3091353"/>
                <a:gd name="connsiteX263" fmla="*/ 2636549 w 2800778"/>
                <a:gd name="connsiteY263" fmla="*/ 783050 h 3091353"/>
                <a:gd name="connsiteX264" fmla="*/ 2635068 w 2800778"/>
                <a:gd name="connsiteY264" fmla="*/ 780722 h 3091353"/>
                <a:gd name="connsiteX265" fmla="*/ 2637184 w 2800778"/>
                <a:gd name="connsiteY265" fmla="*/ 778817 h 3091353"/>
                <a:gd name="connsiteX266" fmla="*/ 2672316 w 2800778"/>
                <a:gd name="connsiteY266" fmla="*/ 746014 h 3091353"/>
                <a:gd name="connsiteX267" fmla="*/ 2634221 w 2800778"/>
                <a:gd name="connsiteY267" fmla="*/ 700724 h 3091353"/>
                <a:gd name="connsiteX268" fmla="*/ 2632105 w 2800778"/>
                <a:gd name="connsiteY268" fmla="*/ 698396 h 3091353"/>
                <a:gd name="connsiteX269" fmla="*/ 2634645 w 2800778"/>
                <a:gd name="connsiteY269" fmla="*/ 696279 h 3091353"/>
                <a:gd name="connsiteX270" fmla="*/ 2727129 w 2800778"/>
                <a:gd name="connsiteY270" fmla="*/ 611202 h 3091353"/>
                <a:gd name="connsiteX271" fmla="*/ 2727553 w 2800778"/>
                <a:gd name="connsiteY271" fmla="*/ 610779 h 3091353"/>
                <a:gd name="connsiteX272" fmla="*/ 2728187 w 2800778"/>
                <a:gd name="connsiteY272" fmla="*/ 610567 h 3091353"/>
                <a:gd name="connsiteX273" fmla="*/ 2769880 w 2800778"/>
                <a:gd name="connsiteY273" fmla="*/ 593425 h 3091353"/>
                <a:gd name="connsiteX274" fmla="*/ 2800778 w 2800778"/>
                <a:gd name="connsiteY274" fmla="*/ 548135 h 3091353"/>
                <a:gd name="connsiteX275" fmla="*/ 2742367 w 2800778"/>
                <a:gd name="connsiteY275" fmla="*/ 426656 h 3091353"/>
                <a:gd name="connsiteX276" fmla="*/ 2669353 w 2800778"/>
                <a:gd name="connsiteY276" fmla="*/ 426656 h 3091353"/>
                <a:gd name="connsiteX277" fmla="*/ 2668718 w 2800778"/>
                <a:gd name="connsiteY277" fmla="*/ 426656 h 3091353"/>
                <a:gd name="connsiteX278" fmla="*/ 2668083 w 2800778"/>
                <a:gd name="connsiteY278" fmla="*/ 426445 h 3091353"/>
                <a:gd name="connsiteX279" fmla="*/ 2610518 w 2800778"/>
                <a:gd name="connsiteY279" fmla="*/ 401472 h 3091353"/>
                <a:gd name="connsiteX280" fmla="*/ 2609249 w 2800778"/>
                <a:gd name="connsiteY280" fmla="*/ 400837 h 3091353"/>
                <a:gd name="connsiteX281" fmla="*/ 2608614 w 2800778"/>
                <a:gd name="connsiteY281" fmla="*/ 399567 h 3091353"/>
                <a:gd name="connsiteX282" fmla="*/ 2578773 w 2800778"/>
                <a:gd name="connsiteY282" fmla="*/ 321897 h 3091353"/>
                <a:gd name="connsiteX283" fmla="*/ 2577926 w 2800778"/>
                <a:gd name="connsiteY283" fmla="*/ 319992 h 3091353"/>
                <a:gd name="connsiteX284" fmla="*/ 2579196 w 2800778"/>
                <a:gd name="connsiteY284" fmla="*/ 318511 h 3091353"/>
                <a:gd name="connsiteX285" fmla="*/ 2696019 w 2800778"/>
                <a:gd name="connsiteY285" fmla="*/ 181795 h 3091353"/>
                <a:gd name="connsiteX286" fmla="*/ 2696019 w 2800778"/>
                <a:gd name="connsiteY286" fmla="*/ 114706 h 3091353"/>
                <a:gd name="connsiteX287" fmla="*/ 2543218 w 2800778"/>
                <a:gd name="connsiteY287" fmla="*/ 0 h 3091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</a:cxnLst>
              <a:rect l="l" t="t" r="r" b="b"/>
              <a:pathLst>
                <a:path w="2800778" h="3091353">
                  <a:moveTo>
                    <a:pt x="2543218" y="0"/>
                  </a:moveTo>
                  <a:lnTo>
                    <a:pt x="2525018" y="35555"/>
                  </a:lnTo>
                  <a:lnTo>
                    <a:pt x="2426184" y="91215"/>
                  </a:lnTo>
                  <a:lnTo>
                    <a:pt x="2354228" y="23068"/>
                  </a:lnTo>
                  <a:lnTo>
                    <a:pt x="2282484" y="15873"/>
                  </a:lnTo>
                  <a:lnTo>
                    <a:pt x="2180053" y="82326"/>
                  </a:lnTo>
                  <a:lnTo>
                    <a:pt x="2110002" y="168461"/>
                  </a:lnTo>
                  <a:lnTo>
                    <a:pt x="2084817" y="256502"/>
                  </a:lnTo>
                  <a:lnTo>
                    <a:pt x="2038045" y="270893"/>
                  </a:lnTo>
                  <a:lnTo>
                    <a:pt x="1980692" y="242110"/>
                  </a:lnTo>
                  <a:lnTo>
                    <a:pt x="1924821" y="247613"/>
                  </a:lnTo>
                  <a:lnTo>
                    <a:pt x="1896250" y="285284"/>
                  </a:lnTo>
                  <a:lnTo>
                    <a:pt x="1871066" y="263697"/>
                  </a:lnTo>
                  <a:lnTo>
                    <a:pt x="1847574" y="288882"/>
                  </a:lnTo>
                  <a:lnTo>
                    <a:pt x="1819003" y="262004"/>
                  </a:lnTo>
                  <a:lnTo>
                    <a:pt x="1860272" y="220524"/>
                  </a:lnTo>
                  <a:lnTo>
                    <a:pt x="1763343" y="213328"/>
                  </a:lnTo>
                  <a:lnTo>
                    <a:pt x="1707471" y="262004"/>
                  </a:lnTo>
                  <a:lnTo>
                    <a:pt x="1738159" y="366129"/>
                  </a:lnTo>
                  <a:lnTo>
                    <a:pt x="1682499" y="419884"/>
                  </a:lnTo>
                  <a:lnTo>
                    <a:pt x="1682499" y="339251"/>
                  </a:lnTo>
                  <a:lnTo>
                    <a:pt x="1644616" y="339251"/>
                  </a:lnTo>
                  <a:lnTo>
                    <a:pt x="1606945" y="373324"/>
                  </a:lnTo>
                  <a:lnTo>
                    <a:pt x="1598056" y="332055"/>
                  </a:lnTo>
                  <a:lnTo>
                    <a:pt x="1653716" y="281686"/>
                  </a:lnTo>
                  <a:lnTo>
                    <a:pt x="1594458" y="285284"/>
                  </a:lnTo>
                  <a:lnTo>
                    <a:pt x="1418378" y="375017"/>
                  </a:lnTo>
                  <a:lnTo>
                    <a:pt x="1452451" y="416498"/>
                  </a:lnTo>
                  <a:lnTo>
                    <a:pt x="1402082" y="464962"/>
                  </a:lnTo>
                  <a:lnTo>
                    <a:pt x="1421976" y="500940"/>
                  </a:lnTo>
                  <a:lnTo>
                    <a:pt x="1457954" y="482951"/>
                  </a:lnTo>
                  <a:lnTo>
                    <a:pt x="1461552" y="535014"/>
                  </a:lnTo>
                  <a:lnTo>
                    <a:pt x="1504513" y="585383"/>
                  </a:lnTo>
                  <a:lnTo>
                    <a:pt x="1438060" y="601467"/>
                  </a:lnTo>
                  <a:lnTo>
                    <a:pt x="1418378" y="628344"/>
                  </a:lnTo>
                  <a:lnTo>
                    <a:pt x="1436367" y="671518"/>
                  </a:lnTo>
                  <a:lnTo>
                    <a:pt x="1382400" y="680407"/>
                  </a:lnTo>
                  <a:lnTo>
                    <a:pt x="1310656" y="659032"/>
                  </a:lnTo>
                  <a:lnTo>
                    <a:pt x="1289069" y="739665"/>
                  </a:lnTo>
                  <a:lnTo>
                    <a:pt x="1166744" y="718289"/>
                  </a:lnTo>
                  <a:lnTo>
                    <a:pt x="1166744" y="897756"/>
                  </a:lnTo>
                  <a:lnTo>
                    <a:pt x="1080609" y="883576"/>
                  </a:lnTo>
                  <a:lnTo>
                    <a:pt x="947702" y="763156"/>
                  </a:lnTo>
                  <a:lnTo>
                    <a:pt x="996166" y="729083"/>
                  </a:lnTo>
                  <a:lnTo>
                    <a:pt x="915322" y="608662"/>
                  </a:lnTo>
                  <a:lnTo>
                    <a:pt x="863260" y="583478"/>
                  </a:lnTo>
                  <a:lnTo>
                    <a:pt x="784319" y="610356"/>
                  </a:lnTo>
                  <a:lnTo>
                    <a:pt x="696279" y="576282"/>
                  </a:lnTo>
                  <a:lnTo>
                    <a:pt x="683581" y="712787"/>
                  </a:lnTo>
                  <a:lnTo>
                    <a:pt x="523797" y="781145"/>
                  </a:lnTo>
                  <a:lnTo>
                    <a:pt x="462634" y="739665"/>
                  </a:lnTo>
                  <a:lnTo>
                    <a:pt x="471735" y="707496"/>
                  </a:lnTo>
                  <a:lnTo>
                    <a:pt x="308141" y="705591"/>
                  </a:lnTo>
                  <a:lnTo>
                    <a:pt x="264967" y="763156"/>
                  </a:lnTo>
                  <a:lnTo>
                    <a:pt x="254174" y="800827"/>
                  </a:lnTo>
                  <a:lnTo>
                    <a:pt x="243592" y="745167"/>
                  </a:lnTo>
                  <a:lnTo>
                    <a:pt x="212905" y="718289"/>
                  </a:lnTo>
                  <a:lnTo>
                    <a:pt x="177138" y="755960"/>
                  </a:lnTo>
                  <a:lnTo>
                    <a:pt x="127193" y="780933"/>
                  </a:lnTo>
                  <a:lnTo>
                    <a:pt x="124442" y="815007"/>
                  </a:lnTo>
                  <a:lnTo>
                    <a:pt x="147721" y="846117"/>
                  </a:lnTo>
                  <a:lnTo>
                    <a:pt x="148145" y="846752"/>
                  </a:lnTo>
                  <a:lnTo>
                    <a:pt x="148356" y="847387"/>
                  </a:lnTo>
                  <a:lnTo>
                    <a:pt x="158938" y="902835"/>
                  </a:lnTo>
                  <a:lnTo>
                    <a:pt x="235973" y="1011616"/>
                  </a:lnTo>
                  <a:lnTo>
                    <a:pt x="236608" y="1012462"/>
                  </a:lnTo>
                  <a:lnTo>
                    <a:pt x="236608" y="1013520"/>
                  </a:lnTo>
                  <a:lnTo>
                    <a:pt x="236608" y="1084418"/>
                  </a:lnTo>
                  <a:lnTo>
                    <a:pt x="275760" y="1131613"/>
                  </a:lnTo>
                  <a:lnTo>
                    <a:pt x="278088" y="1134152"/>
                  </a:lnTo>
                  <a:lnTo>
                    <a:pt x="275337" y="1136480"/>
                  </a:lnTo>
                  <a:lnTo>
                    <a:pt x="185604" y="1207590"/>
                  </a:lnTo>
                  <a:lnTo>
                    <a:pt x="180525" y="1248858"/>
                  </a:lnTo>
                  <a:lnTo>
                    <a:pt x="180313" y="1249705"/>
                  </a:lnTo>
                  <a:lnTo>
                    <a:pt x="179890" y="1250340"/>
                  </a:lnTo>
                  <a:lnTo>
                    <a:pt x="158938" y="1281874"/>
                  </a:lnTo>
                  <a:lnTo>
                    <a:pt x="143066" y="1358697"/>
                  </a:lnTo>
                  <a:lnTo>
                    <a:pt x="142431" y="1361660"/>
                  </a:lnTo>
                  <a:lnTo>
                    <a:pt x="139256" y="1361237"/>
                  </a:lnTo>
                  <a:lnTo>
                    <a:pt x="95448" y="1356157"/>
                  </a:lnTo>
                  <a:lnTo>
                    <a:pt x="24338" y="1413934"/>
                  </a:lnTo>
                  <a:lnTo>
                    <a:pt x="24126" y="1414145"/>
                  </a:lnTo>
                  <a:lnTo>
                    <a:pt x="23703" y="1414357"/>
                  </a:lnTo>
                  <a:lnTo>
                    <a:pt x="0" y="1426632"/>
                  </a:lnTo>
                  <a:lnTo>
                    <a:pt x="56295" y="1512767"/>
                  </a:lnTo>
                  <a:lnTo>
                    <a:pt x="56718" y="1513614"/>
                  </a:lnTo>
                  <a:lnTo>
                    <a:pt x="56718" y="1514461"/>
                  </a:lnTo>
                  <a:lnTo>
                    <a:pt x="75977" y="1755090"/>
                  </a:lnTo>
                  <a:lnTo>
                    <a:pt x="75977" y="1756359"/>
                  </a:lnTo>
                  <a:lnTo>
                    <a:pt x="75130" y="1757418"/>
                  </a:lnTo>
                  <a:lnTo>
                    <a:pt x="25608" y="1812231"/>
                  </a:lnTo>
                  <a:lnTo>
                    <a:pt x="58200" y="1837416"/>
                  </a:lnTo>
                  <a:lnTo>
                    <a:pt x="59892" y="1838685"/>
                  </a:lnTo>
                  <a:lnTo>
                    <a:pt x="59469" y="1840802"/>
                  </a:lnTo>
                  <a:lnTo>
                    <a:pt x="46136" y="1904716"/>
                  </a:lnTo>
                  <a:lnTo>
                    <a:pt x="75130" y="1936249"/>
                  </a:lnTo>
                  <a:lnTo>
                    <a:pt x="75977" y="1937096"/>
                  </a:lnTo>
                  <a:lnTo>
                    <a:pt x="75977" y="1938577"/>
                  </a:lnTo>
                  <a:lnTo>
                    <a:pt x="75977" y="1983232"/>
                  </a:lnTo>
                  <a:lnTo>
                    <a:pt x="110050" y="2006724"/>
                  </a:lnTo>
                  <a:lnTo>
                    <a:pt x="112166" y="2008205"/>
                  </a:lnTo>
                  <a:lnTo>
                    <a:pt x="111320" y="2010745"/>
                  </a:lnTo>
                  <a:lnTo>
                    <a:pt x="94813" y="2054553"/>
                  </a:lnTo>
                  <a:lnTo>
                    <a:pt x="94601" y="2054976"/>
                  </a:lnTo>
                  <a:lnTo>
                    <a:pt x="94389" y="2055400"/>
                  </a:lnTo>
                  <a:lnTo>
                    <a:pt x="42962" y="2117621"/>
                  </a:lnTo>
                  <a:lnTo>
                    <a:pt x="38094" y="2162064"/>
                  </a:lnTo>
                  <a:lnTo>
                    <a:pt x="121902" y="2162064"/>
                  </a:lnTo>
                  <a:lnTo>
                    <a:pt x="122960" y="2162064"/>
                  </a:lnTo>
                  <a:lnTo>
                    <a:pt x="123807" y="2162910"/>
                  </a:lnTo>
                  <a:lnTo>
                    <a:pt x="160208" y="2191269"/>
                  </a:lnTo>
                  <a:lnTo>
                    <a:pt x="199360" y="2165450"/>
                  </a:lnTo>
                  <a:lnTo>
                    <a:pt x="201900" y="2163757"/>
                  </a:lnTo>
                  <a:lnTo>
                    <a:pt x="203805" y="2166085"/>
                  </a:lnTo>
                  <a:lnTo>
                    <a:pt x="225603" y="2193386"/>
                  </a:lnTo>
                  <a:lnTo>
                    <a:pt x="227296" y="2195714"/>
                  </a:lnTo>
                  <a:lnTo>
                    <a:pt x="227296" y="2195925"/>
                  </a:lnTo>
                  <a:lnTo>
                    <a:pt x="255867" y="2239311"/>
                  </a:lnTo>
                  <a:lnTo>
                    <a:pt x="257771" y="2242062"/>
                  </a:lnTo>
                  <a:lnTo>
                    <a:pt x="254809" y="2243967"/>
                  </a:lnTo>
                  <a:lnTo>
                    <a:pt x="222429" y="2264495"/>
                  </a:lnTo>
                  <a:lnTo>
                    <a:pt x="222429" y="2303013"/>
                  </a:lnTo>
                  <a:lnTo>
                    <a:pt x="258406" y="2305764"/>
                  </a:lnTo>
                  <a:lnTo>
                    <a:pt x="288247" y="2284812"/>
                  </a:lnTo>
                  <a:lnTo>
                    <a:pt x="291421" y="2282696"/>
                  </a:lnTo>
                  <a:lnTo>
                    <a:pt x="293115" y="2285870"/>
                  </a:lnTo>
                  <a:lnTo>
                    <a:pt x="330362" y="2357191"/>
                  </a:lnTo>
                  <a:lnTo>
                    <a:pt x="330786" y="2358038"/>
                  </a:lnTo>
                  <a:lnTo>
                    <a:pt x="330574" y="2358884"/>
                  </a:lnTo>
                  <a:lnTo>
                    <a:pt x="327611" y="2443327"/>
                  </a:lnTo>
                  <a:lnTo>
                    <a:pt x="375440" y="2470205"/>
                  </a:lnTo>
                  <a:lnTo>
                    <a:pt x="377557" y="2471474"/>
                  </a:lnTo>
                  <a:lnTo>
                    <a:pt x="376922" y="2474014"/>
                  </a:lnTo>
                  <a:lnTo>
                    <a:pt x="355547" y="2562689"/>
                  </a:lnTo>
                  <a:lnTo>
                    <a:pt x="382425" y="2622158"/>
                  </a:lnTo>
                  <a:lnTo>
                    <a:pt x="442952" y="2640148"/>
                  </a:lnTo>
                  <a:lnTo>
                    <a:pt x="446338" y="2641206"/>
                  </a:lnTo>
                  <a:lnTo>
                    <a:pt x="444857" y="2644804"/>
                  </a:lnTo>
                  <a:lnTo>
                    <a:pt x="398720" y="2752526"/>
                  </a:lnTo>
                  <a:lnTo>
                    <a:pt x="389620" y="2886702"/>
                  </a:lnTo>
                  <a:lnTo>
                    <a:pt x="435968" y="2936013"/>
                  </a:lnTo>
                  <a:lnTo>
                    <a:pt x="486338" y="2897707"/>
                  </a:lnTo>
                  <a:lnTo>
                    <a:pt x="487184" y="2897072"/>
                  </a:lnTo>
                  <a:lnTo>
                    <a:pt x="488242" y="2897072"/>
                  </a:lnTo>
                  <a:lnTo>
                    <a:pt x="563584" y="2894110"/>
                  </a:lnTo>
                  <a:lnTo>
                    <a:pt x="590674" y="2846068"/>
                  </a:lnTo>
                  <a:lnTo>
                    <a:pt x="592790" y="2842259"/>
                  </a:lnTo>
                  <a:lnTo>
                    <a:pt x="595964" y="2845433"/>
                  </a:lnTo>
                  <a:lnTo>
                    <a:pt x="636598" y="2886067"/>
                  </a:lnTo>
                  <a:lnTo>
                    <a:pt x="689719" y="2824270"/>
                  </a:lnTo>
                  <a:lnTo>
                    <a:pt x="773103" y="2645227"/>
                  </a:lnTo>
                  <a:lnTo>
                    <a:pt x="773950" y="2643533"/>
                  </a:lnTo>
                  <a:lnTo>
                    <a:pt x="775642" y="2643322"/>
                  </a:lnTo>
                  <a:lnTo>
                    <a:pt x="831302" y="2634010"/>
                  </a:lnTo>
                  <a:lnTo>
                    <a:pt x="832149" y="2633798"/>
                  </a:lnTo>
                  <a:lnTo>
                    <a:pt x="833207" y="2634222"/>
                  </a:lnTo>
                  <a:lnTo>
                    <a:pt x="941353" y="2677395"/>
                  </a:lnTo>
                  <a:lnTo>
                    <a:pt x="942834" y="2678030"/>
                  </a:lnTo>
                  <a:lnTo>
                    <a:pt x="943469" y="2679512"/>
                  </a:lnTo>
                  <a:lnTo>
                    <a:pt x="966961" y="2750409"/>
                  </a:lnTo>
                  <a:lnTo>
                    <a:pt x="1031721" y="2720780"/>
                  </a:lnTo>
                  <a:lnTo>
                    <a:pt x="1033414" y="2720146"/>
                  </a:lnTo>
                  <a:lnTo>
                    <a:pt x="1034895" y="2721204"/>
                  </a:lnTo>
                  <a:lnTo>
                    <a:pt x="1075318" y="2748928"/>
                  </a:lnTo>
                  <a:lnTo>
                    <a:pt x="1075953" y="2749563"/>
                  </a:lnTo>
                  <a:lnTo>
                    <a:pt x="1076376" y="2750409"/>
                  </a:lnTo>
                  <a:lnTo>
                    <a:pt x="1149390" y="2915696"/>
                  </a:lnTo>
                  <a:lnTo>
                    <a:pt x="1243991" y="3091353"/>
                  </a:lnTo>
                  <a:lnTo>
                    <a:pt x="1303672" y="3052413"/>
                  </a:lnTo>
                  <a:lnTo>
                    <a:pt x="1303883" y="3052201"/>
                  </a:lnTo>
                  <a:lnTo>
                    <a:pt x="1304095" y="3051989"/>
                  </a:lnTo>
                  <a:lnTo>
                    <a:pt x="1366104" y="3027228"/>
                  </a:lnTo>
                  <a:lnTo>
                    <a:pt x="1368009" y="3026593"/>
                  </a:lnTo>
                  <a:lnTo>
                    <a:pt x="1369490" y="3027863"/>
                  </a:lnTo>
                  <a:lnTo>
                    <a:pt x="1416685" y="3066169"/>
                  </a:lnTo>
                  <a:lnTo>
                    <a:pt x="1442505" y="3043312"/>
                  </a:lnTo>
                  <a:lnTo>
                    <a:pt x="1444832" y="3041407"/>
                  </a:lnTo>
                  <a:lnTo>
                    <a:pt x="1446949" y="3043312"/>
                  </a:lnTo>
                  <a:lnTo>
                    <a:pt x="1484832" y="3078444"/>
                  </a:lnTo>
                  <a:lnTo>
                    <a:pt x="1519751" y="3043524"/>
                  </a:lnTo>
                  <a:lnTo>
                    <a:pt x="1520809" y="3042466"/>
                  </a:lnTo>
                  <a:lnTo>
                    <a:pt x="1522291" y="3042466"/>
                  </a:lnTo>
                  <a:lnTo>
                    <a:pt x="1608849" y="3045640"/>
                  </a:lnTo>
                  <a:lnTo>
                    <a:pt x="1609908" y="3045640"/>
                  </a:lnTo>
                  <a:lnTo>
                    <a:pt x="1610966" y="3046275"/>
                  </a:lnTo>
                  <a:lnTo>
                    <a:pt x="1665144" y="3088390"/>
                  </a:lnTo>
                  <a:lnTo>
                    <a:pt x="1771597" y="3048815"/>
                  </a:lnTo>
                  <a:lnTo>
                    <a:pt x="1773501" y="3048180"/>
                  </a:lnTo>
                  <a:lnTo>
                    <a:pt x="1774983" y="3049450"/>
                  </a:lnTo>
                  <a:lnTo>
                    <a:pt x="1810538" y="3079078"/>
                  </a:lnTo>
                  <a:lnTo>
                    <a:pt x="1957201" y="3011779"/>
                  </a:lnTo>
                  <a:lnTo>
                    <a:pt x="1958259" y="3011355"/>
                  </a:lnTo>
                  <a:lnTo>
                    <a:pt x="1959317" y="3011567"/>
                  </a:lnTo>
                  <a:lnTo>
                    <a:pt x="2001644" y="3020667"/>
                  </a:lnTo>
                  <a:lnTo>
                    <a:pt x="2047569" y="3003525"/>
                  </a:lnTo>
                  <a:lnTo>
                    <a:pt x="2041855" y="2969028"/>
                  </a:lnTo>
                  <a:lnTo>
                    <a:pt x="2041431" y="2966700"/>
                  </a:lnTo>
                  <a:lnTo>
                    <a:pt x="2043760" y="2965431"/>
                  </a:lnTo>
                  <a:lnTo>
                    <a:pt x="2157196" y="2906384"/>
                  </a:lnTo>
                  <a:lnTo>
                    <a:pt x="2128837" y="2826386"/>
                  </a:lnTo>
                  <a:lnTo>
                    <a:pt x="2127990" y="2824481"/>
                  </a:lnTo>
                  <a:lnTo>
                    <a:pt x="2129472" y="2823000"/>
                  </a:lnTo>
                  <a:lnTo>
                    <a:pt x="2167566" y="2782154"/>
                  </a:lnTo>
                  <a:lnTo>
                    <a:pt x="2151905" y="2742790"/>
                  </a:lnTo>
                  <a:lnTo>
                    <a:pt x="2079314" y="2695384"/>
                  </a:lnTo>
                  <a:lnTo>
                    <a:pt x="2076775" y="2693691"/>
                  </a:lnTo>
                  <a:lnTo>
                    <a:pt x="2078045" y="2690940"/>
                  </a:lnTo>
                  <a:lnTo>
                    <a:pt x="2116351" y="2617291"/>
                  </a:lnTo>
                  <a:lnTo>
                    <a:pt x="2045241" y="2568191"/>
                  </a:lnTo>
                  <a:lnTo>
                    <a:pt x="2042278" y="2566075"/>
                  </a:lnTo>
                  <a:lnTo>
                    <a:pt x="2044606" y="2563324"/>
                  </a:lnTo>
                  <a:lnTo>
                    <a:pt x="2077833" y="2524595"/>
                  </a:lnTo>
                  <a:lnTo>
                    <a:pt x="2077833" y="2361847"/>
                  </a:lnTo>
                  <a:lnTo>
                    <a:pt x="2077833" y="2359731"/>
                  </a:lnTo>
                  <a:lnTo>
                    <a:pt x="2079949" y="2358884"/>
                  </a:lnTo>
                  <a:lnTo>
                    <a:pt x="2219205" y="2305976"/>
                  </a:lnTo>
                  <a:lnTo>
                    <a:pt x="2224708" y="2242908"/>
                  </a:lnTo>
                  <a:lnTo>
                    <a:pt x="2224919" y="2240157"/>
                  </a:lnTo>
                  <a:lnTo>
                    <a:pt x="2227671" y="2239946"/>
                  </a:lnTo>
                  <a:lnTo>
                    <a:pt x="2310419" y="2234443"/>
                  </a:lnTo>
                  <a:lnTo>
                    <a:pt x="2329255" y="2183439"/>
                  </a:lnTo>
                  <a:lnTo>
                    <a:pt x="2326292" y="2130530"/>
                  </a:lnTo>
                  <a:lnTo>
                    <a:pt x="2326292" y="2128202"/>
                  </a:lnTo>
                  <a:lnTo>
                    <a:pt x="2328197" y="2127144"/>
                  </a:lnTo>
                  <a:lnTo>
                    <a:pt x="2368196" y="2108732"/>
                  </a:lnTo>
                  <a:lnTo>
                    <a:pt x="2338144" y="2002279"/>
                  </a:lnTo>
                  <a:lnTo>
                    <a:pt x="2282695" y="1963550"/>
                  </a:lnTo>
                  <a:lnTo>
                    <a:pt x="2280580" y="1962069"/>
                  </a:lnTo>
                  <a:lnTo>
                    <a:pt x="2281426" y="1959741"/>
                  </a:lnTo>
                  <a:lnTo>
                    <a:pt x="2317616" y="1830855"/>
                  </a:lnTo>
                  <a:lnTo>
                    <a:pt x="2267246" y="1696255"/>
                  </a:lnTo>
                  <a:lnTo>
                    <a:pt x="2266612" y="1694562"/>
                  </a:lnTo>
                  <a:lnTo>
                    <a:pt x="2267669" y="1693081"/>
                  </a:lnTo>
                  <a:lnTo>
                    <a:pt x="2296028" y="1656256"/>
                  </a:lnTo>
                  <a:lnTo>
                    <a:pt x="2297510" y="1654351"/>
                  </a:lnTo>
                  <a:lnTo>
                    <a:pt x="2299627" y="1655198"/>
                  </a:lnTo>
                  <a:lnTo>
                    <a:pt x="2397825" y="1688848"/>
                  </a:lnTo>
                  <a:lnTo>
                    <a:pt x="2460257" y="1675303"/>
                  </a:lnTo>
                  <a:lnTo>
                    <a:pt x="2482268" y="1636997"/>
                  </a:lnTo>
                  <a:lnTo>
                    <a:pt x="2483114" y="1635516"/>
                  </a:lnTo>
                  <a:lnTo>
                    <a:pt x="2484595" y="1635304"/>
                  </a:lnTo>
                  <a:lnTo>
                    <a:pt x="2558879" y="1624299"/>
                  </a:lnTo>
                  <a:lnTo>
                    <a:pt x="2572001" y="1576681"/>
                  </a:lnTo>
                  <a:lnTo>
                    <a:pt x="2448618" y="1320814"/>
                  </a:lnTo>
                  <a:lnTo>
                    <a:pt x="2448194" y="1319756"/>
                  </a:lnTo>
                  <a:lnTo>
                    <a:pt x="2448406" y="1318698"/>
                  </a:lnTo>
                  <a:lnTo>
                    <a:pt x="2460892" y="1256054"/>
                  </a:lnTo>
                  <a:lnTo>
                    <a:pt x="2461104" y="1254784"/>
                  </a:lnTo>
                  <a:lnTo>
                    <a:pt x="2462162" y="1254149"/>
                  </a:lnTo>
                  <a:lnTo>
                    <a:pt x="2544911" y="1195738"/>
                  </a:lnTo>
                  <a:lnTo>
                    <a:pt x="2513801" y="1135634"/>
                  </a:lnTo>
                  <a:lnTo>
                    <a:pt x="2512531" y="1133517"/>
                  </a:lnTo>
                  <a:lnTo>
                    <a:pt x="2514436" y="1131824"/>
                  </a:lnTo>
                  <a:lnTo>
                    <a:pt x="2594646" y="1056694"/>
                  </a:lnTo>
                  <a:lnTo>
                    <a:pt x="2595281" y="1055847"/>
                  </a:lnTo>
                  <a:lnTo>
                    <a:pt x="2596550" y="1055847"/>
                  </a:lnTo>
                  <a:lnTo>
                    <a:pt x="2667871" y="1048440"/>
                  </a:lnTo>
                  <a:lnTo>
                    <a:pt x="2708717" y="1002515"/>
                  </a:lnTo>
                  <a:lnTo>
                    <a:pt x="2715912" y="922729"/>
                  </a:lnTo>
                  <a:lnTo>
                    <a:pt x="2669564" y="881460"/>
                  </a:lnTo>
                  <a:lnTo>
                    <a:pt x="2668718" y="880402"/>
                  </a:lnTo>
                  <a:lnTo>
                    <a:pt x="2668506" y="879132"/>
                  </a:lnTo>
                  <a:lnTo>
                    <a:pt x="2666179" y="827493"/>
                  </a:lnTo>
                  <a:lnTo>
                    <a:pt x="2636549" y="783050"/>
                  </a:lnTo>
                  <a:lnTo>
                    <a:pt x="2635068" y="780722"/>
                  </a:lnTo>
                  <a:lnTo>
                    <a:pt x="2637184" y="778817"/>
                  </a:lnTo>
                  <a:lnTo>
                    <a:pt x="2672316" y="746014"/>
                  </a:lnTo>
                  <a:lnTo>
                    <a:pt x="2634221" y="700724"/>
                  </a:lnTo>
                  <a:lnTo>
                    <a:pt x="2632105" y="698396"/>
                  </a:lnTo>
                  <a:lnTo>
                    <a:pt x="2634645" y="696279"/>
                  </a:lnTo>
                  <a:lnTo>
                    <a:pt x="2727129" y="611202"/>
                  </a:lnTo>
                  <a:lnTo>
                    <a:pt x="2727553" y="610779"/>
                  </a:lnTo>
                  <a:lnTo>
                    <a:pt x="2728187" y="610567"/>
                  </a:lnTo>
                  <a:lnTo>
                    <a:pt x="2769880" y="593425"/>
                  </a:lnTo>
                  <a:lnTo>
                    <a:pt x="2800778" y="548135"/>
                  </a:lnTo>
                  <a:lnTo>
                    <a:pt x="2742367" y="426656"/>
                  </a:lnTo>
                  <a:lnTo>
                    <a:pt x="2669353" y="426656"/>
                  </a:lnTo>
                  <a:lnTo>
                    <a:pt x="2668718" y="426656"/>
                  </a:lnTo>
                  <a:lnTo>
                    <a:pt x="2668083" y="426445"/>
                  </a:lnTo>
                  <a:lnTo>
                    <a:pt x="2610518" y="401472"/>
                  </a:lnTo>
                  <a:lnTo>
                    <a:pt x="2609249" y="400837"/>
                  </a:lnTo>
                  <a:lnTo>
                    <a:pt x="2608614" y="399567"/>
                  </a:lnTo>
                  <a:lnTo>
                    <a:pt x="2578773" y="321897"/>
                  </a:lnTo>
                  <a:lnTo>
                    <a:pt x="2577926" y="319992"/>
                  </a:lnTo>
                  <a:lnTo>
                    <a:pt x="2579196" y="318511"/>
                  </a:lnTo>
                  <a:lnTo>
                    <a:pt x="2696019" y="181795"/>
                  </a:lnTo>
                  <a:lnTo>
                    <a:pt x="2696019" y="114706"/>
                  </a:lnTo>
                  <a:lnTo>
                    <a:pt x="2543218" y="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1" name="Полилиния: фигура 1190">
              <a:extLst>
                <a:ext uri="{FF2B5EF4-FFF2-40B4-BE49-F238E27FC236}">
                  <a16:creationId xmlns:a16="http://schemas.microsoft.com/office/drawing/2014/main" id="{88499C89-0953-603B-FBDF-2DF914B359AB}"/>
                </a:ext>
              </a:extLst>
            </p:cNvPr>
            <p:cNvSpPr/>
            <p:nvPr/>
          </p:nvSpPr>
          <p:spPr>
            <a:xfrm>
              <a:off x="10016161" y="1610792"/>
              <a:ext cx="1220743" cy="1460665"/>
            </a:xfrm>
            <a:custGeom>
              <a:avLst/>
              <a:gdLst>
                <a:gd name="connsiteX0" fmla="*/ 1373934 w 1430017"/>
                <a:gd name="connsiteY0" fmla="*/ 1193199 h 1711069"/>
                <a:gd name="connsiteX1" fmla="*/ 1356369 w 1430017"/>
                <a:gd name="connsiteY1" fmla="*/ 998918 h 1711069"/>
                <a:gd name="connsiteX2" fmla="*/ 1302402 w 1430017"/>
                <a:gd name="connsiteY2" fmla="*/ 968230 h 1711069"/>
                <a:gd name="connsiteX3" fmla="*/ 1430018 w 1430017"/>
                <a:gd name="connsiteY3" fmla="*/ 880190 h 1711069"/>
                <a:gd name="connsiteX4" fmla="*/ 1412029 w 1430017"/>
                <a:gd name="connsiteY4" fmla="*/ 820932 h 1711069"/>
                <a:gd name="connsiteX5" fmla="*/ 1174998 w 1430017"/>
                <a:gd name="connsiteY5" fmla="*/ 801250 h 1711069"/>
                <a:gd name="connsiteX6" fmla="*/ 1146216 w 1430017"/>
                <a:gd name="connsiteY6" fmla="*/ 838921 h 1711069"/>
                <a:gd name="connsiteX7" fmla="*/ 1081455 w 1430017"/>
                <a:gd name="connsiteY7" fmla="*/ 844212 h 1711069"/>
                <a:gd name="connsiteX8" fmla="*/ 1074259 w 1430017"/>
                <a:gd name="connsiteY8" fmla="*/ 894581 h 1711069"/>
                <a:gd name="connsiteX9" fmla="*/ 1022197 w 1430017"/>
                <a:gd name="connsiteY9" fmla="*/ 890984 h 1711069"/>
                <a:gd name="connsiteX10" fmla="*/ 1022197 w 1430017"/>
                <a:gd name="connsiteY10" fmla="*/ 820932 h 1711069"/>
                <a:gd name="connsiteX11" fmla="*/ 1081455 w 1430017"/>
                <a:gd name="connsiteY11" fmla="*/ 801250 h 1711069"/>
                <a:gd name="connsiteX12" fmla="*/ 1104946 w 1430017"/>
                <a:gd name="connsiteY12" fmla="*/ 752786 h 1711069"/>
                <a:gd name="connsiteX13" fmla="*/ 1092248 w 1430017"/>
                <a:gd name="connsiteY13" fmla="*/ 625170 h 1711069"/>
                <a:gd name="connsiteX14" fmla="*/ 1068968 w 1430017"/>
                <a:gd name="connsiteY14" fmla="*/ 616070 h 1711069"/>
                <a:gd name="connsiteX15" fmla="*/ 1040186 w 1430017"/>
                <a:gd name="connsiteY15" fmla="*/ 634059 h 1711069"/>
                <a:gd name="connsiteX16" fmla="*/ 1038281 w 1430017"/>
                <a:gd name="connsiteY16" fmla="*/ 587499 h 1711069"/>
                <a:gd name="connsiteX17" fmla="*/ 982621 w 1430017"/>
                <a:gd name="connsiteY17" fmla="*/ 608874 h 1711069"/>
                <a:gd name="connsiteX18" fmla="*/ 944950 w 1430017"/>
                <a:gd name="connsiteY18" fmla="*/ 565912 h 1711069"/>
                <a:gd name="connsiteX19" fmla="*/ 959341 w 1430017"/>
                <a:gd name="connsiteY19" fmla="*/ 495861 h 1711069"/>
                <a:gd name="connsiteX20" fmla="*/ 1006113 w 1430017"/>
                <a:gd name="connsiteY20" fmla="*/ 537130 h 1711069"/>
                <a:gd name="connsiteX21" fmla="*/ 1032991 w 1430017"/>
                <a:gd name="connsiteY21" fmla="*/ 515543 h 1711069"/>
                <a:gd name="connsiteX22" fmla="*/ 1072566 w 1430017"/>
                <a:gd name="connsiteY22" fmla="*/ 558717 h 1711069"/>
                <a:gd name="connsiteX23" fmla="*/ 1095846 w 1430017"/>
                <a:gd name="connsiteY23" fmla="*/ 504750 h 1711069"/>
                <a:gd name="connsiteX24" fmla="*/ 1090555 w 1430017"/>
                <a:gd name="connsiteY24" fmla="*/ 440201 h 1711069"/>
                <a:gd name="connsiteX25" fmla="*/ 1133517 w 1430017"/>
                <a:gd name="connsiteY25" fmla="*/ 404223 h 1711069"/>
                <a:gd name="connsiteX26" fmla="*/ 1209071 w 1430017"/>
                <a:gd name="connsiteY26" fmla="*/ 411419 h 1711069"/>
                <a:gd name="connsiteX27" fmla="*/ 1334782 w 1430017"/>
                <a:gd name="connsiteY27" fmla="*/ 316183 h 1711069"/>
                <a:gd name="connsiteX28" fmla="*/ 1304307 w 1430017"/>
                <a:gd name="connsiteY28" fmla="*/ 280205 h 1711069"/>
                <a:gd name="connsiteX29" fmla="*/ 1367162 w 1430017"/>
                <a:gd name="connsiteY29" fmla="*/ 289305 h 1711069"/>
                <a:gd name="connsiteX30" fmla="*/ 1365257 w 1430017"/>
                <a:gd name="connsiteY30" fmla="*/ 228143 h 1711069"/>
                <a:gd name="connsiteX31" fmla="*/ 1297111 w 1430017"/>
                <a:gd name="connsiteY31" fmla="*/ 240841 h 1711069"/>
                <a:gd name="connsiteX32" fmla="*/ 1277217 w 1430017"/>
                <a:gd name="connsiteY32" fmla="*/ 197667 h 1711069"/>
                <a:gd name="connsiteX33" fmla="*/ 1185791 w 1430017"/>
                <a:gd name="connsiteY33" fmla="*/ 179678 h 1711069"/>
                <a:gd name="connsiteX34" fmla="*/ 1221558 w 1430017"/>
                <a:gd name="connsiteY34" fmla="*/ 134812 h 1711069"/>
                <a:gd name="connsiteX35" fmla="*/ 1174998 w 1430017"/>
                <a:gd name="connsiteY35" fmla="*/ 100527 h 1711069"/>
                <a:gd name="connsiteX36" fmla="*/ 1217959 w 1430017"/>
                <a:gd name="connsiteY36" fmla="*/ 70051 h 1711069"/>
                <a:gd name="connsiteX37" fmla="*/ 1164204 w 1430017"/>
                <a:gd name="connsiteY37" fmla="*/ 0 h 1711069"/>
                <a:gd name="connsiteX38" fmla="*/ 1011403 w 1430017"/>
                <a:gd name="connsiteY38" fmla="*/ 89945 h 1711069"/>
                <a:gd name="connsiteX39" fmla="*/ 1002515 w 1430017"/>
                <a:gd name="connsiteY39" fmla="*/ 163382 h 1711069"/>
                <a:gd name="connsiteX40" fmla="*/ 961035 w 1430017"/>
                <a:gd name="connsiteY40" fmla="*/ 217349 h 1711069"/>
                <a:gd name="connsiteX41" fmla="*/ 1063466 w 1430017"/>
                <a:gd name="connsiteY41" fmla="*/ 258618 h 1711069"/>
                <a:gd name="connsiteX42" fmla="*/ 1007806 w 1430017"/>
                <a:gd name="connsiteY42" fmla="*/ 283803 h 1711069"/>
                <a:gd name="connsiteX43" fmla="*/ 842519 w 1430017"/>
                <a:gd name="connsiteY43" fmla="*/ 238936 h 1711069"/>
                <a:gd name="connsiteX44" fmla="*/ 650354 w 1430017"/>
                <a:gd name="connsiteY44" fmla="*/ 366552 h 1711069"/>
                <a:gd name="connsiteX45" fmla="*/ 362954 w 1430017"/>
                <a:gd name="connsiteY45" fmla="*/ 522739 h 1711069"/>
                <a:gd name="connsiteX46" fmla="*/ 285707 w 1430017"/>
                <a:gd name="connsiteY46" fmla="*/ 648450 h 1711069"/>
                <a:gd name="connsiteX47" fmla="*/ 292903 w 1430017"/>
                <a:gd name="connsiteY47" fmla="*/ 686121 h 1711069"/>
                <a:gd name="connsiteX48" fmla="*/ 240841 w 1430017"/>
                <a:gd name="connsiteY48" fmla="*/ 700512 h 1711069"/>
                <a:gd name="connsiteX49" fmla="*/ 167192 w 1430017"/>
                <a:gd name="connsiteY49" fmla="*/ 766966 h 1711069"/>
                <a:gd name="connsiteX50" fmla="*/ 219254 w 1430017"/>
                <a:gd name="connsiteY50" fmla="*/ 831726 h 1711069"/>
                <a:gd name="connsiteX51" fmla="*/ 266025 w 1430017"/>
                <a:gd name="connsiteY51" fmla="*/ 817335 h 1711069"/>
                <a:gd name="connsiteX52" fmla="*/ 336077 w 1430017"/>
                <a:gd name="connsiteY52" fmla="*/ 856910 h 1711069"/>
                <a:gd name="connsiteX53" fmla="*/ 328880 w 1430017"/>
                <a:gd name="connsiteY53" fmla="*/ 926962 h 1711069"/>
                <a:gd name="connsiteX54" fmla="*/ 264120 w 1430017"/>
                <a:gd name="connsiteY54" fmla="*/ 934157 h 1711069"/>
                <a:gd name="connsiteX55" fmla="*/ 220947 w 1430017"/>
                <a:gd name="connsiteY55" fmla="*/ 959342 h 1711069"/>
                <a:gd name="connsiteX56" fmla="*/ 129521 w 1430017"/>
                <a:gd name="connsiteY56" fmla="*/ 901777 h 1711069"/>
                <a:gd name="connsiteX57" fmla="*/ 129521 w 1430017"/>
                <a:gd name="connsiteY57" fmla="*/ 1018600 h 1711069"/>
                <a:gd name="connsiteX58" fmla="*/ 35978 w 1430017"/>
                <a:gd name="connsiteY58" fmla="*/ 1088651 h 1711069"/>
                <a:gd name="connsiteX59" fmla="*/ 0 w 1430017"/>
                <a:gd name="connsiteY59" fmla="*/ 1158490 h 1711069"/>
                <a:gd name="connsiteX60" fmla="*/ 154916 w 1430017"/>
                <a:gd name="connsiteY60" fmla="*/ 1274678 h 1711069"/>
                <a:gd name="connsiteX61" fmla="*/ 156398 w 1430017"/>
                <a:gd name="connsiteY61" fmla="*/ 1275736 h 1711069"/>
                <a:gd name="connsiteX62" fmla="*/ 156398 w 1430017"/>
                <a:gd name="connsiteY62" fmla="*/ 1277429 h 1711069"/>
                <a:gd name="connsiteX63" fmla="*/ 156398 w 1430017"/>
                <a:gd name="connsiteY63" fmla="*/ 1347480 h 1711069"/>
                <a:gd name="connsiteX64" fmla="*/ 156398 w 1430017"/>
                <a:gd name="connsiteY64" fmla="*/ 1348750 h 1711069"/>
                <a:gd name="connsiteX65" fmla="*/ 155551 w 1430017"/>
                <a:gd name="connsiteY65" fmla="*/ 1349597 h 1711069"/>
                <a:gd name="connsiteX66" fmla="*/ 39152 w 1430017"/>
                <a:gd name="connsiteY66" fmla="*/ 1485890 h 1711069"/>
                <a:gd name="connsiteX67" fmla="*/ 68147 w 1430017"/>
                <a:gd name="connsiteY67" fmla="*/ 1560174 h 1711069"/>
                <a:gd name="connsiteX68" fmla="*/ 123595 w 1430017"/>
                <a:gd name="connsiteY68" fmla="*/ 1584300 h 1711069"/>
                <a:gd name="connsiteX69" fmla="*/ 198090 w 1430017"/>
                <a:gd name="connsiteY69" fmla="*/ 1584300 h 1711069"/>
                <a:gd name="connsiteX70" fmla="*/ 200207 w 1430017"/>
                <a:gd name="connsiteY70" fmla="*/ 1584300 h 1711069"/>
                <a:gd name="connsiteX71" fmla="*/ 201053 w 1430017"/>
                <a:gd name="connsiteY71" fmla="*/ 1586416 h 1711069"/>
                <a:gd name="connsiteX72" fmla="*/ 230259 w 1430017"/>
                <a:gd name="connsiteY72" fmla="*/ 1647367 h 1711069"/>
                <a:gd name="connsiteX73" fmla="*/ 278723 w 1430017"/>
                <a:gd name="connsiteY73" fmla="*/ 1654563 h 1711069"/>
                <a:gd name="connsiteX74" fmla="*/ 280205 w 1430017"/>
                <a:gd name="connsiteY74" fmla="*/ 1654775 h 1711069"/>
                <a:gd name="connsiteX75" fmla="*/ 281051 w 1430017"/>
                <a:gd name="connsiteY75" fmla="*/ 1656256 h 1711069"/>
                <a:gd name="connsiteX76" fmla="*/ 311950 w 1430017"/>
                <a:gd name="connsiteY76" fmla="*/ 1711069 h 1711069"/>
                <a:gd name="connsiteX77" fmla="*/ 376922 w 1430017"/>
                <a:gd name="connsiteY77" fmla="*/ 1679959 h 1711069"/>
                <a:gd name="connsiteX78" fmla="*/ 377980 w 1430017"/>
                <a:gd name="connsiteY78" fmla="*/ 1679324 h 1711069"/>
                <a:gd name="connsiteX79" fmla="*/ 379250 w 1430017"/>
                <a:gd name="connsiteY79" fmla="*/ 1679748 h 1711069"/>
                <a:gd name="connsiteX80" fmla="*/ 439989 w 1430017"/>
                <a:gd name="connsiteY80" fmla="*/ 1699218 h 1711069"/>
                <a:gd name="connsiteX81" fmla="*/ 486126 w 1430017"/>
                <a:gd name="connsiteY81" fmla="*/ 1657949 h 1711069"/>
                <a:gd name="connsiteX82" fmla="*/ 486972 w 1430017"/>
                <a:gd name="connsiteY82" fmla="*/ 1657103 h 1711069"/>
                <a:gd name="connsiteX83" fmla="*/ 488242 w 1430017"/>
                <a:gd name="connsiteY83" fmla="*/ 1657103 h 1711069"/>
                <a:gd name="connsiteX84" fmla="*/ 559563 w 1430017"/>
                <a:gd name="connsiteY84" fmla="*/ 1652023 h 1711069"/>
                <a:gd name="connsiteX85" fmla="*/ 612472 w 1430017"/>
                <a:gd name="connsiteY85" fmla="*/ 1596786 h 1711069"/>
                <a:gd name="connsiteX86" fmla="*/ 602736 w 1430017"/>
                <a:gd name="connsiteY86" fmla="*/ 1543243 h 1711069"/>
                <a:gd name="connsiteX87" fmla="*/ 602101 w 1430017"/>
                <a:gd name="connsiteY87" fmla="*/ 1540492 h 1711069"/>
                <a:gd name="connsiteX88" fmla="*/ 605065 w 1430017"/>
                <a:gd name="connsiteY88" fmla="*/ 1539645 h 1711069"/>
                <a:gd name="connsiteX89" fmla="*/ 658396 w 1430017"/>
                <a:gd name="connsiteY89" fmla="*/ 1522503 h 1711069"/>
                <a:gd name="connsiteX90" fmla="*/ 672999 w 1430017"/>
                <a:gd name="connsiteY90" fmla="*/ 1471710 h 1711069"/>
                <a:gd name="connsiteX91" fmla="*/ 673422 w 1430017"/>
                <a:gd name="connsiteY91" fmla="*/ 1469594 h 1711069"/>
                <a:gd name="connsiteX92" fmla="*/ 675751 w 1430017"/>
                <a:gd name="connsiteY92" fmla="*/ 1469382 h 1711069"/>
                <a:gd name="connsiteX93" fmla="*/ 721252 w 1430017"/>
                <a:gd name="connsiteY93" fmla="*/ 1464515 h 1711069"/>
                <a:gd name="connsiteX94" fmla="*/ 735432 w 1430017"/>
                <a:gd name="connsiteY94" fmla="*/ 1421553 h 1711069"/>
                <a:gd name="connsiteX95" fmla="*/ 736067 w 1430017"/>
                <a:gd name="connsiteY95" fmla="*/ 1419648 h 1711069"/>
                <a:gd name="connsiteX96" fmla="*/ 737971 w 1430017"/>
                <a:gd name="connsiteY96" fmla="*/ 1419436 h 1711069"/>
                <a:gd name="connsiteX97" fmla="*/ 821567 w 1430017"/>
                <a:gd name="connsiteY97" fmla="*/ 1399754 h 1711069"/>
                <a:gd name="connsiteX98" fmla="*/ 843365 w 1430017"/>
                <a:gd name="connsiteY98" fmla="*/ 1360814 h 1711069"/>
                <a:gd name="connsiteX99" fmla="*/ 844212 w 1430017"/>
                <a:gd name="connsiteY99" fmla="*/ 1359332 h 1711069"/>
                <a:gd name="connsiteX100" fmla="*/ 846117 w 1430017"/>
                <a:gd name="connsiteY100" fmla="*/ 1359120 h 1711069"/>
                <a:gd name="connsiteX101" fmla="*/ 971193 w 1430017"/>
                <a:gd name="connsiteY101" fmla="*/ 1351713 h 1711069"/>
                <a:gd name="connsiteX102" fmla="*/ 973732 w 1430017"/>
                <a:gd name="connsiteY102" fmla="*/ 1351502 h 1711069"/>
                <a:gd name="connsiteX103" fmla="*/ 974579 w 1430017"/>
                <a:gd name="connsiteY103" fmla="*/ 1353830 h 1711069"/>
                <a:gd name="connsiteX104" fmla="*/ 1003573 w 1430017"/>
                <a:gd name="connsiteY104" fmla="*/ 1433404 h 1711069"/>
                <a:gd name="connsiteX105" fmla="*/ 1090555 w 1430017"/>
                <a:gd name="connsiteY105" fmla="*/ 1406950 h 1711069"/>
                <a:gd name="connsiteX106" fmla="*/ 1091190 w 1430017"/>
                <a:gd name="connsiteY106" fmla="*/ 1406738 h 1711069"/>
                <a:gd name="connsiteX107" fmla="*/ 1091613 w 1430017"/>
                <a:gd name="connsiteY107" fmla="*/ 1406738 h 1711069"/>
                <a:gd name="connsiteX108" fmla="*/ 1186849 w 1430017"/>
                <a:gd name="connsiteY108" fmla="*/ 1409066 h 1711069"/>
                <a:gd name="connsiteX109" fmla="*/ 1263673 w 1430017"/>
                <a:gd name="connsiteY109" fmla="*/ 1188754 h 1711069"/>
                <a:gd name="connsiteX110" fmla="*/ 1264942 w 1430017"/>
                <a:gd name="connsiteY110" fmla="*/ 1185156 h 1711069"/>
                <a:gd name="connsiteX111" fmla="*/ 1268329 w 1430017"/>
                <a:gd name="connsiteY111" fmla="*/ 1186849 h 1711069"/>
                <a:gd name="connsiteX112" fmla="*/ 1314677 w 1430017"/>
                <a:gd name="connsiteY112" fmla="*/ 1211187 h 1711069"/>
                <a:gd name="connsiteX113" fmla="*/ 1373934 w 1430017"/>
                <a:gd name="connsiteY113" fmla="*/ 1193199 h 1711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1430017" h="1711069">
                  <a:moveTo>
                    <a:pt x="1373934" y="1193199"/>
                  </a:moveTo>
                  <a:lnTo>
                    <a:pt x="1356369" y="998918"/>
                  </a:lnTo>
                  <a:lnTo>
                    <a:pt x="1302402" y="968230"/>
                  </a:lnTo>
                  <a:lnTo>
                    <a:pt x="1430018" y="880190"/>
                  </a:lnTo>
                  <a:lnTo>
                    <a:pt x="1412029" y="820932"/>
                  </a:lnTo>
                  <a:lnTo>
                    <a:pt x="1174998" y="801250"/>
                  </a:lnTo>
                  <a:lnTo>
                    <a:pt x="1146216" y="838921"/>
                  </a:lnTo>
                  <a:lnTo>
                    <a:pt x="1081455" y="844212"/>
                  </a:lnTo>
                  <a:lnTo>
                    <a:pt x="1074259" y="894581"/>
                  </a:lnTo>
                  <a:lnTo>
                    <a:pt x="1022197" y="890984"/>
                  </a:lnTo>
                  <a:lnTo>
                    <a:pt x="1022197" y="820932"/>
                  </a:lnTo>
                  <a:lnTo>
                    <a:pt x="1081455" y="801250"/>
                  </a:lnTo>
                  <a:lnTo>
                    <a:pt x="1104946" y="752786"/>
                  </a:lnTo>
                  <a:lnTo>
                    <a:pt x="1092248" y="625170"/>
                  </a:lnTo>
                  <a:lnTo>
                    <a:pt x="1068968" y="616070"/>
                  </a:lnTo>
                  <a:lnTo>
                    <a:pt x="1040186" y="634059"/>
                  </a:lnTo>
                  <a:lnTo>
                    <a:pt x="1038281" y="587499"/>
                  </a:lnTo>
                  <a:lnTo>
                    <a:pt x="982621" y="608874"/>
                  </a:lnTo>
                  <a:lnTo>
                    <a:pt x="944950" y="565912"/>
                  </a:lnTo>
                  <a:lnTo>
                    <a:pt x="959341" y="495861"/>
                  </a:lnTo>
                  <a:lnTo>
                    <a:pt x="1006113" y="537130"/>
                  </a:lnTo>
                  <a:lnTo>
                    <a:pt x="1032991" y="515543"/>
                  </a:lnTo>
                  <a:lnTo>
                    <a:pt x="1072566" y="558717"/>
                  </a:lnTo>
                  <a:lnTo>
                    <a:pt x="1095846" y="504750"/>
                  </a:lnTo>
                  <a:lnTo>
                    <a:pt x="1090555" y="440201"/>
                  </a:lnTo>
                  <a:lnTo>
                    <a:pt x="1133517" y="404223"/>
                  </a:lnTo>
                  <a:lnTo>
                    <a:pt x="1209071" y="411419"/>
                  </a:lnTo>
                  <a:lnTo>
                    <a:pt x="1334782" y="316183"/>
                  </a:lnTo>
                  <a:lnTo>
                    <a:pt x="1304307" y="280205"/>
                  </a:lnTo>
                  <a:lnTo>
                    <a:pt x="1367162" y="289305"/>
                  </a:lnTo>
                  <a:lnTo>
                    <a:pt x="1365257" y="228143"/>
                  </a:lnTo>
                  <a:lnTo>
                    <a:pt x="1297111" y="240841"/>
                  </a:lnTo>
                  <a:lnTo>
                    <a:pt x="1277217" y="197667"/>
                  </a:lnTo>
                  <a:lnTo>
                    <a:pt x="1185791" y="179678"/>
                  </a:lnTo>
                  <a:lnTo>
                    <a:pt x="1221558" y="134812"/>
                  </a:lnTo>
                  <a:lnTo>
                    <a:pt x="1174998" y="100527"/>
                  </a:lnTo>
                  <a:lnTo>
                    <a:pt x="1217959" y="70051"/>
                  </a:lnTo>
                  <a:lnTo>
                    <a:pt x="1164204" y="0"/>
                  </a:lnTo>
                  <a:lnTo>
                    <a:pt x="1011403" y="89945"/>
                  </a:lnTo>
                  <a:lnTo>
                    <a:pt x="1002515" y="163382"/>
                  </a:lnTo>
                  <a:lnTo>
                    <a:pt x="961035" y="217349"/>
                  </a:lnTo>
                  <a:lnTo>
                    <a:pt x="1063466" y="258618"/>
                  </a:lnTo>
                  <a:lnTo>
                    <a:pt x="1007806" y="283803"/>
                  </a:lnTo>
                  <a:lnTo>
                    <a:pt x="842519" y="238936"/>
                  </a:lnTo>
                  <a:lnTo>
                    <a:pt x="650354" y="366552"/>
                  </a:lnTo>
                  <a:lnTo>
                    <a:pt x="362954" y="522739"/>
                  </a:lnTo>
                  <a:lnTo>
                    <a:pt x="285707" y="648450"/>
                  </a:lnTo>
                  <a:lnTo>
                    <a:pt x="292903" y="686121"/>
                  </a:lnTo>
                  <a:lnTo>
                    <a:pt x="240841" y="700512"/>
                  </a:lnTo>
                  <a:lnTo>
                    <a:pt x="167192" y="766966"/>
                  </a:lnTo>
                  <a:lnTo>
                    <a:pt x="219254" y="831726"/>
                  </a:lnTo>
                  <a:lnTo>
                    <a:pt x="266025" y="817335"/>
                  </a:lnTo>
                  <a:lnTo>
                    <a:pt x="336077" y="856910"/>
                  </a:lnTo>
                  <a:lnTo>
                    <a:pt x="328880" y="926962"/>
                  </a:lnTo>
                  <a:lnTo>
                    <a:pt x="264120" y="934157"/>
                  </a:lnTo>
                  <a:lnTo>
                    <a:pt x="220947" y="959342"/>
                  </a:lnTo>
                  <a:lnTo>
                    <a:pt x="129521" y="901777"/>
                  </a:lnTo>
                  <a:lnTo>
                    <a:pt x="129521" y="1018600"/>
                  </a:lnTo>
                  <a:lnTo>
                    <a:pt x="35978" y="1088651"/>
                  </a:lnTo>
                  <a:lnTo>
                    <a:pt x="0" y="1158490"/>
                  </a:lnTo>
                  <a:lnTo>
                    <a:pt x="154916" y="1274678"/>
                  </a:lnTo>
                  <a:lnTo>
                    <a:pt x="156398" y="1275736"/>
                  </a:lnTo>
                  <a:lnTo>
                    <a:pt x="156398" y="1277429"/>
                  </a:lnTo>
                  <a:lnTo>
                    <a:pt x="156398" y="1347480"/>
                  </a:lnTo>
                  <a:lnTo>
                    <a:pt x="156398" y="1348750"/>
                  </a:lnTo>
                  <a:lnTo>
                    <a:pt x="155551" y="1349597"/>
                  </a:lnTo>
                  <a:lnTo>
                    <a:pt x="39152" y="1485890"/>
                  </a:lnTo>
                  <a:lnTo>
                    <a:pt x="68147" y="1560174"/>
                  </a:lnTo>
                  <a:lnTo>
                    <a:pt x="123595" y="1584300"/>
                  </a:lnTo>
                  <a:lnTo>
                    <a:pt x="198090" y="1584300"/>
                  </a:lnTo>
                  <a:lnTo>
                    <a:pt x="200207" y="1584300"/>
                  </a:lnTo>
                  <a:lnTo>
                    <a:pt x="201053" y="1586416"/>
                  </a:lnTo>
                  <a:lnTo>
                    <a:pt x="230259" y="1647367"/>
                  </a:lnTo>
                  <a:lnTo>
                    <a:pt x="278723" y="1654563"/>
                  </a:lnTo>
                  <a:lnTo>
                    <a:pt x="280205" y="1654775"/>
                  </a:lnTo>
                  <a:lnTo>
                    <a:pt x="281051" y="1656256"/>
                  </a:lnTo>
                  <a:lnTo>
                    <a:pt x="311950" y="1711069"/>
                  </a:lnTo>
                  <a:lnTo>
                    <a:pt x="376922" y="1679959"/>
                  </a:lnTo>
                  <a:lnTo>
                    <a:pt x="377980" y="1679324"/>
                  </a:lnTo>
                  <a:lnTo>
                    <a:pt x="379250" y="1679748"/>
                  </a:lnTo>
                  <a:lnTo>
                    <a:pt x="439989" y="1699218"/>
                  </a:lnTo>
                  <a:lnTo>
                    <a:pt x="486126" y="1657949"/>
                  </a:lnTo>
                  <a:lnTo>
                    <a:pt x="486972" y="1657103"/>
                  </a:lnTo>
                  <a:lnTo>
                    <a:pt x="488242" y="1657103"/>
                  </a:lnTo>
                  <a:lnTo>
                    <a:pt x="559563" y="1652023"/>
                  </a:lnTo>
                  <a:lnTo>
                    <a:pt x="612472" y="1596786"/>
                  </a:lnTo>
                  <a:lnTo>
                    <a:pt x="602736" y="1543243"/>
                  </a:lnTo>
                  <a:lnTo>
                    <a:pt x="602101" y="1540492"/>
                  </a:lnTo>
                  <a:lnTo>
                    <a:pt x="605065" y="1539645"/>
                  </a:lnTo>
                  <a:lnTo>
                    <a:pt x="658396" y="1522503"/>
                  </a:lnTo>
                  <a:lnTo>
                    <a:pt x="672999" y="1471710"/>
                  </a:lnTo>
                  <a:lnTo>
                    <a:pt x="673422" y="1469594"/>
                  </a:lnTo>
                  <a:lnTo>
                    <a:pt x="675751" y="1469382"/>
                  </a:lnTo>
                  <a:lnTo>
                    <a:pt x="721252" y="1464515"/>
                  </a:lnTo>
                  <a:lnTo>
                    <a:pt x="735432" y="1421553"/>
                  </a:lnTo>
                  <a:lnTo>
                    <a:pt x="736067" y="1419648"/>
                  </a:lnTo>
                  <a:lnTo>
                    <a:pt x="737971" y="1419436"/>
                  </a:lnTo>
                  <a:lnTo>
                    <a:pt x="821567" y="1399754"/>
                  </a:lnTo>
                  <a:lnTo>
                    <a:pt x="843365" y="1360814"/>
                  </a:lnTo>
                  <a:lnTo>
                    <a:pt x="844212" y="1359332"/>
                  </a:lnTo>
                  <a:lnTo>
                    <a:pt x="846117" y="1359120"/>
                  </a:lnTo>
                  <a:lnTo>
                    <a:pt x="971193" y="1351713"/>
                  </a:lnTo>
                  <a:lnTo>
                    <a:pt x="973732" y="1351502"/>
                  </a:lnTo>
                  <a:lnTo>
                    <a:pt x="974579" y="1353830"/>
                  </a:lnTo>
                  <a:lnTo>
                    <a:pt x="1003573" y="1433404"/>
                  </a:lnTo>
                  <a:lnTo>
                    <a:pt x="1090555" y="1406950"/>
                  </a:lnTo>
                  <a:lnTo>
                    <a:pt x="1091190" y="1406738"/>
                  </a:lnTo>
                  <a:lnTo>
                    <a:pt x="1091613" y="1406738"/>
                  </a:lnTo>
                  <a:lnTo>
                    <a:pt x="1186849" y="1409066"/>
                  </a:lnTo>
                  <a:lnTo>
                    <a:pt x="1263673" y="1188754"/>
                  </a:lnTo>
                  <a:lnTo>
                    <a:pt x="1264942" y="1185156"/>
                  </a:lnTo>
                  <a:lnTo>
                    <a:pt x="1268329" y="1186849"/>
                  </a:lnTo>
                  <a:lnTo>
                    <a:pt x="1314677" y="1211187"/>
                  </a:lnTo>
                  <a:lnTo>
                    <a:pt x="1373934" y="119319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2" name="Полилиния: фигура 1191">
              <a:extLst>
                <a:ext uri="{FF2B5EF4-FFF2-40B4-BE49-F238E27FC236}">
                  <a16:creationId xmlns:a16="http://schemas.microsoft.com/office/drawing/2014/main" id="{E62BC827-FACA-2BF7-7B47-23466C5AF87E}"/>
                </a:ext>
              </a:extLst>
            </p:cNvPr>
            <p:cNvSpPr/>
            <p:nvPr/>
          </p:nvSpPr>
          <p:spPr>
            <a:xfrm>
              <a:off x="9938296" y="2979318"/>
              <a:ext cx="889226" cy="1138180"/>
            </a:xfrm>
            <a:custGeom>
              <a:avLst/>
              <a:gdLst>
                <a:gd name="connsiteX0" fmla="*/ 468983 w 1041667"/>
                <a:gd name="connsiteY0" fmla="*/ 1333301 h 1333300"/>
                <a:gd name="connsiteX1" fmla="*/ 517024 w 1041667"/>
                <a:gd name="connsiteY1" fmla="*/ 1301556 h 1333300"/>
                <a:gd name="connsiteX2" fmla="*/ 549404 w 1041667"/>
                <a:gd name="connsiteY2" fmla="*/ 1274678 h 1333300"/>
                <a:gd name="connsiteX3" fmla="*/ 594271 w 1041667"/>
                <a:gd name="connsiteY3" fmla="*/ 1263885 h 1333300"/>
                <a:gd name="connsiteX4" fmla="*/ 579880 w 1041667"/>
                <a:gd name="connsiteY4" fmla="*/ 1172247 h 1333300"/>
                <a:gd name="connsiteX5" fmla="*/ 659031 w 1041667"/>
                <a:gd name="connsiteY5" fmla="*/ 1147062 h 1333300"/>
                <a:gd name="connsiteX6" fmla="*/ 719982 w 1041667"/>
                <a:gd name="connsiteY6" fmla="*/ 1093307 h 1333300"/>
                <a:gd name="connsiteX7" fmla="*/ 775642 w 1041667"/>
                <a:gd name="connsiteY7" fmla="*/ 1091402 h 1333300"/>
                <a:gd name="connsiteX8" fmla="*/ 734373 w 1041667"/>
                <a:gd name="connsiteY8" fmla="*/ 1150660 h 1333300"/>
                <a:gd name="connsiteX9" fmla="*/ 773949 w 1041667"/>
                <a:gd name="connsiteY9" fmla="*/ 1184945 h 1333300"/>
                <a:gd name="connsiteX10" fmla="*/ 831514 w 1041667"/>
                <a:gd name="connsiteY10" fmla="*/ 1120184 h 1333300"/>
                <a:gd name="connsiteX11" fmla="*/ 845905 w 1041667"/>
                <a:gd name="connsiteY11" fmla="*/ 1017753 h 1333300"/>
                <a:gd name="connsiteX12" fmla="*/ 897967 w 1041667"/>
                <a:gd name="connsiteY12" fmla="*/ 998071 h 1333300"/>
                <a:gd name="connsiteX13" fmla="*/ 939236 w 1041667"/>
                <a:gd name="connsiteY13" fmla="*/ 944104 h 1333300"/>
                <a:gd name="connsiteX14" fmla="*/ 896063 w 1041667"/>
                <a:gd name="connsiteY14" fmla="*/ 911724 h 1333300"/>
                <a:gd name="connsiteX15" fmla="*/ 858392 w 1041667"/>
                <a:gd name="connsiteY15" fmla="*/ 958495 h 1333300"/>
                <a:gd name="connsiteX16" fmla="*/ 818816 w 1041667"/>
                <a:gd name="connsiteY16" fmla="*/ 920824 h 1333300"/>
                <a:gd name="connsiteX17" fmla="*/ 808022 w 1041667"/>
                <a:gd name="connsiteY17" fmla="*/ 735855 h 1333300"/>
                <a:gd name="connsiteX18" fmla="*/ 773949 w 1041667"/>
                <a:gd name="connsiteY18" fmla="*/ 626228 h 1333300"/>
                <a:gd name="connsiteX19" fmla="*/ 784742 w 1041667"/>
                <a:gd name="connsiteY19" fmla="*/ 545383 h 1333300"/>
                <a:gd name="connsiteX20" fmla="*/ 851196 w 1041667"/>
                <a:gd name="connsiteY20" fmla="*/ 450148 h 1333300"/>
                <a:gd name="connsiteX21" fmla="*/ 888867 w 1041667"/>
                <a:gd name="connsiteY21" fmla="*/ 448455 h 1333300"/>
                <a:gd name="connsiteX22" fmla="*/ 906856 w 1041667"/>
                <a:gd name="connsiteY22" fmla="*/ 394488 h 1333300"/>
                <a:gd name="connsiteX23" fmla="*/ 984103 w 1041667"/>
                <a:gd name="connsiteY23" fmla="*/ 500517 h 1333300"/>
                <a:gd name="connsiteX24" fmla="*/ 1038070 w 1041667"/>
                <a:gd name="connsiteY24" fmla="*/ 491417 h 1333300"/>
                <a:gd name="connsiteX25" fmla="*/ 1041668 w 1041667"/>
                <a:gd name="connsiteY25" fmla="*/ 452053 h 1333300"/>
                <a:gd name="connsiteX26" fmla="*/ 1028969 w 1041667"/>
                <a:gd name="connsiteY26" fmla="*/ 370996 h 1333300"/>
                <a:gd name="connsiteX27" fmla="*/ 1015425 w 1041667"/>
                <a:gd name="connsiteY27" fmla="*/ 314066 h 1333300"/>
                <a:gd name="connsiteX28" fmla="*/ 963574 w 1041667"/>
                <a:gd name="connsiteY28" fmla="*/ 284861 h 1333300"/>
                <a:gd name="connsiteX29" fmla="*/ 962093 w 1041667"/>
                <a:gd name="connsiteY29" fmla="*/ 284226 h 1333300"/>
                <a:gd name="connsiteX30" fmla="*/ 961881 w 1041667"/>
                <a:gd name="connsiteY30" fmla="*/ 282744 h 1333300"/>
                <a:gd name="connsiteX31" fmla="*/ 951934 w 1041667"/>
                <a:gd name="connsiteY31" fmla="*/ 230682 h 1333300"/>
                <a:gd name="connsiteX32" fmla="*/ 918496 w 1041667"/>
                <a:gd name="connsiteY32" fmla="*/ 199784 h 1333300"/>
                <a:gd name="connsiteX33" fmla="*/ 864529 w 1041667"/>
                <a:gd name="connsiteY33" fmla="*/ 204651 h 1333300"/>
                <a:gd name="connsiteX34" fmla="*/ 861989 w 1041667"/>
                <a:gd name="connsiteY34" fmla="*/ 204863 h 1333300"/>
                <a:gd name="connsiteX35" fmla="*/ 861143 w 1041667"/>
                <a:gd name="connsiteY35" fmla="*/ 202535 h 1333300"/>
                <a:gd name="connsiteX36" fmla="*/ 828974 w 1041667"/>
                <a:gd name="connsiteY36" fmla="*/ 118516 h 1333300"/>
                <a:gd name="connsiteX37" fmla="*/ 782838 w 1041667"/>
                <a:gd name="connsiteY37" fmla="*/ 108780 h 1333300"/>
                <a:gd name="connsiteX38" fmla="*/ 781568 w 1041667"/>
                <a:gd name="connsiteY38" fmla="*/ 108569 h 1333300"/>
                <a:gd name="connsiteX39" fmla="*/ 780721 w 1041667"/>
                <a:gd name="connsiteY39" fmla="*/ 107299 h 1333300"/>
                <a:gd name="connsiteX40" fmla="*/ 706861 w 1041667"/>
                <a:gd name="connsiteY40" fmla="*/ 0 h 1333300"/>
                <a:gd name="connsiteX41" fmla="*/ 654587 w 1041667"/>
                <a:gd name="connsiteY41" fmla="*/ 54602 h 1333300"/>
                <a:gd name="connsiteX42" fmla="*/ 653740 w 1041667"/>
                <a:gd name="connsiteY42" fmla="*/ 55448 h 1333300"/>
                <a:gd name="connsiteX43" fmla="*/ 652471 w 1041667"/>
                <a:gd name="connsiteY43" fmla="*/ 55660 h 1333300"/>
                <a:gd name="connsiteX44" fmla="*/ 580938 w 1041667"/>
                <a:gd name="connsiteY44" fmla="*/ 60528 h 1333300"/>
                <a:gd name="connsiteX45" fmla="*/ 534379 w 1041667"/>
                <a:gd name="connsiteY45" fmla="*/ 102220 h 1333300"/>
                <a:gd name="connsiteX46" fmla="*/ 532897 w 1041667"/>
                <a:gd name="connsiteY46" fmla="*/ 103490 h 1333300"/>
                <a:gd name="connsiteX47" fmla="*/ 530992 w 1041667"/>
                <a:gd name="connsiteY47" fmla="*/ 102855 h 1333300"/>
                <a:gd name="connsiteX48" fmla="*/ 469829 w 1041667"/>
                <a:gd name="connsiteY48" fmla="*/ 83384 h 1333300"/>
                <a:gd name="connsiteX49" fmla="*/ 403376 w 1041667"/>
                <a:gd name="connsiteY49" fmla="*/ 115341 h 1333300"/>
                <a:gd name="connsiteX50" fmla="*/ 400625 w 1041667"/>
                <a:gd name="connsiteY50" fmla="*/ 116611 h 1333300"/>
                <a:gd name="connsiteX51" fmla="*/ 398932 w 1041667"/>
                <a:gd name="connsiteY51" fmla="*/ 113860 h 1333300"/>
                <a:gd name="connsiteX52" fmla="*/ 367398 w 1041667"/>
                <a:gd name="connsiteY52" fmla="*/ 57776 h 1333300"/>
                <a:gd name="connsiteX53" fmla="*/ 325071 w 1041667"/>
                <a:gd name="connsiteY53" fmla="*/ 51427 h 1333300"/>
                <a:gd name="connsiteX54" fmla="*/ 352372 w 1041667"/>
                <a:gd name="connsiteY54" fmla="*/ 108357 h 1333300"/>
                <a:gd name="connsiteX55" fmla="*/ 353219 w 1041667"/>
                <a:gd name="connsiteY55" fmla="*/ 110050 h 1333300"/>
                <a:gd name="connsiteX56" fmla="*/ 352160 w 1041667"/>
                <a:gd name="connsiteY56" fmla="*/ 111743 h 1333300"/>
                <a:gd name="connsiteX57" fmla="*/ 319568 w 1041667"/>
                <a:gd name="connsiteY57" fmla="*/ 159149 h 1333300"/>
                <a:gd name="connsiteX58" fmla="*/ 318934 w 1041667"/>
                <a:gd name="connsiteY58" fmla="*/ 159996 h 1333300"/>
                <a:gd name="connsiteX59" fmla="*/ 318087 w 1041667"/>
                <a:gd name="connsiteY59" fmla="*/ 160419 h 1333300"/>
                <a:gd name="connsiteX60" fmla="*/ 276183 w 1041667"/>
                <a:gd name="connsiteY60" fmla="*/ 177773 h 1333300"/>
                <a:gd name="connsiteX61" fmla="*/ 186239 w 1041667"/>
                <a:gd name="connsiteY61" fmla="*/ 260311 h 1333300"/>
                <a:gd name="connsiteX62" fmla="*/ 224333 w 1041667"/>
                <a:gd name="connsiteY62" fmla="*/ 305389 h 1333300"/>
                <a:gd name="connsiteX63" fmla="*/ 226238 w 1041667"/>
                <a:gd name="connsiteY63" fmla="*/ 307717 h 1333300"/>
                <a:gd name="connsiteX64" fmla="*/ 224121 w 1041667"/>
                <a:gd name="connsiteY64" fmla="*/ 310045 h 1333300"/>
                <a:gd name="connsiteX65" fmla="*/ 188566 w 1041667"/>
                <a:gd name="connsiteY65" fmla="*/ 343060 h 1333300"/>
                <a:gd name="connsiteX66" fmla="*/ 216926 w 1041667"/>
                <a:gd name="connsiteY66" fmla="*/ 385811 h 1333300"/>
                <a:gd name="connsiteX67" fmla="*/ 217561 w 1041667"/>
                <a:gd name="connsiteY67" fmla="*/ 386446 h 1333300"/>
                <a:gd name="connsiteX68" fmla="*/ 217561 w 1041667"/>
                <a:gd name="connsiteY68" fmla="*/ 387504 h 1333300"/>
                <a:gd name="connsiteX69" fmla="*/ 220100 w 1041667"/>
                <a:gd name="connsiteY69" fmla="*/ 438508 h 1333300"/>
                <a:gd name="connsiteX70" fmla="*/ 266448 w 1041667"/>
                <a:gd name="connsiteY70" fmla="*/ 480200 h 1333300"/>
                <a:gd name="connsiteX71" fmla="*/ 267718 w 1041667"/>
                <a:gd name="connsiteY71" fmla="*/ 481258 h 1333300"/>
                <a:gd name="connsiteX72" fmla="*/ 267718 w 1041667"/>
                <a:gd name="connsiteY72" fmla="*/ 482951 h 1333300"/>
                <a:gd name="connsiteX73" fmla="*/ 260099 w 1041667"/>
                <a:gd name="connsiteY73" fmla="*/ 565489 h 1333300"/>
                <a:gd name="connsiteX74" fmla="*/ 260099 w 1041667"/>
                <a:gd name="connsiteY74" fmla="*/ 566759 h 1333300"/>
                <a:gd name="connsiteX75" fmla="*/ 259253 w 1041667"/>
                <a:gd name="connsiteY75" fmla="*/ 567605 h 1333300"/>
                <a:gd name="connsiteX76" fmla="*/ 216714 w 1041667"/>
                <a:gd name="connsiteY76" fmla="*/ 615011 h 1333300"/>
                <a:gd name="connsiteX77" fmla="*/ 215867 w 1041667"/>
                <a:gd name="connsiteY77" fmla="*/ 616070 h 1333300"/>
                <a:gd name="connsiteX78" fmla="*/ 214598 w 1041667"/>
                <a:gd name="connsiteY78" fmla="*/ 616070 h 1333300"/>
                <a:gd name="connsiteX79" fmla="*/ 143065 w 1041667"/>
                <a:gd name="connsiteY79" fmla="*/ 623477 h 1333300"/>
                <a:gd name="connsiteX80" fmla="*/ 65606 w 1041667"/>
                <a:gd name="connsiteY80" fmla="*/ 696068 h 1333300"/>
                <a:gd name="connsiteX81" fmla="*/ 97140 w 1041667"/>
                <a:gd name="connsiteY81" fmla="*/ 756384 h 1333300"/>
                <a:gd name="connsiteX82" fmla="*/ 98410 w 1041667"/>
                <a:gd name="connsiteY82" fmla="*/ 759135 h 1333300"/>
                <a:gd name="connsiteX83" fmla="*/ 96082 w 1041667"/>
                <a:gd name="connsiteY83" fmla="*/ 760828 h 1333300"/>
                <a:gd name="connsiteX84" fmla="*/ 12063 w 1041667"/>
                <a:gd name="connsiteY84" fmla="*/ 820086 h 1333300"/>
                <a:gd name="connsiteX85" fmla="*/ 0 w 1041667"/>
                <a:gd name="connsiteY85" fmla="*/ 880190 h 1333300"/>
                <a:gd name="connsiteX86" fmla="*/ 121690 w 1041667"/>
                <a:gd name="connsiteY86" fmla="*/ 1132882 h 1333300"/>
                <a:gd name="connsiteX87" fmla="*/ 177773 w 1041667"/>
                <a:gd name="connsiteY87" fmla="*/ 1095423 h 1333300"/>
                <a:gd name="connsiteX88" fmla="*/ 179255 w 1041667"/>
                <a:gd name="connsiteY88" fmla="*/ 1094365 h 1333300"/>
                <a:gd name="connsiteX89" fmla="*/ 180736 w 1041667"/>
                <a:gd name="connsiteY89" fmla="*/ 1095000 h 1333300"/>
                <a:gd name="connsiteX90" fmla="*/ 307929 w 1041667"/>
                <a:gd name="connsiteY90" fmla="*/ 1137327 h 1333300"/>
                <a:gd name="connsiteX91" fmla="*/ 309833 w 1041667"/>
                <a:gd name="connsiteY91" fmla="*/ 1137962 h 1333300"/>
                <a:gd name="connsiteX92" fmla="*/ 310256 w 1041667"/>
                <a:gd name="connsiteY92" fmla="*/ 1139866 h 1333300"/>
                <a:gd name="connsiteX93" fmla="*/ 324224 w 1041667"/>
                <a:gd name="connsiteY93" fmla="*/ 1210553 h 1333300"/>
                <a:gd name="connsiteX94" fmla="*/ 324436 w 1041667"/>
                <a:gd name="connsiteY94" fmla="*/ 1211611 h 1333300"/>
                <a:gd name="connsiteX95" fmla="*/ 324013 w 1041667"/>
                <a:gd name="connsiteY95" fmla="*/ 1212881 h 1333300"/>
                <a:gd name="connsiteX96" fmla="*/ 293749 w 1041667"/>
                <a:gd name="connsiteY96" fmla="*/ 1267694 h 1333300"/>
                <a:gd name="connsiteX97" fmla="*/ 316606 w 1041667"/>
                <a:gd name="connsiteY97" fmla="*/ 1313407 h 1333300"/>
                <a:gd name="connsiteX98" fmla="*/ 366975 w 1041667"/>
                <a:gd name="connsiteY98" fmla="*/ 1276371 h 1333300"/>
                <a:gd name="connsiteX99" fmla="*/ 368033 w 1041667"/>
                <a:gd name="connsiteY99" fmla="*/ 1275736 h 1333300"/>
                <a:gd name="connsiteX100" fmla="*/ 369092 w 1041667"/>
                <a:gd name="connsiteY100" fmla="*/ 1275736 h 1333300"/>
                <a:gd name="connsiteX101" fmla="*/ 434063 w 1041667"/>
                <a:gd name="connsiteY101" fmla="*/ 1275736 h 1333300"/>
                <a:gd name="connsiteX102" fmla="*/ 435968 w 1041667"/>
                <a:gd name="connsiteY102" fmla="*/ 1275736 h 1333300"/>
                <a:gd name="connsiteX103" fmla="*/ 436814 w 1041667"/>
                <a:gd name="connsiteY103" fmla="*/ 1277429 h 1333300"/>
                <a:gd name="connsiteX104" fmla="*/ 468983 w 1041667"/>
                <a:gd name="connsiteY104" fmla="*/ 1333301 h 133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041667" h="1333300">
                  <a:moveTo>
                    <a:pt x="468983" y="1333301"/>
                  </a:moveTo>
                  <a:lnTo>
                    <a:pt x="517024" y="1301556"/>
                  </a:lnTo>
                  <a:lnTo>
                    <a:pt x="549404" y="1274678"/>
                  </a:lnTo>
                  <a:lnTo>
                    <a:pt x="594271" y="1263885"/>
                  </a:lnTo>
                  <a:lnTo>
                    <a:pt x="579880" y="1172247"/>
                  </a:lnTo>
                  <a:lnTo>
                    <a:pt x="659031" y="1147062"/>
                  </a:lnTo>
                  <a:lnTo>
                    <a:pt x="719982" y="1093307"/>
                  </a:lnTo>
                  <a:lnTo>
                    <a:pt x="775642" y="1091402"/>
                  </a:lnTo>
                  <a:lnTo>
                    <a:pt x="734373" y="1150660"/>
                  </a:lnTo>
                  <a:lnTo>
                    <a:pt x="773949" y="1184945"/>
                  </a:lnTo>
                  <a:lnTo>
                    <a:pt x="831514" y="1120184"/>
                  </a:lnTo>
                  <a:lnTo>
                    <a:pt x="845905" y="1017753"/>
                  </a:lnTo>
                  <a:lnTo>
                    <a:pt x="897967" y="998071"/>
                  </a:lnTo>
                  <a:lnTo>
                    <a:pt x="939236" y="944104"/>
                  </a:lnTo>
                  <a:lnTo>
                    <a:pt x="896063" y="911724"/>
                  </a:lnTo>
                  <a:lnTo>
                    <a:pt x="858392" y="958495"/>
                  </a:lnTo>
                  <a:lnTo>
                    <a:pt x="818816" y="920824"/>
                  </a:lnTo>
                  <a:lnTo>
                    <a:pt x="808022" y="735855"/>
                  </a:lnTo>
                  <a:lnTo>
                    <a:pt x="773949" y="626228"/>
                  </a:lnTo>
                  <a:lnTo>
                    <a:pt x="784742" y="545383"/>
                  </a:lnTo>
                  <a:lnTo>
                    <a:pt x="851196" y="450148"/>
                  </a:lnTo>
                  <a:lnTo>
                    <a:pt x="888867" y="448455"/>
                  </a:lnTo>
                  <a:lnTo>
                    <a:pt x="906856" y="394488"/>
                  </a:lnTo>
                  <a:lnTo>
                    <a:pt x="984103" y="500517"/>
                  </a:lnTo>
                  <a:lnTo>
                    <a:pt x="1038070" y="491417"/>
                  </a:lnTo>
                  <a:lnTo>
                    <a:pt x="1041668" y="452053"/>
                  </a:lnTo>
                  <a:lnTo>
                    <a:pt x="1028969" y="370996"/>
                  </a:lnTo>
                  <a:lnTo>
                    <a:pt x="1015425" y="314066"/>
                  </a:lnTo>
                  <a:lnTo>
                    <a:pt x="963574" y="284861"/>
                  </a:lnTo>
                  <a:lnTo>
                    <a:pt x="962093" y="284226"/>
                  </a:lnTo>
                  <a:lnTo>
                    <a:pt x="961881" y="282744"/>
                  </a:lnTo>
                  <a:lnTo>
                    <a:pt x="951934" y="230682"/>
                  </a:lnTo>
                  <a:lnTo>
                    <a:pt x="918496" y="199784"/>
                  </a:lnTo>
                  <a:lnTo>
                    <a:pt x="864529" y="204651"/>
                  </a:lnTo>
                  <a:lnTo>
                    <a:pt x="861989" y="204863"/>
                  </a:lnTo>
                  <a:lnTo>
                    <a:pt x="861143" y="202535"/>
                  </a:lnTo>
                  <a:lnTo>
                    <a:pt x="828974" y="118516"/>
                  </a:lnTo>
                  <a:lnTo>
                    <a:pt x="782838" y="108780"/>
                  </a:lnTo>
                  <a:lnTo>
                    <a:pt x="781568" y="108569"/>
                  </a:lnTo>
                  <a:lnTo>
                    <a:pt x="780721" y="107299"/>
                  </a:lnTo>
                  <a:lnTo>
                    <a:pt x="706861" y="0"/>
                  </a:lnTo>
                  <a:lnTo>
                    <a:pt x="654587" y="54602"/>
                  </a:lnTo>
                  <a:lnTo>
                    <a:pt x="653740" y="55448"/>
                  </a:lnTo>
                  <a:lnTo>
                    <a:pt x="652471" y="55660"/>
                  </a:lnTo>
                  <a:lnTo>
                    <a:pt x="580938" y="60528"/>
                  </a:lnTo>
                  <a:lnTo>
                    <a:pt x="534379" y="102220"/>
                  </a:lnTo>
                  <a:lnTo>
                    <a:pt x="532897" y="103490"/>
                  </a:lnTo>
                  <a:lnTo>
                    <a:pt x="530992" y="102855"/>
                  </a:lnTo>
                  <a:lnTo>
                    <a:pt x="469829" y="83384"/>
                  </a:lnTo>
                  <a:lnTo>
                    <a:pt x="403376" y="115341"/>
                  </a:lnTo>
                  <a:lnTo>
                    <a:pt x="400625" y="116611"/>
                  </a:lnTo>
                  <a:lnTo>
                    <a:pt x="398932" y="113860"/>
                  </a:lnTo>
                  <a:lnTo>
                    <a:pt x="367398" y="57776"/>
                  </a:lnTo>
                  <a:lnTo>
                    <a:pt x="325071" y="51427"/>
                  </a:lnTo>
                  <a:lnTo>
                    <a:pt x="352372" y="108357"/>
                  </a:lnTo>
                  <a:lnTo>
                    <a:pt x="353219" y="110050"/>
                  </a:lnTo>
                  <a:lnTo>
                    <a:pt x="352160" y="111743"/>
                  </a:lnTo>
                  <a:lnTo>
                    <a:pt x="319568" y="159149"/>
                  </a:lnTo>
                  <a:lnTo>
                    <a:pt x="318934" y="159996"/>
                  </a:lnTo>
                  <a:lnTo>
                    <a:pt x="318087" y="160419"/>
                  </a:lnTo>
                  <a:lnTo>
                    <a:pt x="276183" y="177773"/>
                  </a:lnTo>
                  <a:lnTo>
                    <a:pt x="186239" y="260311"/>
                  </a:lnTo>
                  <a:lnTo>
                    <a:pt x="224333" y="305389"/>
                  </a:lnTo>
                  <a:lnTo>
                    <a:pt x="226238" y="307717"/>
                  </a:lnTo>
                  <a:lnTo>
                    <a:pt x="224121" y="310045"/>
                  </a:lnTo>
                  <a:lnTo>
                    <a:pt x="188566" y="343060"/>
                  </a:lnTo>
                  <a:lnTo>
                    <a:pt x="216926" y="385811"/>
                  </a:lnTo>
                  <a:lnTo>
                    <a:pt x="217561" y="386446"/>
                  </a:lnTo>
                  <a:lnTo>
                    <a:pt x="217561" y="387504"/>
                  </a:lnTo>
                  <a:lnTo>
                    <a:pt x="220100" y="438508"/>
                  </a:lnTo>
                  <a:lnTo>
                    <a:pt x="266448" y="480200"/>
                  </a:lnTo>
                  <a:lnTo>
                    <a:pt x="267718" y="481258"/>
                  </a:lnTo>
                  <a:lnTo>
                    <a:pt x="267718" y="482951"/>
                  </a:lnTo>
                  <a:lnTo>
                    <a:pt x="260099" y="565489"/>
                  </a:lnTo>
                  <a:lnTo>
                    <a:pt x="260099" y="566759"/>
                  </a:lnTo>
                  <a:lnTo>
                    <a:pt x="259253" y="567605"/>
                  </a:lnTo>
                  <a:lnTo>
                    <a:pt x="216714" y="615011"/>
                  </a:lnTo>
                  <a:lnTo>
                    <a:pt x="215867" y="616070"/>
                  </a:lnTo>
                  <a:lnTo>
                    <a:pt x="214598" y="616070"/>
                  </a:lnTo>
                  <a:lnTo>
                    <a:pt x="143065" y="623477"/>
                  </a:lnTo>
                  <a:lnTo>
                    <a:pt x="65606" y="696068"/>
                  </a:lnTo>
                  <a:lnTo>
                    <a:pt x="97140" y="756384"/>
                  </a:lnTo>
                  <a:lnTo>
                    <a:pt x="98410" y="759135"/>
                  </a:lnTo>
                  <a:lnTo>
                    <a:pt x="96082" y="760828"/>
                  </a:lnTo>
                  <a:lnTo>
                    <a:pt x="12063" y="820086"/>
                  </a:lnTo>
                  <a:lnTo>
                    <a:pt x="0" y="880190"/>
                  </a:lnTo>
                  <a:lnTo>
                    <a:pt x="121690" y="1132882"/>
                  </a:lnTo>
                  <a:lnTo>
                    <a:pt x="177773" y="1095423"/>
                  </a:lnTo>
                  <a:lnTo>
                    <a:pt x="179255" y="1094365"/>
                  </a:lnTo>
                  <a:lnTo>
                    <a:pt x="180736" y="1095000"/>
                  </a:lnTo>
                  <a:lnTo>
                    <a:pt x="307929" y="1137327"/>
                  </a:lnTo>
                  <a:lnTo>
                    <a:pt x="309833" y="1137962"/>
                  </a:lnTo>
                  <a:lnTo>
                    <a:pt x="310256" y="1139866"/>
                  </a:lnTo>
                  <a:lnTo>
                    <a:pt x="324224" y="1210553"/>
                  </a:lnTo>
                  <a:lnTo>
                    <a:pt x="324436" y="1211611"/>
                  </a:lnTo>
                  <a:lnTo>
                    <a:pt x="324013" y="1212881"/>
                  </a:lnTo>
                  <a:lnTo>
                    <a:pt x="293749" y="1267694"/>
                  </a:lnTo>
                  <a:lnTo>
                    <a:pt x="316606" y="1313407"/>
                  </a:lnTo>
                  <a:lnTo>
                    <a:pt x="366975" y="1276371"/>
                  </a:lnTo>
                  <a:lnTo>
                    <a:pt x="368033" y="1275736"/>
                  </a:lnTo>
                  <a:lnTo>
                    <a:pt x="369092" y="1275736"/>
                  </a:lnTo>
                  <a:lnTo>
                    <a:pt x="434063" y="1275736"/>
                  </a:lnTo>
                  <a:lnTo>
                    <a:pt x="435968" y="1275736"/>
                  </a:lnTo>
                  <a:lnTo>
                    <a:pt x="436814" y="1277429"/>
                  </a:lnTo>
                  <a:lnTo>
                    <a:pt x="468983" y="133330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3" name="Полилиния: фигура 1192">
              <a:extLst>
                <a:ext uri="{FF2B5EF4-FFF2-40B4-BE49-F238E27FC236}">
                  <a16:creationId xmlns:a16="http://schemas.microsoft.com/office/drawing/2014/main" id="{8B3C6DF0-ED14-9BFA-25D7-0537F2A3885B}"/>
                </a:ext>
              </a:extLst>
            </p:cNvPr>
            <p:cNvSpPr/>
            <p:nvPr/>
          </p:nvSpPr>
          <p:spPr>
            <a:xfrm>
              <a:off x="10281556" y="5613574"/>
              <a:ext cx="476951" cy="863029"/>
            </a:xfrm>
            <a:custGeom>
              <a:avLst/>
              <a:gdLst>
                <a:gd name="connsiteX0" fmla="*/ 164863 w 558716"/>
                <a:gd name="connsiteY0" fmla="*/ 425810 h 1010980"/>
                <a:gd name="connsiteX1" fmla="*/ 158091 w 558716"/>
                <a:gd name="connsiteY1" fmla="*/ 635540 h 1010980"/>
                <a:gd name="connsiteX2" fmla="*/ 195762 w 558716"/>
                <a:gd name="connsiteY2" fmla="*/ 700089 h 1010980"/>
                <a:gd name="connsiteX3" fmla="*/ 48464 w 558716"/>
                <a:gd name="connsiteY3" fmla="*/ 712787 h 1010980"/>
                <a:gd name="connsiteX4" fmla="*/ 0 w 558716"/>
                <a:gd name="connsiteY4" fmla="*/ 818816 h 1010980"/>
                <a:gd name="connsiteX5" fmla="*/ 136504 w 558716"/>
                <a:gd name="connsiteY5" fmla="*/ 958918 h 1010980"/>
                <a:gd name="connsiteX6" fmla="*/ 140102 w 558716"/>
                <a:gd name="connsiteY6" fmla="*/ 1010980 h 1010980"/>
                <a:gd name="connsiteX7" fmla="*/ 215444 w 558716"/>
                <a:gd name="connsiteY7" fmla="*/ 939237 h 1010980"/>
                <a:gd name="connsiteX8" fmla="*/ 344965 w 558716"/>
                <a:gd name="connsiteY8" fmla="*/ 940929 h 1010980"/>
                <a:gd name="connsiteX9" fmla="*/ 438296 w 558716"/>
                <a:gd name="connsiteY9" fmla="*/ 865376 h 1010980"/>
                <a:gd name="connsiteX10" fmla="*/ 493956 w 558716"/>
                <a:gd name="connsiteY10" fmla="*/ 754056 h 1010980"/>
                <a:gd name="connsiteX11" fmla="*/ 520834 w 558716"/>
                <a:gd name="connsiteY11" fmla="*/ 448666 h 1010980"/>
                <a:gd name="connsiteX12" fmla="*/ 558716 w 558716"/>
                <a:gd name="connsiteY12" fmla="*/ 288882 h 1010980"/>
                <a:gd name="connsiteX13" fmla="*/ 533532 w 558716"/>
                <a:gd name="connsiteY13" fmla="*/ 101796 h 1010980"/>
                <a:gd name="connsiteX14" fmla="*/ 496707 w 558716"/>
                <a:gd name="connsiteY14" fmla="*/ 91215 h 1010980"/>
                <a:gd name="connsiteX15" fmla="*/ 494591 w 558716"/>
                <a:gd name="connsiteY15" fmla="*/ 90792 h 1010980"/>
                <a:gd name="connsiteX16" fmla="*/ 494167 w 558716"/>
                <a:gd name="connsiteY16" fmla="*/ 88675 h 1010980"/>
                <a:gd name="connsiteX17" fmla="*/ 485279 w 558716"/>
                <a:gd name="connsiteY17" fmla="*/ 44020 h 1010980"/>
                <a:gd name="connsiteX18" fmla="*/ 423905 w 558716"/>
                <a:gd name="connsiteY18" fmla="*/ 0 h 1010980"/>
                <a:gd name="connsiteX19" fmla="*/ 355124 w 558716"/>
                <a:gd name="connsiteY19" fmla="*/ 51639 h 1010980"/>
                <a:gd name="connsiteX20" fmla="*/ 395969 w 558716"/>
                <a:gd name="connsiteY20" fmla="*/ 95871 h 1010980"/>
                <a:gd name="connsiteX21" fmla="*/ 460941 w 558716"/>
                <a:gd name="connsiteY21" fmla="*/ 101373 h 1010980"/>
                <a:gd name="connsiteX22" fmla="*/ 464539 w 558716"/>
                <a:gd name="connsiteY22" fmla="*/ 101585 h 1010980"/>
                <a:gd name="connsiteX23" fmla="*/ 464116 w 558716"/>
                <a:gd name="connsiteY23" fmla="*/ 105183 h 1010980"/>
                <a:gd name="connsiteX24" fmla="*/ 449301 w 558716"/>
                <a:gd name="connsiteY24" fmla="*/ 206344 h 1010980"/>
                <a:gd name="connsiteX25" fmla="*/ 448878 w 558716"/>
                <a:gd name="connsiteY25" fmla="*/ 209096 h 1010980"/>
                <a:gd name="connsiteX26" fmla="*/ 446126 w 558716"/>
                <a:gd name="connsiteY26" fmla="*/ 209307 h 1010980"/>
                <a:gd name="connsiteX27" fmla="*/ 399990 w 558716"/>
                <a:gd name="connsiteY27" fmla="*/ 211000 h 1010980"/>
                <a:gd name="connsiteX28" fmla="*/ 406974 w 558716"/>
                <a:gd name="connsiteY28" fmla="*/ 275549 h 1010980"/>
                <a:gd name="connsiteX29" fmla="*/ 407186 w 558716"/>
                <a:gd name="connsiteY29" fmla="*/ 277665 h 1010980"/>
                <a:gd name="connsiteX30" fmla="*/ 405492 w 558716"/>
                <a:gd name="connsiteY30" fmla="*/ 278723 h 1010980"/>
                <a:gd name="connsiteX31" fmla="*/ 339039 w 558716"/>
                <a:gd name="connsiteY31" fmla="*/ 322955 h 1010980"/>
                <a:gd name="connsiteX32" fmla="*/ 338404 w 558716"/>
                <a:gd name="connsiteY32" fmla="*/ 323378 h 1010980"/>
                <a:gd name="connsiteX33" fmla="*/ 337558 w 558716"/>
                <a:gd name="connsiteY33" fmla="*/ 323378 h 1010980"/>
                <a:gd name="connsiteX34" fmla="*/ 228566 w 558716"/>
                <a:gd name="connsiteY34" fmla="*/ 330786 h 1010980"/>
                <a:gd name="connsiteX35" fmla="*/ 201264 w 558716"/>
                <a:gd name="connsiteY35" fmla="*/ 366552 h 1010980"/>
                <a:gd name="connsiteX36" fmla="*/ 222428 w 558716"/>
                <a:gd name="connsiteY36" fmla="*/ 408879 h 1010980"/>
                <a:gd name="connsiteX37" fmla="*/ 224333 w 558716"/>
                <a:gd name="connsiteY37" fmla="*/ 412688 h 1010980"/>
                <a:gd name="connsiteX38" fmla="*/ 220100 w 558716"/>
                <a:gd name="connsiteY38" fmla="*/ 413747 h 1010980"/>
                <a:gd name="connsiteX39" fmla="*/ 164863 w 558716"/>
                <a:gd name="connsiteY39" fmla="*/ 425810 h 1010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58716" h="1010980">
                  <a:moveTo>
                    <a:pt x="164863" y="425810"/>
                  </a:moveTo>
                  <a:lnTo>
                    <a:pt x="158091" y="635540"/>
                  </a:lnTo>
                  <a:lnTo>
                    <a:pt x="195762" y="700089"/>
                  </a:lnTo>
                  <a:lnTo>
                    <a:pt x="48464" y="712787"/>
                  </a:lnTo>
                  <a:lnTo>
                    <a:pt x="0" y="818816"/>
                  </a:lnTo>
                  <a:lnTo>
                    <a:pt x="136504" y="958918"/>
                  </a:lnTo>
                  <a:lnTo>
                    <a:pt x="140102" y="1010980"/>
                  </a:lnTo>
                  <a:lnTo>
                    <a:pt x="215444" y="939237"/>
                  </a:lnTo>
                  <a:lnTo>
                    <a:pt x="344965" y="940929"/>
                  </a:lnTo>
                  <a:lnTo>
                    <a:pt x="438296" y="865376"/>
                  </a:lnTo>
                  <a:lnTo>
                    <a:pt x="493956" y="754056"/>
                  </a:lnTo>
                  <a:lnTo>
                    <a:pt x="520834" y="448666"/>
                  </a:lnTo>
                  <a:lnTo>
                    <a:pt x="558716" y="288882"/>
                  </a:lnTo>
                  <a:lnTo>
                    <a:pt x="533532" y="101796"/>
                  </a:lnTo>
                  <a:lnTo>
                    <a:pt x="496707" y="91215"/>
                  </a:lnTo>
                  <a:lnTo>
                    <a:pt x="494591" y="90792"/>
                  </a:lnTo>
                  <a:lnTo>
                    <a:pt x="494167" y="88675"/>
                  </a:lnTo>
                  <a:lnTo>
                    <a:pt x="485279" y="44020"/>
                  </a:lnTo>
                  <a:lnTo>
                    <a:pt x="423905" y="0"/>
                  </a:lnTo>
                  <a:lnTo>
                    <a:pt x="355124" y="51639"/>
                  </a:lnTo>
                  <a:lnTo>
                    <a:pt x="395969" y="95871"/>
                  </a:lnTo>
                  <a:lnTo>
                    <a:pt x="460941" y="101373"/>
                  </a:lnTo>
                  <a:lnTo>
                    <a:pt x="464539" y="101585"/>
                  </a:lnTo>
                  <a:lnTo>
                    <a:pt x="464116" y="105183"/>
                  </a:lnTo>
                  <a:lnTo>
                    <a:pt x="449301" y="206344"/>
                  </a:lnTo>
                  <a:lnTo>
                    <a:pt x="448878" y="209096"/>
                  </a:lnTo>
                  <a:lnTo>
                    <a:pt x="446126" y="209307"/>
                  </a:lnTo>
                  <a:lnTo>
                    <a:pt x="399990" y="211000"/>
                  </a:lnTo>
                  <a:lnTo>
                    <a:pt x="406974" y="275549"/>
                  </a:lnTo>
                  <a:lnTo>
                    <a:pt x="407186" y="277665"/>
                  </a:lnTo>
                  <a:lnTo>
                    <a:pt x="405492" y="278723"/>
                  </a:lnTo>
                  <a:lnTo>
                    <a:pt x="339039" y="322955"/>
                  </a:lnTo>
                  <a:lnTo>
                    <a:pt x="338404" y="323378"/>
                  </a:lnTo>
                  <a:lnTo>
                    <a:pt x="337558" y="323378"/>
                  </a:lnTo>
                  <a:lnTo>
                    <a:pt x="228566" y="330786"/>
                  </a:lnTo>
                  <a:lnTo>
                    <a:pt x="201264" y="366552"/>
                  </a:lnTo>
                  <a:lnTo>
                    <a:pt x="222428" y="408879"/>
                  </a:lnTo>
                  <a:lnTo>
                    <a:pt x="224333" y="412688"/>
                  </a:lnTo>
                  <a:lnTo>
                    <a:pt x="220100" y="413747"/>
                  </a:lnTo>
                  <a:lnTo>
                    <a:pt x="164863" y="42581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4" name="Полилиния: фигура 1193">
              <a:extLst>
                <a:ext uri="{FF2B5EF4-FFF2-40B4-BE49-F238E27FC236}">
                  <a16:creationId xmlns:a16="http://schemas.microsoft.com/office/drawing/2014/main" id="{A3B893A4-EF50-9FC4-C334-28968D772968}"/>
                </a:ext>
              </a:extLst>
            </p:cNvPr>
            <p:cNvSpPr/>
            <p:nvPr/>
          </p:nvSpPr>
          <p:spPr>
            <a:xfrm>
              <a:off x="9594131" y="3919852"/>
              <a:ext cx="1156608" cy="2051615"/>
            </a:xfrm>
            <a:custGeom>
              <a:avLst/>
              <a:gdLst>
                <a:gd name="connsiteX0" fmla="*/ 910031 w 1354887"/>
                <a:gd name="connsiteY0" fmla="*/ 2183862 h 2403327"/>
                <a:gd name="connsiteX1" fmla="*/ 957860 w 1354887"/>
                <a:gd name="connsiteY1" fmla="*/ 2262167 h 2403327"/>
                <a:gd name="connsiteX2" fmla="*/ 939871 w 1354887"/>
                <a:gd name="connsiteY2" fmla="*/ 2319520 h 2403327"/>
                <a:gd name="connsiteX3" fmla="*/ 969289 w 1354887"/>
                <a:gd name="connsiteY3" fmla="*/ 2403328 h 2403327"/>
                <a:gd name="connsiteX4" fmla="*/ 1019657 w 1354887"/>
                <a:gd name="connsiteY4" fmla="*/ 2392111 h 2403327"/>
                <a:gd name="connsiteX5" fmla="*/ 999553 w 1354887"/>
                <a:gd name="connsiteY5" fmla="*/ 2351901 h 2403327"/>
                <a:gd name="connsiteX6" fmla="*/ 998706 w 1354887"/>
                <a:gd name="connsiteY6" fmla="*/ 2349784 h 2403327"/>
                <a:gd name="connsiteX7" fmla="*/ 999976 w 1354887"/>
                <a:gd name="connsiteY7" fmla="*/ 2348303 h 2403327"/>
                <a:gd name="connsiteX8" fmla="*/ 1029393 w 1354887"/>
                <a:gd name="connsiteY8" fmla="*/ 2309574 h 2403327"/>
                <a:gd name="connsiteX9" fmla="*/ 1030239 w 1354887"/>
                <a:gd name="connsiteY9" fmla="*/ 2308304 h 2403327"/>
                <a:gd name="connsiteX10" fmla="*/ 1031721 w 1354887"/>
                <a:gd name="connsiteY10" fmla="*/ 2308304 h 2403327"/>
                <a:gd name="connsiteX11" fmla="*/ 1141348 w 1354887"/>
                <a:gd name="connsiteY11" fmla="*/ 2300896 h 2403327"/>
                <a:gd name="connsiteX12" fmla="*/ 1205262 w 1354887"/>
                <a:gd name="connsiteY12" fmla="*/ 2258358 h 2403327"/>
                <a:gd name="connsiteX13" fmla="*/ 1198066 w 1354887"/>
                <a:gd name="connsiteY13" fmla="*/ 2192328 h 2403327"/>
                <a:gd name="connsiteX14" fmla="*/ 1197855 w 1354887"/>
                <a:gd name="connsiteY14" fmla="*/ 2188730 h 2403327"/>
                <a:gd name="connsiteX15" fmla="*/ 1201453 w 1354887"/>
                <a:gd name="connsiteY15" fmla="*/ 2188518 h 2403327"/>
                <a:gd name="connsiteX16" fmla="*/ 1248224 w 1354887"/>
                <a:gd name="connsiteY16" fmla="*/ 2186825 h 2403327"/>
                <a:gd name="connsiteX17" fmla="*/ 1262192 w 1354887"/>
                <a:gd name="connsiteY17" fmla="*/ 2091801 h 2403327"/>
                <a:gd name="connsiteX18" fmla="*/ 1199336 w 1354887"/>
                <a:gd name="connsiteY18" fmla="*/ 2086510 h 2403327"/>
                <a:gd name="connsiteX19" fmla="*/ 1198066 w 1354887"/>
                <a:gd name="connsiteY19" fmla="*/ 2086510 h 2403327"/>
                <a:gd name="connsiteX20" fmla="*/ 1197220 w 1354887"/>
                <a:gd name="connsiteY20" fmla="*/ 2085452 h 2403327"/>
                <a:gd name="connsiteX21" fmla="*/ 1152988 w 1354887"/>
                <a:gd name="connsiteY21" fmla="*/ 2037622 h 2403327"/>
                <a:gd name="connsiteX22" fmla="*/ 1150448 w 1354887"/>
                <a:gd name="connsiteY22" fmla="*/ 2034871 h 2403327"/>
                <a:gd name="connsiteX23" fmla="*/ 1153411 w 1354887"/>
                <a:gd name="connsiteY23" fmla="*/ 2032543 h 2403327"/>
                <a:gd name="connsiteX24" fmla="*/ 1227060 w 1354887"/>
                <a:gd name="connsiteY24" fmla="*/ 1977307 h 2403327"/>
                <a:gd name="connsiteX25" fmla="*/ 1229177 w 1354887"/>
                <a:gd name="connsiteY25" fmla="*/ 1975825 h 2403327"/>
                <a:gd name="connsiteX26" fmla="*/ 1231081 w 1354887"/>
                <a:gd name="connsiteY26" fmla="*/ 1977307 h 2403327"/>
                <a:gd name="connsiteX27" fmla="*/ 1295630 w 1354887"/>
                <a:gd name="connsiteY27" fmla="*/ 2023443 h 2403327"/>
                <a:gd name="connsiteX28" fmla="*/ 1296688 w 1354887"/>
                <a:gd name="connsiteY28" fmla="*/ 2024078 h 2403327"/>
                <a:gd name="connsiteX29" fmla="*/ 1296900 w 1354887"/>
                <a:gd name="connsiteY29" fmla="*/ 2025347 h 2403327"/>
                <a:gd name="connsiteX30" fmla="*/ 1305789 w 1354887"/>
                <a:gd name="connsiteY30" fmla="*/ 2069368 h 2403327"/>
                <a:gd name="connsiteX31" fmla="*/ 1338592 w 1354887"/>
                <a:gd name="connsiteY31" fmla="*/ 2078680 h 2403327"/>
                <a:gd name="connsiteX32" fmla="*/ 1354888 w 1354887"/>
                <a:gd name="connsiteY32" fmla="*/ 1866833 h 2403327"/>
                <a:gd name="connsiteX33" fmla="*/ 1331608 w 1354887"/>
                <a:gd name="connsiteY33" fmla="*/ 1800380 h 2403327"/>
                <a:gd name="connsiteX34" fmla="*/ 1227483 w 1354887"/>
                <a:gd name="connsiteY34" fmla="*/ 1588533 h 2403327"/>
                <a:gd name="connsiteX35" fmla="*/ 1193199 w 1354887"/>
                <a:gd name="connsiteY35" fmla="*/ 1547052 h 2403327"/>
                <a:gd name="connsiteX36" fmla="*/ 1162723 w 1354887"/>
                <a:gd name="connsiteY36" fmla="*/ 1398061 h 2403327"/>
                <a:gd name="connsiteX37" fmla="*/ 1141983 w 1354887"/>
                <a:gd name="connsiteY37" fmla="*/ 1348539 h 2403327"/>
                <a:gd name="connsiteX38" fmla="*/ 1134576 w 1354887"/>
                <a:gd name="connsiteY38" fmla="*/ 1340496 h 2403327"/>
                <a:gd name="connsiteX39" fmla="*/ 1056694 w 1354887"/>
                <a:gd name="connsiteY39" fmla="*/ 1308328 h 2403327"/>
                <a:gd name="connsiteX40" fmla="*/ 1029816 w 1354887"/>
                <a:gd name="connsiteY40" fmla="*/ 1275948 h 2403327"/>
                <a:gd name="connsiteX41" fmla="*/ 1053096 w 1354887"/>
                <a:gd name="connsiteY41" fmla="*/ 1229177 h 2403327"/>
                <a:gd name="connsiteX42" fmla="*/ 995743 w 1354887"/>
                <a:gd name="connsiteY42" fmla="*/ 1205897 h 2403327"/>
                <a:gd name="connsiteX43" fmla="*/ 875323 w 1354887"/>
                <a:gd name="connsiteY43" fmla="*/ 1184310 h 2403327"/>
                <a:gd name="connsiteX44" fmla="*/ 781992 w 1354887"/>
                <a:gd name="connsiteY44" fmla="*/ 1232774 h 2403327"/>
                <a:gd name="connsiteX45" fmla="*/ 749612 w 1354887"/>
                <a:gd name="connsiteY45" fmla="*/ 1374782 h 2403327"/>
                <a:gd name="connsiteX46" fmla="*/ 710036 w 1354887"/>
                <a:gd name="connsiteY46" fmla="*/ 1324412 h 2403327"/>
                <a:gd name="connsiteX47" fmla="*/ 665169 w 1354887"/>
                <a:gd name="connsiteY47" fmla="*/ 1381977 h 2403327"/>
                <a:gd name="connsiteX48" fmla="*/ 627498 w 1354887"/>
                <a:gd name="connsiteY48" fmla="*/ 1272350 h 2403327"/>
                <a:gd name="connsiteX49" fmla="*/ 548346 w 1354887"/>
                <a:gd name="connsiteY49" fmla="*/ 1320815 h 2403327"/>
                <a:gd name="connsiteX50" fmla="*/ 481893 w 1354887"/>
                <a:gd name="connsiteY50" fmla="*/ 1310021 h 2403327"/>
                <a:gd name="connsiteX51" fmla="*/ 485491 w 1354887"/>
                <a:gd name="connsiteY51" fmla="*/ 1247166 h 2403327"/>
                <a:gd name="connsiteX52" fmla="*/ 571626 w 1354887"/>
                <a:gd name="connsiteY52" fmla="*/ 1031509 h 2403327"/>
                <a:gd name="connsiteX53" fmla="*/ 593213 w 1354887"/>
                <a:gd name="connsiteY53" fmla="*/ 816065 h 2403327"/>
                <a:gd name="connsiteX54" fmla="*/ 618398 w 1354887"/>
                <a:gd name="connsiteY54" fmla="*/ 711729 h 2403327"/>
                <a:gd name="connsiteX55" fmla="*/ 596811 w 1354887"/>
                <a:gd name="connsiteY55" fmla="*/ 625593 h 2403327"/>
                <a:gd name="connsiteX56" fmla="*/ 625593 w 1354887"/>
                <a:gd name="connsiteY56" fmla="*/ 548347 h 2403327"/>
                <a:gd name="connsiteX57" fmla="*/ 613107 w 1354887"/>
                <a:gd name="connsiteY57" fmla="*/ 465809 h 2403327"/>
                <a:gd name="connsiteX58" fmla="*/ 794478 w 1354887"/>
                <a:gd name="connsiteY58" fmla="*/ 287824 h 2403327"/>
                <a:gd name="connsiteX59" fmla="*/ 851831 w 1354887"/>
                <a:gd name="connsiteY59" fmla="*/ 298617 h 2403327"/>
                <a:gd name="connsiteX60" fmla="*/ 857334 w 1354887"/>
                <a:gd name="connsiteY60" fmla="*/ 277030 h 2403327"/>
                <a:gd name="connsiteX61" fmla="*/ 841249 w 1354887"/>
                <a:gd name="connsiteY61" fmla="*/ 252057 h 2403327"/>
                <a:gd name="connsiteX62" fmla="*/ 866434 w 1354887"/>
                <a:gd name="connsiteY62" fmla="*/ 235338 h 2403327"/>
                <a:gd name="connsiteX63" fmla="*/ 835324 w 1354887"/>
                <a:gd name="connsiteY63" fmla="*/ 180525 h 2403327"/>
                <a:gd name="connsiteX64" fmla="*/ 773315 w 1354887"/>
                <a:gd name="connsiteY64" fmla="*/ 180525 h 2403327"/>
                <a:gd name="connsiteX65" fmla="*/ 720406 w 1354887"/>
                <a:gd name="connsiteY65" fmla="*/ 219465 h 2403327"/>
                <a:gd name="connsiteX66" fmla="*/ 717231 w 1354887"/>
                <a:gd name="connsiteY66" fmla="*/ 221793 h 2403327"/>
                <a:gd name="connsiteX67" fmla="*/ 715538 w 1354887"/>
                <a:gd name="connsiteY67" fmla="*/ 218196 h 2403327"/>
                <a:gd name="connsiteX68" fmla="*/ 690142 w 1354887"/>
                <a:gd name="connsiteY68" fmla="*/ 167403 h 2403327"/>
                <a:gd name="connsiteX69" fmla="*/ 689296 w 1354887"/>
                <a:gd name="connsiteY69" fmla="*/ 165922 h 2403327"/>
                <a:gd name="connsiteX70" fmla="*/ 690142 w 1354887"/>
                <a:gd name="connsiteY70" fmla="*/ 164229 h 2403327"/>
                <a:gd name="connsiteX71" fmla="*/ 720618 w 1354887"/>
                <a:gd name="connsiteY71" fmla="*/ 108992 h 2403327"/>
                <a:gd name="connsiteX72" fmla="*/ 707073 w 1354887"/>
                <a:gd name="connsiteY72" fmla="*/ 41269 h 2403327"/>
                <a:gd name="connsiteX73" fmla="*/ 583266 w 1354887"/>
                <a:gd name="connsiteY73" fmla="*/ 0 h 2403327"/>
                <a:gd name="connsiteX74" fmla="*/ 526336 w 1354887"/>
                <a:gd name="connsiteY74" fmla="*/ 38094 h 2403327"/>
                <a:gd name="connsiteX75" fmla="*/ 512580 w 1354887"/>
                <a:gd name="connsiteY75" fmla="*/ 87617 h 2403327"/>
                <a:gd name="connsiteX76" fmla="*/ 511945 w 1354887"/>
                <a:gd name="connsiteY76" fmla="*/ 89733 h 2403327"/>
                <a:gd name="connsiteX77" fmla="*/ 509829 w 1354887"/>
                <a:gd name="connsiteY77" fmla="*/ 90157 h 2403327"/>
                <a:gd name="connsiteX78" fmla="*/ 435122 w 1354887"/>
                <a:gd name="connsiteY78" fmla="*/ 101162 h 2403327"/>
                <a:gd name="connsiteX79" fmla="*/ 413535 w 1354887"/>
                <a:gd name="connsiteY79" fmla="*/ 139256 h 2403327"/>
                <a:gd name="connsiteX80" fmla="*/ 412688 w 1354887"/>
                <a:gd name="connsiteY80" fmla="*/ 140738 h 2403327"/>
                <a:gd name="connsiteX81" fmla="*/ 411207 w 1354887"/>
                <a:gd name="connsiteY81" fmla="*/ 140949 h 2403327"/>
                <a:gd name="connsiteX82" fmla="*/ 346235 w 1354887"/>
                <a:gd name="connsiteY82" fmla="*/ 155129 h 2403327"/>
                <a:gd name="connsiteX83" fmla="*/ 345389 w 1354887"/>
                <a:gd name="connsiteY83" fmla="*/ 155340 h 2403327"/>
                <a:gd name="connsiteX84" fmla="*/ 344542 w 1354887"/>
                <a:gd name="connsiteY84" fmla="*/ 154917 h 2403327"/>
                <a:gd name="connsiteX85" fmla="*/ 247824 w 1354887"/>
                <a:gd name="connsiteY85" fmla="*/ 121902 h 2403327"/>
                <a:gd name="connsiteX86" fmla="*/ 222217 w 1354887"/>
                <a:gd name="connsiteY86" fmla="*/ 155129 h 2403327"/>
                <a:gd name="connsiteX87" fmla="*/ 272374 w 1354887"/>
                <a:gd name="connsiteY87" fmla="*/ 289094 h 2403327"/>
                <a:gd name="connsiteX88" fmla="*/ 272798 w 1354887"/>
                <a:gd name="connsiteY88" fmla="*/ 290152 h 2403327"/>
                <a:gd name="connsiteX89" fmla="*/ 272374 w 1354887"/>
                <a:gd name="connsiteY89" fmla="*/ 291210 h 2403327"/>
                <a:gd name="connsiteX90" fmla="*/ 236397 w 1354887"/>
                <a:gd name="connsiteY90" fmla="*/ 418826 h 2403327"/>
                <a:gd name="connsiteX91" fmla="*/ 290787 w 1354887"/>
                <a:gd name="connsiteY91" fmla="*/ 457132 h 2403327"/>
                <a:gd name="connsiteX92" fmla="*/ 291845 w 1354887"/>
                <a:gd name="connsiteY92" fmla="*/ 457767 h 2403327"/>
                <a:gd name="connsiteX93" fmla="*/ 292268 w 1354887"/>
                <a:gd name="connsiteY93" fmla="*/ 458825 h 2403327"/>
                <a:gd name="connsiteX94" fmla="*/ 323378 w 1354887"/>
                <a:gd name="connsiteY94" fmla="*/ 569087 h 2403327"/>
                <a:gd name="connsiteX95" fmla="*/ 324013 w 1354887"/>
                <a:gd name="connsiteY95" fmla="*/ 571838 h 2403327"/>
                <a:gd name="connsiteX96" fmla="*/ 321474 w 1354887"/>
                <a:gd name="connsiteY96" fmla="*/ 573108 h 2403327"/>
                <a:gd name="connsiteX97" fmla="*/ 281263 w 1354887"/>
                <a:gd name="connsiteY97" fmla="*/ 591732 h 2403327"/>
                <a:gd name="connsiteX98" fmla="*/ 283803 w 1354887"/>
                <a:gd name="connsiteY98" fmla="*/ 643371 h 2403327"/>
                <a:gd name="connsiteX99" fmla="*/ 283803 w 1354887"/>
                <a:gd name="connsiteY99" fmla="*/ 644006 h 2403327"/>
                <a:gd name="connsiteX100" fmla="*/ 283591 w 1354887"/>
                <a:gd name="connsiteY100" fmla="*/ 644641 h 2403327"/>
                <a:gd name="connsiteX101" fmla="*/ 263909 w 1354887"/>
                <a:gd name="connsiteY101" fmla="*/ 698184 h 2403327"/>
                <a:gd name="connsiteX102" fmla="*/ 263062 w 1354887"/>
                <a:gd name="connsiteY102" fmla="*/ 700300 h 2403327"/>
                <a:gd name="connsiteX103" fmla="*/ 260946 w 1354887"/>
                <a:gd name="connsiteY103" fmla="*/ 700512 h 2403327"/>
                <a:gd name="connsiteX104" fmla="*/ 179043 w 1354887"/>
                <a:gd name="connsiteY104" fmla="*/ 706015 h 2403327"/>
                <a:gd name="connsiteX105" fmla="*/ 173752 w 1354887"/>
                <a:gd name="connsiteY105" fmla="*/ 768024 h 2403327"/>
                <a:gd name="connsiteX106" fmla="*/ 173541 w 1354887"/>
                <a:gd name="connsiteY106" fmla="*/ 770140 h 2403327"/>
                <a:gd name="connsiteX107" fmla="*/ 171425 w 1354887"/>
                <a:gd name="connsiteY107" fmla="*/ 770987 h 2403327"/>
                <a:gd name="connsiteX108" fmla="*/ 32380 w 1354887"/>
                <a:gd name="connsiteY108" fmla="*/ 823684 h 2403327"/>
                <a:gd name="connsiteX109" fmla="*/ 32380 w 1354887"/>
                <a:gd name="connsiteY109" fmla="*/ 985373 h 2403327"/>
                <a:gd name="connsiteX110" fmla="*/ 32380 w 1354887"/>
                <a:gd name="connsiteY110" fmla="*/ 986643 h 2403327"/>
                <a:gd name="connsiteX111" fmla="*/ 31534 w 1354887"/>
                <a:gd name="connsiteY111" fmla="*/ 987489 h 2403327"/>
                <a:gd name="connsiteX112" fmla="*/ 0 w 1354887"/>
                <a:gd name="connsiteY112" fmla="*/ 1024314 h 2403327"/>
                <a:gd name="connsiteX113" fmla="*/ 70475 w 1354887"/>
                <a:gd name="connsiteY113" fmla="*/ 1072990 h 2403327"/>
                <a:gd name="connsiteX114" fmla="*/ 73014 w 1354887"/>
                <a:gd name="connsiteY114" fmla="*/ 1074683 h 2403327"/>
                <a:gd name="connsiteX115" fmla="*/ 71533 w 1354887"/>
                <a:gd name="connsiteY115" fmla="*/ 1077223 h 2403327"/>
                <a:gd name="connsiteX116" fmla="*/ 33439 w 1354887"/>
                <a:gd name="connsiteY116" fmla="*/ 1150872 h 2403327"/>
                <a:gd name="connsiteX117" fmla="*/ 104336 w 1354887"/>
                <a:gd name="connsiteY117" fmla="*/ 1197220 h 2403327"/>
                <a:gd name="connsiteX118" fmla="*/ 105183 w 1354887"/>
                <a:gd name="connsiteY118" fmla="*/ 1197855 h 2403327"/>
                <a:gd name="connsiteX119" fmla="*/ 105606 w 1354887"/>
                <a:gd name="connsiteY119" fmla="*/ 1198913 h 2403327"/>
                <a:gd name="connsiteX120" fmla="*/ 122537 w 1354887"/>
                <a:gd name="connsiteY120" fmla="*/ 1241240 h 2403327"/>
                <a:gd name="connsiteX121" fmla="*/ 123384 w 1354887"/>
                <a:gd name="connsiteY121" fmla="*/ 1243144 h 2403327"/>
                <a:gd name="connsiteX122" fmla="*/ 121902 w 1354887"/>
                <a:gd name="connsiteY122" fmla="*/ 1244838 h 2403327"/>
                <a:gd name="connsiteX123" fmla="*/ 83807 w 1354887"/>
                <a:gd name="connsiteY123" fmla="*/ 1285683 h 2403327"/>
                <a:gd name="connsiteX124" fmla="*/ 111108 w 1354887"/>
                <a:gd name="connsiteY124" fmla="*/ 1362930 h 2403327"/>
                <a:gd name="connsiteX125" fmla="*/ 223910 w 1354887"/>
                <a:gd name="connsiteY125" fmla="*/ 1304307 h 2403327"/>
                <a:gd name="connsiteX126" fmla="*/ 226026 w 1354887"/>
                <a:gd name="connsiteY126" fmla="*/ 1303037 h 2403327"/>
                <a:gd name="connsiteX127" fmla="*/ 227931 w 1354887"/>
                <a:gd name="connsiteY127" fmla="*/ 1304942 h 2403327"/>
                <a:gd name="connsiteX128" fmla="*/ 264967 w 1354887"/>
                <a:gd name="connsiteY128" fmla="*/ 1345152 h 2403327"/>
                <a:gd name="connsiteX129" fmla="*/ 266448 w 1354887"/>
                <a:gd name="connsiteY129" fmla="*/ 1346846 h 2403327"/>
                <a:gd name="connsiteX130" fmla="*/ 265391 w 1354887"/>
                <a:gd name="connsiteY130" fmla="*/ 1348962 h 2403327"/>
                <a:gd name="connsiteX131" fmla="*/ 210153 w 1354887"/>
                <a:gd name="connsiteY131" fmla="*/ 1468748 h 2403327"/>
                <a:gd name="connsiteX132" fmla="*/ 216291 w 1354887"/>
                <a:gd name="connsiteY132" fmla="*/ 1526735 h 2403327"/>
                <a:gd name="connsiteX133" fmla="*/ 216503 w 1354887"/>
                <a:gd name="connsiteY133" fmla="*/ 1528852 h 2403327"/>
                <a:gd name="connsiteX134" fmla="*/ 214598 w 1354887"/>
                <a:gd name="connsiteY134" fmla="*/ 1529910 h 2403327"/>
                <a:gd name="connsiteX135" fmla="*/ 173117 w 1354887"/>
                <a:gd name="connsiteY135" fmla="*/ 1553613 h 2403327"/>
                <a:gd name="connsiteX136" fmla="*/ 175869 w 1354887"/>
                <a:gd name="connsiteY136" fmla="*/ 1601019 h 2403327"/>
                <a:gd name="connsiteX137" fmla="*/ 268777 w 1354887"/>
                <a:gd name="connsiteY137" fmla="*/ 1601019 h 2403327"/>
                <a:gd name="connsiteX138" fmla="*/ 270470 w 1354887"/>
                <a:gd name="connsiteY138" fmla="*/ 1601019 h 2403327"/>
                <a:gd name="connsiteX139" fmla="*/ 271528 w 1354887"/>
                <a:gd name="connsiteY139" fmla="*/ 1602501 h 2403327"/>
                <a:gd name="connsiteX140" fmla="*/ 313855 w 1354887"/>
                <a:gd name="connsiteY140" fmla="*/ 1665991 h 2403327"/>
                <a:gd name="connsiteX141" fmla="*/ 360203 w 1354887"/>
                <a:gd name="connsiteY141" fmla="*/ 1663028 h 2403327"/>
                <a:gd name="connsiteX142" fmla="*/ 435968 w 1354887"/>
                <a:gd name="connsiteY142" fmla="*/ 1593401 h 2403327"/>
                <a:gd name="connsiteX143" fmla="*/ 448032 w 1354887"/>
                <a:gd name="connsiteY143" fmla="*/ 1541762 h 2403327"/>
                <a:gd name="connsiteX144" fmla="*/ 448667 w 1354887"/>
                <a:gd name="connsiteY144" fmla="*/ 1539222 h 2403327"/>
                <a:gd name="connsiteX145" fmla="*/ 451206 w 1354887"/>
                <a:gd name="connsiteY145" fmla="*/ 1539222 h 2403327"/>
                <a:gd name="connsiteX146" fmla="*/ 508136 w 1354887"/>
                <a:gd name="connsiteY146" fmla="*/ 1539222 h 2403327"/>
                <a:gd name="connsiteX147" fmla="*/ 525701 w 1354887"/>
                <a:gd name="connsiteY147" fmla="*/ 1503879 h 2403327"/>
                <a:gd name="connsiteX148" fmla="*/ 526760 w 1354887"/>
                <a:gd name="connsiteY148" fmla="*/ 1501763 h 2403327"/>
                <a:gd name="connsiteX149" fmla="*/ 529088 w 1354887"/>
                <a:gd name="connsiteY149" fmla="*/ 1501974 h 2403327"/>
                <a:gd name="connsiteX150" fmla="*/ 569510 w 1354887"/>
                <a:gd name="connsiteY150" fmla="*/ 1508112 h 2403327"/>
                <a:gd name="connsiteX151" fmla="*/ 571415 w 1354887"/>
                <a:gd name="connsiteY151" fmla="*/ 1508535 h 2403327"/>
                <a:gd name="connsiteX152" fmla="*/ 572050 w 1354887"/>
                <a:gd name="connsiteY152" fmla="*/ 1510651 h 2403327"/>
                <a:gd name="connsiteX153" fmla="*/ 609297 w 1354887"/>
                <a:gd name="connsiteY153" fmla="*/ 1625146 h 2403327"/>
                <a:gd name="connsiteX154" fmla="*/ 609932 w 1354887"/>
                <a:gd name="connsiteY154" fmla="*/ 1627050 h 2403327"/>
                <a:gd name="connsiteX155" fmla="*/ 608451 w 1354887"/>
                <a:gd name="connsiteY155" fmla="*/ 1628320 h 2403327"/>
                <a:gd name="connsiteX156" fmla="*/ 583690 w 1354887"/>
                <a:gd name="connsiteY156" fmla="*/ 1653293 h 2403327"/>
                <a:gd name="connsiteX157" fmla="*/ 582843 w 1354887"/>
                <a:gd name="connsiteY157" fmla="*/ 1653928 h 2403327"/>
                <a:gd name="connsiteX158" fmla="*/ 581785 w 1354887"/>
                <a:gd name="connsiteY158" fmla="*/ 1654140 h 2403327"/>
                <a:gd name="connsiteX159" fmla="*/ 490359 w 1354887"/>
                <a:gd name="connsiteY159" fmla="*/ 1668954 h 2403327"/>
                <a:gd name="connsiteX160" fmla="*/ 513215 w 1354887"/>
                <a:gd name="connsiteY160" fmla="*/ 1717419 h 2403327"/>
                <a:gd name="connsiteX161" fmla="*/ 514062 w 1354887"/>
                <a:gd name="connsiteY161" fmla="*/ 1719535 h 2403327"/>
                <a:gd name="connsiteX162" fmla="*/ 512580 w 1354887"/>
                <a:gd name="connsiteY162" fmla="*/ 1721228 h 2403327"/>
                <a:gd name="connsiteX163" fmla="*/ 476179 w 1354887"/>
                <a:gd name="connsiteY163" fmla="*/ 1760592 h 2403327"/>
                <a:gd name="connsiteX164" fmla="*/ 466867 w 1354887"/>
                <a:gd name="connsiteY164" fmla="*/ 1812443 h 2403327"/>
                <a:gd name="connsiteX165" fmla="*/ 466867 w 1354887"/>
                <a:gd name="connsiteY165" fmla="*/ 1813289 h 2403327"/>
                <a:gd name="connsiteX166" fmla="*/ 466232 w 1354887"/>
                <a:gd name="connsiteY166" fmla="*/ 1813924 h 2403327"/>
                <a:gd name="connsiteX167" fmla="*/ 412265 w 1354887"/>
                <a:gd name="connsiteY167" fmla="*/ 1876780 h 2403327"/>
                <a:gd name="connsiteX168" fmla="*/ 435333 w 1354887"/>
                <a:gd name="connsiteY168" fmla="*/ 1905774 h 2403327"/>
                <a:gd name="connsiteX169" fmla="*/ 437026 w 1354887"/>
                <a:gd name="connsiteY169" fmla="*/ 1907678 h 2403327"/>
                <a:gd name="connsiteX170" fmla="*/ 435333 w 1354887"/>
                <a:gd name="connsiteY170" fmla="*/ 1909795 h 2403327"/>
                <a:gd name="connsiteX171" fmla="*/ 398932 w 1354887"/>
                <a:gd name="connsiteY171" fmla="*/ 1958259 h 2403327"/>
                <a:gd name="connsiteX172" fmla="*/ 398932 w 1354887"/>
                <a:gd name="connsiteY172" fmla="*/ 2017094 h 2403327"/>
                <a:gd name="connsiteX173" fmla="*/ 496073 w 1354887"/>
                <a:gd name="connsiteY173" fmla="*/ 2065770 h 2403327"/>
                <a:gd name="connsiteX174" fmla="*/ 496919 w 1354887"/>
                <a:gd name="connsiteY174" fmla="*/ 2065981 h 2403327"/>
                <a:gd name="connsiteX175" fmla="*/ 497342 w 1354887"/>
                <a:gd name="connsiteY175" fmla="*/ 2066828 h 2403327"/>
                <a:gd name="connsiteX176" fmla="*/ 575648 w 1354887"/>
                <a:gd name="connsiteY176" fmla="*/ 2175185 h 2403327"/>
                <a:gd name="connsiteX177" fmla="*/ 624535 w 1354887"/>
                <a:gd name="connsiteY177" fmla="*/ 2128626 h 2403327"/>
                <a:gd name="connsiteX178" fmla="*/ 625593 w 1354887"/>
                <a:gd name="connsiteY178" fmla="*/ 2127779 h 2403327"/>
                <a:gd name="connsiteX179" fmla="*/ 626863 w 1354887"/>
                <a:gd name="connsiteY179" fmla="*/ 2127779 h 2403327"/>
                <a:gd name="connsiteX180" fmla="*/ 731834 w 1354887"/>
                <a:gd name="connsiteY180" fmla="*/ 2129684 h 2403327"/>
                <a:gd name="connsiteX181" fmla="*/ 733104 w 1354887"/>
                <a:gd name="connsiteY181" fmla="*/ 2129684 h 2403327"/>
                <a:gd name="connsiteX182" fmla="*/ 733950 w 1354887"/>
                <a:gd name="connsiteY182" fmla="*/ 2130319 h 2403327"/>
                <a:gd name="connsiteX183" fmla="*/ 780298 w 1354887"/>
                <a:gd name="connsiteY183" fmla="*/ 2167778 h 2403327"/>
                <a:gd name="connsiteX184" fmla="*/ 920401 w 1354887"/>
                <a:gd name="connsiteY184" fmla="*/ 2120583 h 2403327"/>
                <a:gd name="connsiteX185" fmla="*/ 926327 w 1354887"/>
                <a:gd name="connsiteY185" fmla="*/ 2118679 h 2403327"/>
                <a:gd name="connsiteX186" fmla="*/ 924845 w 1354887"/>
                <a:gd name="connsiteY186" fmla="*/ 2124604 h 2403327"/>
                <a:gd name="connsiteX187" fmla="*/ 910031 w 1354887"/>
                <a:gd name="connsiteY187" fmla="*/ 2183862 h 240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1354887" h="2403327">
                  <a:moveTo>
                    <a:pt x="910031" y="2183862"/>
                  </a:moveTo>
                  <a:lnTo>
                    <a:pt x="957860" y="2262167"/>
                  </a:lnTo>
                  <a:lnTo>
                    <a:pt x="939871" y="2319520"/>
                  </a:lnTo>
                  <a:lnTo>
                    <a:pt x="969289" y="2403328"/>
                  </a:lnTo>
                  <a:lnTo>
                    <a:pt x="1019657" y="2392111"/>
                  </a:lnTo>
                  <a:lnTo>
                    <a:pt x="999553" y="2351901"/>
                  </a:lnTo>
                  <a:lnTo>
                    <a:pt x="998706" y="2349784"/>
                  </a:lnTo>
                  <a:lnTo>
                    <a:pt x="999976" y="2348303"/>
                  </a:lnTo>
                  <a:lnTo>
                    <a:pt x="1029393" y="2309574"/>
                  </a:lnTo>
                  <a:lnTo>
                    <a:pt x="1030239" y="2308304"/>
                  </a:lnTo>
                  <a:lnTo>
                    <a:pt x="1031721" y="2308304"/>
                  </a:lnTo>
                  <a:lnTo>
                    <a:pt x="1141348" y="2300896"/>
                  </a:lnTo>
                  <a:lnTo>
                    <a:pt x="1205262" y="2258358"/>
                  </a:lnTo>
                  <a:lnTo>
                    <a:pt x="1198066" y="2192328"/>
                  </a:lnTo>
                  <a:lnTo>
                    <a:pt x="1197855" y="2188730"/>
                  </a:lnTo>
                  <a:lnTo>
                    <a:pt x="1201453" y="2188518"/>
                  </a:lnTo>
                  <a:lnTo>
                    <a:pt x="1248224" y="2186825"/>
                  </a:lnTo>
                  <a:lnTo>
                    <a:pt x="1262192" y="2091801"/>
                  </a:lnTo>
                  <a:lnTo>
                    <a:pt x="1199336" y="2086510"/>
                  </a:lnTo>
                  <a:lnTo>
                    <a:pt x="1198066" y="2086510"/>
                  </a:lnTo>
                  <a:lnTo>
                    <a:pt x="1197220" y="2085452"/>
                  </a:lnTo>
                  <a:lnTo>
                    <a:pt x="1152988" y="2037622"/>
                  </a:lnTo>
                  <a:lnTo>
                    <a:pt x="1150448" y="2034871"/>
                  </a:lnTo>
                  <a:lnTo>
                    <a:pt x="1153411" y="2032543"/>
                  </a:lnTo>
                  <a:lnTo>
                    <a:pt x="1227060" y="1977307"/>
                  </a:lnTo>
                  <a:lnTo>
                    <a:pt x="1229177" y="1975825"/>
                  </a:lnTo>
                  <a:lnTo>
                    <a:pt x="1231081" y="1977307"/>
                  </a:lnTo>
                  <a:lnTo>
                    <a:pt x="1295630" y="2023443"/>
                  </a:lnTo>
                  <a:lnTo>
                    <a:pt x="1296688" y="2024078"/>
                  </a:lnTo>
                  <a:lnTo>
                    <a:pt x="1296900" y="2025347"/>
                  </a:lnTo>
                  <a:lnTo>
                    <a:pt x="1305789" y="2069368"/>
                  </a:lnTo>
                  <a:lnTo>
                    <a:pt x="1338592" y="2078680"/>
                  </a:lnTo>
                  <a:lnTo>
                    <a:pt x="1354888" y="1866833"/>
                  </a:lnTo>
                  <a:lnTo>
                    <a:pt x="1331608" y="1800380"/>
                  </a:lnTo>
                  <a:lnTo>
                    <a:pt x="1227483" y="1588533"/>
                  </a:lnTo>
                  <a:lnTo>
                    <a:pt x="1193199" y="1547052"/>
                  </a:lnTo>
                  <a:lnTo>
                    <a:pt x="1162723" y="1398061"/>
                  </a:lnTo>
                  <a:lnTo>
                    <a:pt x="1141983" y="1348539"/>
                  </a:lnTo>
                  <a:lnTo>
                    <a:pt x="1134576" y="1340496"/>
                  </a:lnTo>
                  <a:lnTo>
                    <a:pt x="1056694" y="1308328"/>
                  </a:lnTo>
                  <a:lnTo>
                    <a:pt x="1029816" y="1275948"/>
                  </a:lnTo>
                  <a:lnTo>
                    <a:pt x="1053096" y="1229177"/>
                  </a:lnTo>
                  <a:lnTo>
                    <a:pt x="995743" y="1205897"/>
                  </a:lnTo>
                  <a:lnTo>
                    <a:pt x="875323" y="1184310"/>
                  </a:lnTo>
                  <a:lnTo>
                    <a:pt x="781992" y="1232774"/>
                  </a:lnTo>
                  <a:lnTo>
                    <a:pt x="749612" y="1374782"/>
                  </a:lnTo>
                  <a:lnTo>
                    <a:pt x="710036" y="1324412"/>
                  </a:lnTo>
                  <a:lnTo>
                    <a:pt x="665169" y="1381977"/>
                  </a:lnTo>
                  <a:lnTo>
                    <a:pt x="627498" y="1272350"/>
                  </a:lnTo>
                  <a:lnTo>
                    <a:pt x="548346" y="1320815"/>
                  </a:lnTo>
                  <a:lnTo>
                    <a:pt x="481893" y="1310021"/>
                  </a:lnTo>
                  <a:lnTo>
                    <a:pt x="485491" y="1247166"/>
                  </a:lnTo>
                  <a:lnTo>
                    <a:pt x="571626" y="1031509"/>
                  </a:lnTo>
                  <a:lnTo>
                    <a:pt x="593213" y="816065"/>
                  </a:lnTo>
                  <a:lnTo>
                    <a:pt x="618398" y="711729"/>
                  </a:lnTo>
                  <a:lnTo>
                    <a:pt x="596811" y="625593"/>
                  </a:lnTo>
                  <a:lnTo>
                    <a:pt x="625593" y="548347"/>
                  </a:lnTo>
                  <a:lnTo>
                    <a:pt x="613107" y="465809"/>
                  </a:lnTo>
                  <a:lnTo>
                    <a:pt x="794478" y="287824"/>
                  </a:lnTo>
                  <a:lnTo>
                    <a:pt x="851831" y="298617"/>
                  </a:lnTo>
                  <a:lnTo>
                    <a:pt x="857334" y="277030"/>
                  </a:lnTo>
                  <a:lnTo>
                    <a:pt x="841249" y="252057"/>
                  </a:lnTo>
                  <a:lnTo>
                    <a:pt x="866434" y="235338"/>
                  </a:lnTo>
                  <a:lnTo>
                    <a:pt x="835324" y="180525"/>
                  </a:lnTo>
                  <a:lnTo>
                    <a:pt x="773315" y="180525"/>
                  </a:lnTo>
                  <a:lnTo>
                    <a:pt x="720406" y="219465"/>
                  </a:lnTo>
                  <a:lnTo>
                    <a:pt x="717231" y="221793"/>
                  </a:lnTo>
                  <a:lnTo>
                    <a:pt x="715538" y="218196"/>
                  </a:lnTo>
                  <a:lnTo>
                    <a:pt x="690142" y="167403"/>
                  </a:lnTo>
                  <a:lnTo>
                    <a:pt x="689296" y="165922"/>
                  </a:lnTo>
                  <a:lnTo>
                    <a:pt x="690142" y="164229"/>
                  </a:lnTo>
                  <a:lnTo>
                    <a:pt x="720618" y="108992"/>
                  </a:lnTo>
                  <a:lnTo>
                    <a:pt x="707073" y="41269"/>
                  </a:lnTo>
                  <a:lnTo>
                    <a:pt x="583266" y="0"/>
                  </a:lnTo>
                  <a:lnTo>
                    <a:pt x="526336" y="38094"/>
                  </a:lnTo>
                  <a:lnTo>
                    <a:pt x="512580" y="87617"/>
                  </a:lnTo>
                  <a:lnTo>
                    <a:pt x="511945" y="89733"/>
                  </a:lnTo>
                  <a:lnTo>
                    <a:pt x="509829" y="90157"/>
                  </a:lnTo>
                  <a:lnTo>
                    <a:pt x="435122" y="101162"/>
                  </a:lnTo>
                  <a:lnTo>
                    <a:pt x="413535" y="139256"/>
                  </a:lnTo>
                  <a:lnTo>
                    <a:pt x="412688" y="140738"/>
                  </a:lnTo>
                  <a:lnTo>
                    <a:pt x="411207" y="140949"/>
                  </a:lnTo>
                  <a:lnTo>
                    <a:pt x="346235" y="155129"/>
                  </a:lnTo>
                  <a:lnTo>
                    <a:pt x="345389" y="155340"/>
                  </a:lnTo>
                  <a:lnTo>
                    <a:pt x="344542" y="154917"/>
                  </a:lnTo>
                  <a:lnTo>
                    <a:pt x="247824" y="121902"/>
                  </a:lnTo>
                  <a:lnTo>
                    <a:pt x="222217" y="155129"/>
                  </a:lnTo>
                  <a:lnTo>
                    <a:pt x="272374" y="289094"/>
                  </a:lnTo>
                  <a:lnTo>
                    <a:pt x="272798" y="290152"/>
                  </a:lnTo>
                  <a:lnTo>
                    <a:pt x="272374" y="291210"/>
                  </a:lnTo>
                  <a:lnTo>
                    <a:pt x="236397" y="418826"/>
                  </a:lnTo>
                  <a:lnTo>
                    <a:pt x="290787" y="457132"/>
                  </a:lnTo>
                  <a:lnTo>
                    <a:pt x="291845" y="457767"/>
                  </a:lnTo>
                  <a:lnTo>
                    <a:pt x="292268" y="458825"/>
                  </a:lnTo>
                  <a:lnTo>
                    <a:pt x="323378" y="569087"/>
                  </a:lnTo>
                  <a:lnTo>
                    <a:pt x="324013" y="571838"/>
                  </a:lnTo>
                  <a:lnTo>
                    <a:pt x="321474" y="573108"/>
                  </a:lnTo>
                  <a:lnTo>
                    <a:pt x="281263" y="591732"/>
                  </a:lnTo>
                  <a:lnTo>
                    <a:pt x="283803" y="643371"/>
                  </a:lnTo>
                  <a:lnTo>
                    <a:pt x="283803" y="644006"/>
                  </a:lnTo>
                  <a:lnTo>
                    <a:pt x="283591" y="644641"/>
                  </a:lnTo>
                  <a:lnTo>
                    <a:pt x="263909" y="698184"/>
                  </a:lnTo>
                  <a:lnTo>
                    <a:pt x="263062" y="700300"/>
                  </a:lnTo>
                  <a:lnTo>
                    <a:pt x="260946" y="700512"/>
                  </a:lnTo>
                  <a:lnTo>
                    <a:pt x="179043" y="706015"/>
                  </a:lnTo>
                  <a:lnTo>
                    <a:pt x="173752" y="768024"/>
                  </a:lnTo>
                  <a:lnTo>
                    <a:pt x="173541" y="770140"/>
                  </a:lnTo>
                  <a:lnTo>
                    <a:pt x="171425" y="770987"/>
                  </a:lnTo>
                  <a:lnTo>
                    <a:pt x="32380" y="823684"/>
                  </a:lnTo>
                  <a:lnTo>
                    <a:pt x="32380" y="985373"/>
                  </a:lnTo>
                  <a:lnTo>
                    <a:pt x="32380" y="986643"/>
                  </a:lnTo>
                  <a:lnTo>
                    <a:pt x="31534" y="987489"/>
                  </a:lnTo>
                  <a:lnTo>
                    <a:pt x="0" y="1024314"/>
                  </a:lnTo>
                  <a:lnTo>
                    <a:pt x="70475" y="1072990"/>
                  </a:lnTo>
                  <a:lnTo>
                    <a:pt x="73014" y="1074683"/>
                  </a:lnTo>
                  <a:lnTo>
                    <a:pt x="71533" y="1077223"/>
                  </a:lnTo>
                  <a:lnTo>
                    <a:pt x="33439" y="1150872"/>
                  </a:lnTo>
                  <a:lnTo>
                    <a:pt x="104336" y="1197220"/>
                  </a:lnTo>
                  <a:lnTo>
                    <a:pt x="105183" y="1197855"/>
                  </a:lnTo>
                  <a:lnTo>
                    <a:pt x="105606" y="1198913"/>
                  </a:lnTo>
                  <a:lnTo>
                    <a:pt x="122537" y="1241240"/>
                  </a:lnTo>
                  <a:lnTo>
                    <a:pt x="123384" y="1243144"/>
                  </a:lnTo>
                  <a:lnTo>
                    <a:pt x="121902" y="1244838"/>
                  </a:lnTo>
                  <a:lnTo>
                    <a:pt x="83807" y="1285683"/>
                  </a:lnTo>
                  <a:lnTo>
                    <a:pt x="111108" y="1362930"/>
                  </a:lnTo>
                  <a:lnTo>
                    <a:pt x="223910" y="1304307"/>
                  </a:lnTo>
                  <a:lnTo>
                    <a:pt x="226026" y="1303037"/>
                  </a:lnTo>
                  <a:lnTo>
                    <a:pt x="227931" y="1304942"/>
                  </a:lnTo>
                  <a:lnTo>
                    <a:pt x="264967" y="1345152"/>
                  </a:lnTo>
                  <a:lnTo>
                    <a:pt x="266448" y="1346846"/>
                  </a:lnTo>
                  <a:lnTo>
                    <a:pt x="265391" y="1348962"/>
                  </a:lnTo>
                  <a:lnTo>
                    <a:pt x="210153" y="1468748"/>
                  </a:lnTo>
                  <a:lnTo>
                    <a:pt x="216291" y="1526735"/>
                  </a:lnTo>
                  <a:lnTo>
                    <a:pt x="216503" y="1528852"/>
                  </a:lnTo>
                  <a:lnTo>
                    <a:pt x="214598" y="1529910"/>
                  </a:lnTo>
                  <a:lnTo>
                    <a:pt x="173117" y="1553613"/>
                  </a:lnTo>
                  <a:lnTo>
                    <a:pt x="175869" y="1601019"/>
                  </a:lnTo>
                  <a:lnTo>
                    <a:pt x="268777" y="1601019"/>
                  </a:lnTo>
                  <a:lnTo>
                    <a:pt x="270470" y="1601019"/>
                  </a:lnTo>
                  <a:lnTo>
                    <a:pt x="271528" y="1602501"/>
                  </a:lnTo>
                  <a:lnTo>
                    <a:pt x="313855" y="1665991"/>
                  </a:lnTo>
                  <a:lnTo>
                    <a:pt x="360203" y="1663028"/>
                  </a:lnTo>
                  <a:lnTo>
                    <a:pt x="435968" y="1593401"/>
                  </a:lnTo>
                  <a:lnTo>
                    <a:pt x="448032" y="1541762"/>
                  </a:lnTo>
                  <a:lnTo>
                    <a:pt x="448667" y="1539222"/>
                  </a:lnTo>
                  <a:lnTo>
                    <a:pt x="451206" y="1539222"/>
                  </a:lnTo>
                  <a:lnTo>
                    <a:pt x="508136" y="1539222"/>
                  </a:lnTo>
                  <a:lnTo>
                    <a:pt x="525701" y="1503879"/>
                  </a:lnTo>
                  <a:lnTo>
                    <a:pt x="526760" y="1501763"/>
                  </a:lnTo>
                  <a:lnTo>
                    <a:pt x="529088" y="1501974"/>
                  </a:lnTo>
                  <a:lnTo>
                    <a:pt x="569510" y="1508112"/>
                  </a:lnTo>
                  <a:lnTo>
                    <a:pt x="571415" y="1508535"/>
                  </a:lnTo>
                  <a:lnTo>
                    <a:pt x="572050" y="1510651"/>
                  </a:lnTo>
                  <a:lnTo>
                    <a:pt x="609297" y="1625146"/>
                  </a:lnTo>
                  <a:lnTo>
                    <a:pt x="609932" y="1627050"/>
                  </a:lnTo>
                  <a:lnTo>
                    <a:pt x="608451" y="1628320"/>
                  </a:lnTo>
                  <a:lnTo>
                    <a:pt x="583690" y="1653293"/>
                  </a:lnTo>
                  <a:lnTo>
                    <a:pt x="582843" y="1653928"/>
                  </a:lnTo>
                  <a:lnTo>
                    <a:pt x="581785" y="1654140"/>
                  </a:lnTo>
                  <a:lnTo>
                    <a:pt x="490359" y="1668954"/>
                  </a:lnTo>
                  <a:lnTo>
                    <a:pt x="513215" y="1717419"/>
                  </a:lnTo>
                  <a:lnTo>
                    <a:pt x="514062" y="1719535"/>
                  </a:lnTo>
                  <a:lnTo>
                    <a:pt x="512580" y="1721228"/>
                  </a:lnTo>
                  <a:lnTo>
                    <a:pt x="476179" y="1760592"/>
                  </a:lnTo>
                  <a:lnTo>
                    <a:pt x="466867" y="1812443"/>
                  </a:lnTo>
                  <a:lnTo>
                    <a:pt x="466867" y="1813289"/>
                  </a:lnTo>
                  <a:lnTo>
                    <a:pt x="466232" y="1813924"/>
                  </a:lnTo>
                  <a:lnTo>
                    <a:pt x="412265" y="1876780"/>
                  </a:lnTo>
                  <a:lnTo>
                    <a:pt x="435333" y="1905774"/>
                  </a:lnTo>
                  <a:lnTo>
                    <a:pt x="437026" y="1907678"/>
                  </a:lnTo>
                  <a:lnTo>
                    <a:pt x="435333" y="1909795"/>
                  </a:lnTo>
                  <a:lnTo>
                    <a:pt x="398932" y="1958259"/>
                  </a:lnTo>
                  <a:lnTo>
                    <a:pt x="398932" y="2017094"/>
                  </a:lnTo>
                  <a:lnTo>
                    <a:pt x="496073" y="2065770"/>
                  </a:lnTo>
                  <a:lnTo>
                    <a:pt x="496919" y="2065981"/>
                  </a:lnTo>
                  <a:lnTo>
                    <a:pt x="497342" y="2066828"/>
                  </a:lnTo>
                  <a:lnTo>
                    <a:pt x="575648" y="2175185"/>
                  </a:lnTo>
                  <a:lnTo>
                    <a:pt x="624535" y="2128626"/>
                  </a:lnTo>
                  <a:lnTo>
                    <a:pt x="625593" y="2127779"/>
                  </a:lnTo>
                  <a:lnTo>
                    <a:pt x="626863" y="2127779"/>
                  </a:lnTo>
                  <a:lnTo>
                    <a:pt x="731834" y="2129684"/>
                  </a:lnTo>
                  <a:lnTo>
                    <a:pt x="733104" y="2129684"/>
                  </a:lnTo>
                  <a:lnTo>
                    <a:pt x="733950" y="2130319"/>
                  </a:lnTo>
                  <a:lnTo>
                    <a:pt x="780298" y="2167778"/>
                  </a:lnTo>
                  <a:lnTo>
                    <a:pt x="920401" y="2120583"/>
                  </a:lnTo>
                  <a:lnTo>
                    <a:pt x="926327" y="2118679"/>
                  </a:lnTo>
                  <a:lnTo>
                    <a:pt x="924845" y="2124604"/>
                  </a:lnTo>
                  <a:lnTo>
                    <a:pt x="910031" y="2183862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5" name="Полилиния: фигура 1194">
              <a:extLst>
                <a:ext uri="{FF2B5EF4-FFF2-40B4-BE49-F238E27FC236}">
                  <a16:creationId xmlns:a16="http://schemas.microsoft.com/office/drawing/2014/main" id="{AA4D81CE-E7A0-29AA-11B8-FA19F71659BA}"/>
                </a:ext>
              </a:extLst>
            </p:cNvPr>
            <p:cNvSpPr/>
            <p:nvPr/>
          </p:nvSpPr>
          <p:spPr>
            <a:xfrm>
              <a:off x="8908513" y="5039425"/>
              <a:ext cx="1199786" cy="834485"/>
            </a:xfrm>
            <a:custGeom>
              <a:avLst/>
              <a:gdLst>
                <a:gd name="connsiteX0" fmla="*/ 337981 w 1405467"/>
                <a:gd name="connsiteY0" fmla="*/ 650778 h 977542"/>
                <a:gd name="connsiteX1" fmla="*/ 460517 w 1405467"/>
                <a:gd name="connsiteY1" fmla="*/ 587711 h 977542"/>
                <a:gd name="connsiteX2" fmla="*/ 553849 w 1405467"/>
                <a:gd name="connsiteY2" fmla="*/ 620091 h 977542"/>
                <a:gd name="connsiteX3" fmla="*/ 667073 w 1405467"/>
                <a:gd name="connsiteY3" fmla="*/ 602102 h 977542"/>
                <a:gd name="connsiteX4" fmla="*/ 832360 w 1405467"/>
                <a:gd name="connsiteY4" fmla="*/ 765484 h 977542"/>
                <a:gd name="connsiteX5" fmla="*/ 1037223 w 1405467"/>
                <a:gd name="connsiteY5" fmla="*/ 977542 h 977542"/>
                <a:gd name="connsiteX6" fmla="*/ 1118068 w 1405467"/>
                <a:gd name="connsiteY6" fmla="*/ 945162 h 977542"/>
                <a:gd name="connsiteX7" fmla="*/ 1168225 w 1405467"/>
                <a:gd name="connsiteY7" fmla="*/ 968654 h 977542"/>
                <a:gd name="connsiteX8" fmla="*/ 1204203 w 1405467"/>
                <a:gd name="connsiteY8" fmla="*/ 950665 h 977542"/>
                <a:gd name="connsiteX9" fmla="*/ 1272561 w 1405467"/>
                <a:gd name="connsiteY9" fmla="*/ 972252 h 977542"/>
                <a:gd name="connsiteX10" fmla="*/ 1309386 w 1405467"/>
                <a:gd name="connsiteY10" fmla="*/ 967384 h 977542"/>
                <a:gd name="connsiteX11" fmla="*/ 1374146 w 1405467"/>
                <a:gd name="connsiteY11" fmla="*/ 868762 h 977542"/>
                <a:gd name="connsiteX12" fmla="*/ 1295630 w 1405467"/>
                <a:gd name="connsiteY12" fmla="*/ 759770 h 977542"/>
                <a:gd name="connsiteX13" fmla="*/ 1197219 w 1405467"/>
                <a:gd name="connsiteY13" fmla="*/ 710671 h 977542"/>
                <a:gd name="connsiteX14" fmla="*/ 1195314 w 1405467"/>
                <a:gd name="connsiteY14" fmla="*/ 709612 h 977542"/>
                <a:gd name="connsiteX15" fmla="*/ 1195314 w 1405467"/>
                <a:gd name="connsiteY15" fmla="*/ 707708 h 977542"/>
                <a:gd name="connsiteX16" fmla="*/ 1195314 w 1405467"/>
                <a:gd name="connsiteY16" fmla="*/ 645698 h 977542"/>
                <a:gd name="connsiteX17" fmla="*/ 1195314 w 1405467"/>
                <a:gd name="connsiteY17" fmla="*/ 644641 h 977542"/>
                <a:gd name="connsiteX18" fmla="*/ 1195949 w 1405467"/>
                <a:gd name="connsiteY18" fmla="*/ 643794 h 977542"/>
                <a:gd name="connsiteX19" fmla="*/ 1231716 w 1405467"/>
                <a:gd name="connsiteY19" fmla="*/ 596388 h 977542"/>
                <a:gd name="connsiteX20" fmla="*/ 1208436 w 1405467"/>
                <a:gd name="connsiteY20" fmla="*/ 567394 h 977542"/>
                <a:gd name="connsiteX21" fmla="*/ 1206743 w 1405467"/>
                <a:gd name="connsiteY21" fmla="*/ 565277 h 977542"/>
                <a:gd name="connsiteX22" fmla="*/ 1208647 w 1405467"/>
                <a:gd name="connsiteY22" fmla="*/ 563161 h 977542"/>
                <a:gd name="connsiteX23" fmla="*/ 1263673 w 1405467"/>
                <a:gd name="connsiteY23" fmla="*/ 498824 h 977542"/>
                <a:gd name="connsiteX24" fmla="*/ 1272773 w 1405467"/>
                <a:gd name="connsiteY24" fmla="*/ 447185 h 977542"/>
                <a:gd name="connsiteX25" fmla="*/ 1272985 w 1405467"/>
                <a:gd name="connsiteY25" fmla="*/ 446127 h 977542"/>
                <a:gd name="connsiteX26" fmla="*/ 1273620 w 1405467"/>
                <a:gd name="connsiteY26" fmla="*/ 445492 h 977542"/>
                <a:gd name="connsiteX27" fmla="*/ 1309174 w 1405467"/>
                <a:gd name="connsiteY27" fmla="*/ 406763 h 977542"/>
                <a:gd name="connsiteX28" fmla="*/ 1285471 w 1405467"/>
                <a:gd name="connsiteY28" fmla="*/ 356182 h 977542"/>
                <a:gd name="connsiteX29" fmla="*/ 1283566 w 1405467"/>
                <a:gd name="connsiteY29" fmla="*/ 352161 h 977542"/>
                <a:gd name="connsiteX30" fmla="*/ 1288011 w 1405467"/>
                <a:gd name="connsiteY30" fmla="*/ 351526 h 977542"/>
                <a:gd name="connsiteX31" fmla="*/ 1382823 w 1405467"/>
                <a:gd name="connsiteY31" fmla="*/ 336288 h 977542"/>
                <a:gd name="connsiteX32" fmla="*/ 1405468 w 1405467"/>
                <a:gd name="connsiteY32" fmla="*/ 313643 h 977542"/>
                <a:gd name="connsiteX33" fmla="*/ 1369490 w 1405467"/>
                <a:gd name="connsiteY33" fmla="*/ 202958 h 977542"/>
                <a:gd name="connsiteX34" fmla="*/ 1333724 w 1405467"/>
                <a:gd name="connsiteY34" fmla="*/ 197456 h 977542"/>
                <a:gd name="connsiteX35" fmla="*/ 1316158 w 1405467"/>
                <a:gd name="connsiteY35" fmla="*/ 232375 h 977542"/>
                <a:gd name="connsiteX36" fmla="*/ 1315312 w 1405467"/>
                <a:gd name="connsiteY36" fmla="*/ 234280 h 977542"/>
                <a:gd name="connsiteX37" fmla="*/ 1313195 w 1405467"/>
                <a:gd name="connsiteY37" fmla="*/ 234280 h 977542"/>
                <a:gd name="connsiteX38" fmla="*/ 1257112 w 1405467"/>
                <a:gd name="connsiteY38" fmla="*/ 234280 h 977542"/>
                <a:gd name="connsiteX39" fmla="*/ 1245261 w 1405467"/>
                <a:gd name="connsiteY39" fmla="*/ 284438 h 977542"/>
                <a:gd name="connsiteX40" fmla="*/ 1245049 w 1405467"/>
                <a:gd name="connsiteY40" fmla="*/ 285284 h 977542"/>
                <a:gd name="connsiteX41" fmla="*/ 1244414 w 1405467"/>
                <a:gd name="connsiteY41" fmla="*/ 286131 h 977542"/>
                <a:gd name="connsiteX42" fmla="*/ 1166955 w 1405467"/>
                <a:gd name="connsiteY42" fmla="*/ 357240 h 977542"/>
                <a:gd name="connsiteX43" fmla="*/ 1166109 w 1405467"/>
                <a:gd name="connsiteY43" fmla="*/ 358086 h 977542"/>
                <a:gd name="connsiteX44" fmla="*/ 1164839 w 1405467"/>
                <a:gd name="connsiteY44" fmla="*/ 358086 h 977542"/>
                <a:gd name="connsiteX45" fmla="*/ 1115316 w 1405467"/>
                <a:gd name="connsiteY45" fmla="*/ 361261 h 977542"/>
                <a:gd name="connsiteX46" fmla="*/ 1113412 w 1405467"/>
                <a:gd name="connsiteY46" fmla="*/ 361261 h 977542"/>
                <a:gd name="connsiteX47" fmla="*/ 1112354 w 1405467"/>
                <a:gd name="connsiteY47" fmla="*/ 359780 h 977542"/>
                <a:gd name="connsiteX48" fmla="*/ 1070027 w 1405467"/>
                <a:gd name="connsiteY48" fmla="*/ 296289 h 977542"/>
                <a:gd name="connsiteX49" fmla="*/ 975849 w 1405467"/>
                <a:gd name="connsiteY49" fmla="*/ 296289 h 977542"/>
                <a:gd name="connsiteX50" fmla="*/ 972674 w 1405467"/>
                <a:gd name="connsiteY50" fmla="*/ 296289 h 977542"/>
                <a:gd name="connsiteX51" fmla="*/ 972463 w 1405467"/>
                <a:gd name="connsiteY51" fmla="*/ 293115 h 977542"/>
                <a:gd name="connsiteX52" fmla="*/ 969500 w 1405467"/>
                <a:gd name="connsiteY52" fmla="*/ 240417 h 977542"/>
                <a:gd name="connsiteX53" fmla="*/ 969288 w 1405467"/>
                <a:gd name="connsiteY53" fmla="*/ 238301 h 977542"/>
                <a:gd name="connsiteX54" fmla="*/ 971193 w 1405467"/>
                <a:gd name="connsiteY54" fmla="*/ 237455 h 977542"/>
                <a:gd name="connsiteX55" fmla="*/ 1012673 w 1405467"/>
                <a:gd name="connsiteY55" fmla="*/ 213752 h 977542"/>
                <a:gd name="connsiteX56" fmla="*/ 1006536 w 1405467"/>
                <a:gd name="connsiteY56" fmla="*/ 157033 h 977542"/>
                <a:gd name="connsiteX57" fmla="*/ 1006536 w 1405467"/>
                <a:gd name="connsiteY57" fmla="*/ 156187 h 977542"/>
                <a:gd name="connsiteX58" fmla="*/ 1006959 w 1405467"/>
                <a:gd name="connsiteY58" fmla="*/ 155340 h 977542"/>
                <a:gd name="connsiteX59" fmla="*/ 1061773 w 1405467"/>
                <a:gd name="connsiteY59" fmla="*/ 36613 h 977542"/>
                <a:gd name="connsiteX60" fmla="*/ 1027700 w 1405467"/>
                <a:gd name="connsiteY60" fmla="*/ 0 h 977542"/>
                <a:gd name="connsiteX61" fmla="*/ 799980 w 1405467"/>
                <a:gd name="connsiteY61" fmla="*/ 118304 h 977542"/>
                <a:gd name="connsiteX62" fmla="*/ 805906 w 1405467"/>
                <a:gd name="connsiteY62" fmla="*/ 153012 h 977542"/>
                <a:gd name="connsiteX63" fmla="*/ 806329 w 1405467"/>
                <a:gd name="connsiteY63" fmla="*/ 155763 h 977542"/>
                <a:gd name="connsiteX64" fmla="*/ 803789 w 1405467"/>
                <a:gd name="connsiteY64" fmla="*/ 156822 h 977542"/>
                <a:gd name="connsiteX65" fmla="*/ 754267 w 1405467"/>
                <a:gd name="connsiteY65" fmla="*/ 175234 h 977542"/>
                <a:gd name="connsiteX66" fmla="*/ 753209 w 1405467"/>
                <a:gd name="connsiteY66" fmla="*/ 175657 h 977542"/>
                <a:gd name="connsiteX67" fmla="*/ 752362 w 1405467"/>
                <a:gd name="connsiteY67" fmla="*/ 175446 h 977542"/>
                <a:gd name="connsiteX68" fmla="*/ 710035 w 1405467"/>
                <a:gd name="connsiteY68" fmla="*/ 166345 h 977542"/>
                <a:gd name="connsiteX69" fmla="*/ 562526 w 1405467"/>
                <a:gd name="connsiteY69" fmla="*/ 234068 h 977542"/>
                <a:gd name="connsiteX70" fmla="*/ 560621 w 1405467"/>
                <a:gd name="connsiteY70" fmla="*/ 234915 h 977542"/>
                <a:gd name="connsiteX71" fmla="*/ 558928 w 1405467"/>
                <a:gd name="connsiteY71" fmla="*/ 233645 h 977542"/>
                <a:gd name="connsiteX72" fmla="*/ 523373 w 1405467"/>
                <a:gd name="connsiteY72" fmla="*/ 203805 h 977542"/>
                <a:gd name="connsiteX73" fmla="*/ 416709 w 1405467"/>
                <a:gd name="connsiteY73" fmla="*/ 243380 h 977542"/>
                <a:gd name="connsiteX74" fmla="*/ 415016 w 1405467"/>
                <a:gd name="connsiteY74" fmla="*/ 244015 h 977542"/>
                <a:gd name="connsiteX75" fmla="*/ 413534 w 1405467"/>
                <a:gd name="connsiteY75" fmla="*/ 242957 h 977542"/>
                <a:gd name="connsiteX76" fmla="*/ 358721 w 1405467"/>
                <a:gd name="connsiteY76" fmla="*/ 200207 h 977542"/>
                <a:gd name="connsiteX77" fmla="*/ 274702 w 1405467"/>
                <a:gd name="connsiteY77" fmla="*/ 197244 h 977542"/>
                <a:gd name="connsiteX78" fmla="*/ 238512 w 1405467"/>
                <a:gd name="connsiteY78" fmla="*/ 233433 h 977542"/>
                <a:gd name="connsiteX79" fmla="*/ 236184 w 1405467"/>
                <a:gd name="connsiteY79" fmla="*/ 235550 h 977542"/>
                <a:gd name="connsiteX80" fmla="*/ 233856 w 1405467"/>
                <a:gd name="connsiteY80" fmla="*/ 233433 h 977542"/>
                <a:gd name="connsiteX81" fmla="*/ 195762 w 1405467"/>
                <a:gd name="connsiteY81" fmla="*/ 198302 h 977542"/>
                <a:gd name="connsiteX82" fmla="*/ 170154 w 1405467"/>
                <a:gd name="connsiteY82" fmla="*/ 221159 h 977542"/>
                <a:gd name="connsiteX83" fmla="*/ 168038 w 1405467"/>
                <a:gd name="connsiteY83" fmla="*/ 223064 h 977542"/>
                <a:gd name="connsiteX84" fmla="*/ 165922 w 1405467"/>
                <a:gd name="connsiteY84" fmla="*/ 221159 h 977542"/>
                <a:gd name="connsiteX85" fmla="*/ 117880 w 1405467"/>
                <a:gd name="connsiteY85" fmla="*/ 182218 h 977542"/>
                <a:gd name="connsiteX86" fmla="*/ 58200 w 1405467"/>
                <a:gd name="connsiteY86" fmla="*/ 206133 h 977542"/>
                <a:gd name="connsiteX87" fmla="*/ 0 w 1405467"/>
                <a:gd name="connsiteY87" fmla="*/ 244227 h 977542"/>
                <a:gd name="connsiteX88" fmla="*/ 73437 w 1405467"/>
                <a:gd name="connsiteY88" fmla="*/ 293115 h 977542"/>
                <a:gd name="connsiteX89" fmla="*/ 76400 w 1405467"/>
                <a:gd name="connsiteY89" fmla="*/ 295019 h 977542"/>
                <a:gd name="connsiteX90" fmla="*/ 74283 w 1405467"/>
                <a:gd name="connsiteY90" fmla="*/ 297982 h 977542"/>
                <a:gd name="connsiteX91" fmla="*/ 52485 w 1405467"/>
                <a:gd name="connsiteY91" fmla="*/ 328669 h 977542"/>
                <a:gd name="connsiteX92" fmla="*/ 86347 w 1405467"/>
                <a:gd name="connsiteY92" fmla="*/ 362531 h 977542"/>
                <a:gd name="connsiteX93" fmla="*/ 147721 w 1405467"/>
                <a:gd name="connsiteY93" fmla="*/ 328458 h 977542"/>
                <a:gd name="connsiteX94" fmla="*/ 150684 w 1405467"/>
                <a:gd name="connsiteY94" fmla="*/ 326765 h 977542"/>
                <a:gd name="connsiteX95" fmla="*/ 152166 w 1405467"/>
                <a:gd name="connsiteY95" fmla="*/ 329727 h 977542"/>
                <a:gd name="connsiteX96" fmla="*/ 181583 w 1405467"/>
                <a:gd name="connsiteY96" fmla="*/ 381578 h 977542"/>
                <a:gd name="connsiteX97" fmla="*/ 228566 w 1405467"/>
                <a:gd name="connsiteY97" fmla="*/ 370361 h 977542"/>
                <a:gd name="connsiteX98" fmla="*/ 232375 w 1405467"/>
                <a:gd name="connsiteY98" fmla="*/ 369515 h 977542"/>
                <a:gd name="connsiteX99" fmla="*/ 232799 w 1405467"/>
                <a:gd name="connsiteY99" fmla="*/ 373536 h 977542"/>
                <a:gd name="connsiteX100" fmla="*/ 239570 w 1405467"/>
                <a:gd name="connsiteY100" fmla="*/ 465809 h 977542"/>
                <a:gd name="connsiteX101" fmla="*/ 287612 w 1405467"/>
                <a:gd name="connsiteY101" fmla="*/ 493321 h 977542"/>
                <a:gd name="connsiteX102" fmla="*/ 290786 w 1405467"/>
                <a:gd name="connsiteY102" fmla="*/ 495014 h 977542"/>
                <a:gd name="connsiteX103" fmla="*/ 288670 w 1405467"/>
                <a:gd name="connsiteY103" fmla="*/ 497977 h 977542"/>
                <a:gd name="connsiteX104" fmla="*/ 261792 w 1405467"/>
                <a:gd name="connsiteY104" fmla="*/ 536283 h 977542"/>
                <a:gd name="connsiteX105" fmla="*/ 337981 w 1405467"/>
                <a:gd name="connsiteY105" fmla="*/ 650778 h 97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1405467" h="977542">
                  <a:moveTo>
                    <a:pt x="337981" y="650778"/>
                  </a:moveTo>
                  <a:lnTo>
                    <a:pt x="460517" y="587711"/>
                  </a:lnTo>
                  <a:lnTo>
                    <a:pt x="553849" y="620091"/>
                  </a:lnTo>
                  <a:lnTo>
                    <a:pt x="667073" y="602102"/>
                  </a:lnTo>
                  <a:lnTo>
                    <a:pt x="832360" y="765484"/>
                  </a:lnTo>
                  <a:lnTo>
                    <a:pt x="1037223" y="977542"/>
                  </a:lnTo>
                  <a:lnTo>
                    <a:pt x="1118068" y="945162"/>
                  </a:lnTo>
                  <a:lnTo>
                    <a:pt x="1168225" y="968654"/>
                  </a:lnTo>
                  <a:lnTo>
                    <a:pt x="1204203" y="950665"/>
                  </a:lnTo>
                  <a:lnTo>
                    <a:pt x="1272561" y="972252"/>
                  </a:lnTo>
                  <a:lnTo>
                    <a:pt x="1309386" y="967384"/>
                  </a:lnTo>
                  <a:lnTo>
                    <a:pt x="1374146" y="868762"/>
                  </a:lnTo>
                  <a:lnTo>
                    <a:pt x="1295630" y="759770"/>
                  </a:lnTo>
                  <a:lnTo>
                    <a:pt x="1197219" y="710671"/>
                  </a:lnTo>
                  <a:lnTo>
                    <a:pt x="1195314" y="709612"/>
                  </a:lnTo>
                  <a:lnTo>
                    <a:pt x="1195314" y="707708"/>
                  </a:lnTo>
                  <a:lnTo>
                    <a:pt x="1195314" y="645698"/>
                  </a:lnTo>
                  <a:lnTo>
                    <a:pt x="1195314" y="644641"/>
                  </a:lnTo>
                  <a:lnTo>
                    <a:pt x="1195949" y="643794"/>
                  </a:lnTo>
                  <a:lnTo>
                    <a:pt x="1231716" y="596388"/>
                  </a:lnTo>
                  <a:lnTo>
                    <a:pt x="1208436" y="567394"/>
                  </a:lnTo>
                  <a:lnTo>
                    <a:pt x="1206743" y="565277"/>
                  </a:lnTo>
                  <a:lnTo>
                    <a:pt x="1208647" y="563161"/>
                  </a:lnTo>
                  <a:lnTo>
                    <a:pt x="1263673" y="498824"/>
                  </a:lnTo>
                  <a:lnTo>
                    <a:pt x="1272773" y="447185"/>
                  </a:lnTo>
                  <a:lnTo>
                    <a:pt x="1272985" y="446127"/>
                  </a:lnTo>
                  <a:lnTo>
                    <a:pt x="1273620" y="445492"/>
                  </a:lnTo>
                  <a:lnTo>
                    <a:pt x="1309174" y="406763"/>
                  </a:lnTo>
                  <a:lnTo>
                    <a:pt x="1285471" y="356182"/>
                  </a:lnTo>
                  <a:lnTo>
                    <a:pt x="1283566" y="352161"/>
                  </a:lnTo>
                  <a:lnTo>
                    <a:pt x="1288011" y="351526"/>
                  </a:lnTo>
                  <a:lnTo>
                    <a:pt x="1382823" y="336288"/>
                  </a:lnTo>
                  <a:lnTo>
                    <a:pt x="1405468" y="313643"/>
                  </a:lnTo>
                  <a:lnTo>
                    <a:pt x="1369490" y="202958"/>
                  </a:lnTo>
                  <a:lnTo>
                    <a:pt x="1333724" y="197456"/>
                  </a:lnTo>
                  <a:lnTo>
                    <a:pt x="1316158" y="232375"/>
                  </a:lnTo>
                  <a:lnTo>
                    <a:pt x="1315312" y="234280"/>
                  </a:lnTo>
                  <a:lnTo>
                    <a:pt x="1313195" y="234280"/>
                  </a:lnTo>
                  <a:lnTo>
                    <a:pt x="1257112" y="234280"/>
                  </a:lnTo>
                  <a:lnTo>
                    <a:pt x="1245261" y="284438"/>
                  </a:lnTo>
                  <a:lnTo>
                    <a:pt x="1245049" y="285284"/>
                  </a:lnTo>
                  <a:lnTo>
                    <a:pt x="1244414" y="286131"/>
                  </a:lnTo>
                  <a:lnTo>
                    <a:pt x="1166955" y="357240"/>
                  </a:lnTo>
                  <a:lnTo>
                    <a:pt x="1166109" y="358086"/>
                  </a:lnTo>
                  <a:lnTo>
                    <a:pt x="1164839" y="358086"/>
                  </a:lnTo>
                  <a:lnTo>
                    <a:pt x="1115316" y="361261"/>
                  </a:lnTo>
                  <a:lnTo>
                    <a:pt x="1113412" y="361261"/>
                  </a:lnTo>
                  <a:lnTo>
                    <a:pt x="1112354" y="359780"/>
                  </a:lnTo>
                  <a:lnTo>
                    <a:pt x="1070027" y="296289"/>
                  </a:lnTo>
                  <a:lnTo>
                    <a:pt x="975849" y="296289"/>
                  </a:lnTo>
                  <a:lnTo>
                    <a:pt x="972674" y="296289"/>
                  </a:lnTo>
                  <a:lnTo>
                    <a:pt x="972463" y="293115"/>
                  </a:lnTo>
                  <a:lnTo>
                    <a:pt x="969500" y="240417"/>
                  </a:lnTo>
                  <a:lnTo>
                    <a:pt x="969288" y="238301"/>
                  </a:lnTo>
                  <a:lnTo>
                    <a:pt x="971193" y="237455"/>
                  </a:lnTo>
                  <a:lnTo>
                    <a:pt x="1012673" y="213752"/>
                  </a:lnTo>
                  <a:lnTo>
                    <a:pt x="1006536" y="157033"/>
                  </a:lnTo>
                  <a:lnTo>
                    <a:pt x="1006536" y="156187"/>
                  </a:lnTo>
                  <a:lnTo>
                    <a:pt x="1006959" y="155340"/>
                  </a:lnTo>
                  <a:lnTo>
                    <a:pt x="1061773" y="36613"/>
                  </a:lnTo>
                  <a:lnTo>
                    <a:pt x="1027700" y="0"/>
                  </a:lnTo>
                  <a:lnTo>
                    <a:pt x="799980" y="118304"/>
                  </a:lnTo>
                  <a:lnTo>
                    <a:pt x="805906" y="153012"/>
                  </a:lnTo>
                  <a:lnTo>
                    <a:pt x="806329" y="155763"/>
                  </a:lnTo>
                  <a:lnTo>
                    <a:pt x="803789" y="156822"/>
                  </a:lnTo>
                  <a:lnTo>
                    <a:pt x="754267" y="175234"/>
                  </a:lnTo>
                  <a:lnTo>
                    <a:pt x="753209" y="175657"/>
                  </a:lnTo>
                  <a:lnTo>
                    <a:pt x="752362" y="175446"/>
                  </a:lnTo>
                  <a:lnTo>
                    <a:pt x="710035" y="166345"/>
                  </a:lnTo>
                  <a:lnTo>
                    <a:pt x="562526" y="234068"/>
                  </a:lnTo>
                  <a:lnTo>
                    <a:pt x="560621" y="234915"/>
                  </a:lnTo>
                  <a:lnTo>
                    <a:pt x="558928" y="233645"/>
                  </a:lnTo>
                  <a:lnTo>
                    <a:pt x="523373" y="203805"/>
                  </a:lnTo>
                  <a:lnTo>
                    <a:pt x="416709" y="243380"/>
                  </a:lnTo>
                  <a:lnTo>
                    <a:pt x="415016" y="244015"/>
                  </a:lnTo>
                  <a:lnTo>
                    <a:pt x="413534" y="242957"/>
                  </a:lnTo>
                  <a:lnTo>
                    <a:pt x="358721" y="200207"/>
                  </a:lnTo>
                  <a:lnTo>
                    <a:pt x="274702" y="197244"/>
                  </a:lnTo>
                  <a:lnTo>
                    <a:pt x="238512" y="233433"/>
                  </a:lnTo>
                  <a:lnTo>
                    <a:pt x="236184" y="235550"/>
                  </a:lnTo>
                  <a:lnTo>
                    <a:pt x="233856" y="233433"/>
                  </a:lnTo>
                  <a:lnTo>
                    <a:pt x="195762" y="198302"/>
                  </a:lnTo>
                  <a:lnTo>
                    <a:pt x="170154" y="221159"/>
                  </a:lnTo>
                  <a:lnTo>
                    <a:pt x="168038" y="223064"/>
                  </a:lnTo>
                  <a:lnTo>
                    <a:pt x="165922" y="221159"/>
                  </a:lnTo>
                  <a:lnTo>
                    <a:pt x="117880" y="182218"/>
                  </a:lnTo>
                  <a:lnTo>
                    <a:pt x="58200" y="206133"/>
                  </a:lnTo>
                  <a:lnTo>
                    <a:pt x="0" y="244227"/>
                  </a:lnTo>
                  <a:lnTo>
                    <a:pt x="73437" y="293115"/>
                  </a:lnTo>
                  <a:lnTo>
                    <a:pt x="76400" y="295019"/>
                  </a:lnTo>
                  <a:lnTo>
                    <a:pt x="74283" y="297982"/>
                  </a:lnTo>
                  <a:lnTo>
                    <a:pt x="52485" y="328669"/>
                  </a:lnTo>
                  <a:lnTo>
                    <a:pt x="86347" y="362531"/>
                  </a:lnTo>
                  <a:lnTo>
                    <a:pt x="147721" y="328458"/>
                  </a:lnTo>
                  <a:lnTo>
                    <a:pt x="150684" y="326765"/>
                  </a:lnTo>
                  <a:lnTo>
                    <a:pt x="152166" y="329727"/>
                  </a:lnTo>
                  <a:lnTo>
                    <a:pt x="181583" y="381578"/>
                  </a:lnTo>
                  <a:lnTo>
                    <a:pt x="228566" y="370361"/>
                  </a:lnTo>
                  <a:lnTo>
                    <a:pt x="232375" y="369515"/>
                  </a:lnTo>
                  <a:lnTo>
                    <a:pt x="232799" y="373536"/>
                  </a:lnTo>
                  <a:lnTo>
                    <a:pt x="239570" y="465809"/>
                  </a:lnTo>
                  <a:lnTo>
                    <a:pt x="287612" y="493321"/>
                  </a:lnTo>
                  <a:lnTo>
                    <a:pt x="290786" y="495014"/>
                  </a:lnTo>
                  <a:lnTo>
                    <a:pt x="288670" y="497977"/>
                  </a:lnTo>
                  <a:lnTo>
                    <a:pt x="261792" y="536283"/>
                  </a:lnTo>
                  <a:lnTo>
                    <a:pt x="337981" y="65077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6" name="Полилиния: фигура 1195">
              <a:extLst>
                <a:ext uri="{FF2B5EF4-FFF2-40B4-BE49-F238E27FC236}">
                  <a16:creationId xmlns:a16="http://schemas.microsoft.com/office/drawing/2014/main" id="{477F0103-D85F-5715-493B-FFE8BDBC785A}"/>
                </a:ext>
              </a:extLst>
            </p:cNvPr>
            <p:cNvSpPr/>
            <p:nvPr/>
          </p:nvSpPr>
          <p:spPr>
            <a:xfrm>
              <a:off x="3232965" y="4180912"/>
              <a:ext cx="340731" cy="331878"/>
            </a:xfrm>
            <a:custGeom>
              <a:avLst/>
              <a:gdLst>
                <a:gd name="connsiteX0" fmla="*/ 0 w 399143"/>
                <a:gd name="connsiteY0" fmla="*/ 248248 h 388773"/>
                <a:gd name="connsiteX1" fmla="*/ 15026 w 399143"/>
                <a:gd name="connsiteY1" fmla="*/ 276607 h 388773"/>
                <a:gd name="connsiteX2" fmla="*/ 12486 w 399143"/>
                <a:gd name="connsiteY2" fmla="*/ 342849 h 388773"/>
                <a:gd name="connsiteX3" fmla="*/ 58200 w 399143"/>
                <a:gd name="connsiteY3" fmla="*/ 367398 h 388773"/>
                <a:gd name="connsiteX4" fmla="*/ 58411 w 399143"/>
                <a:gd name="connsiteY4" fmla="*/ 367398 h 388773"/>
                <a:gd name="connsiteX5" fmla="*/ 91426 w 399143"/>
                <a:gd name="connsiteY5" fmla="*/ 388774 h 388773"/>
                <a:gd name="connsiteX6" fmla="*/ 122113 w 399143"/>
                <a:gd name="connsiteY6" fmla="*/ 367610 h 388773"/>
                <a:gd name="connsiteX7" fmla="*/ 122960 w 399143"/>
                <a:gd name="connsiteY7" fmla="*/ 366764 h 388773"/>
                <a:gd name="connsiteX8" fmla="*/ 124230 w 399143"/>
                <a:gd name="connsiteY8" fmla="*/ 366975 h 388773"/>
                <a:gd name="connsiteX9" fmla="*/ 170578 w 399143"/>
                <a:gd name="connsiteY9" fmla="*/ 369303 h 388773"/>
                <a:gd name="connsiteX10" fmla="*/ 219254 w 399143"/>
                <a:gd name="connsiteY10" fmla="*/ 339674 h 388773"/>
                <a:gd name="connsiteX11" fmla="*/ 224545 w 399143"/>
                <a:gd name="connsiteY11" fmla="*/ 302638 h 388773"/>
                <a:gd name="connsiteX12" fmla="*/ 224968 w 399143"/>
                <a:gd name="connsiteY12" fmla="*/ 299252 h 388773"/>
                <a:gd name="connsiteX13" fmla="*/ 228354 w 399143"/>
                <a:gd name="connsiteY13" fmla="*/ 299675 h 388773"/>
                <a:gd name="connsiteX14" fmla="*/ 282744 w 399143"/>
                <a:gd name="connsiteY14" fmla="*/ 307083 h 388773"/>
                <a:gd name="connsiteX15" fmla="*/ 311527 w 399143"/>
                <a:gd name="connsiteY15" fmla="*/ 297982 h 388773"/>
                <a:gd name="connsiteX16" fmla="*/ 314066 w 399143"/>
                <a:gd name="connsiteY16" fmla="*/ 297136 h 388773"/>
                <a:gd name="connsiteX17" fmla="*/ 315336 w 399143"/>
                <a:gd name="connsiteY17" fmla="*/ 299675 h 388773"/>
                <a:gd name="connsiteX18" fmla="*/ 336923 w 399143"/>
                <a:gd name="connsiteY18" fmla="*/ 342637 h 388773"/>
                <a:gd name="connsiteX19" fmla="*/ 385176 w 399143"/>
                <a:gd name="connsiteY19" fmla="*/ 359780 h 388773"/>
                <a:gd name="connsiteX20" fmla="*/ 395969 w 399143"/>
                <a:gd name="connsiteY20" fmla="*/ 350256 h 388773"/>
                <a:gd name="connsiteX21" fmla="*/ 399144 w 399143"/>
                <a:gd name="connsiteY21" fmla="*/ 296289 h 388773"/>
                <a:gd name="connsiteX22" fmla="*/ 368033 w 399143"/>
                <a:gd name="connsiteY22" fmla="*/ 273009 h 388773"/>
                <a:gd name="connsiteX23" fmla="*/ 366764 w 399143"/>
                <a:gd name="connsiteY23" fmla="*/ 272163 h 388773"/>
                <a:gd name="connsiteX24" fmla="*/ 366764 w 399143"/>
                <a:gd name="connsiteY24" fmla="*/ 270470 h 388773"/>
                <a:gd name="connsiteX25" fmla="*/ 364436 w 399143"/>
                <a:gd name="connsiteY25" fmla="*/ 235761 h 388773"/>
                <a:gd name="connsiteX26" fmla="*/ 344754 w 399143"/>
                <a:gd name="connsiteY26" fmla="*/ 216926 h 388773"/>
                <a:gd name="connsiteX27" fmla="*/ 314701 w 399143"/>
                <a:gd name="connsiteY27" fmla="*/ 194916 h 388773"/>
                <a:gd name="connsiteX28" fmla="*/ 313220 w 399143"/>
                <a:gd name="connsiteY28" fmla="*/ 193858 h 388773"/>
                <a:gd name="connsiteX29" fmla="*/ 313220 w 399143"/>
                <a:gd name="connsiteY29" fmla="*/ 192165 h 388773"/>
                <a:gd name="connsiteX30" fmla="*/ 316606 w 399143"/>
                <a:gd name="connsiteY30" fmla="*/ 139044 h 388773"/>
                <a:gd name="connsiteX31" fmla="*/ 256502 w 399143"/>
                <a:gd name="connsiteY31" fmla="*/ 92485 h 388773"/>
                <a:gd name="connsiteX32" fmla="*/ 255443 w 399143"/>
                <a:gd name="connsiteY32" fmla="*/ 91638 h 388773"/>
                <a:gd name="connsiteX33" fmla="*/ 255232 w 399143"/>
                <a:gd name="connsiteY33" fmla="*/ 90157 h 388773"/>
                <a:gd name="connsiteX34" fmla="*/ 249729 w 399143"/>
                <a:gd name="connsiteY34" fmla="*/ 54602 h 388773"/>
                <a:gd name="connsiteX35" fmla="*/ 226873 w 399143"/>
                <a:gd name="connsiteY35" fmla="*/ 43809 h 388773"/>
                <a:gd name="connsiteX36" fmla="*/ 224968 w 399143"/>
                <a:gd name="connsiteY36" fmla="*/ 42750 h 388773"/>
                <a:gd name="connsiteX37" fmla="*/ 224968 w 399143"/>
                <a:gd name="connsiteY37" fmla="*/ 40846 h 388773"/>
                <a:gd name="connsiteX38" fmla="*/ 224968 w 399143"/>
                <a:gd name="connsiteY38" fmla="*/ 18412 h 388773"/>
                <a:gd name="connsiteX39" fmla="*/ 215656 w 399143"/>
                <a:gd name="connsiteY39" fmla="*/ 2116 h 388773"/>
                <a:gd name="connsiteX40" fmla="*/ 181583 w 399143"/>
                <a:gd name="connsiteY40" fmla="*/ 0 h 388773"/>
                <a:gd name="connsiteX41" fmla="*/ 175445 w 399143"/>
                <a:gd name="connsiteY41" fmla="*/ 14180 h 388773"/>
                <a:gd name="connsiteX42" fmla="*/ 174811 w 399143"/>
                <a:gd name="connsiteY42" fmla="*/ 15873 h 388773"/>
                <a:gd name="connsiteX43" fmla="*/ 173117 w 399143"/>
                <a:gd name="connsiteY43" fmla="*/ 16084 h 388773"/>
                <a:gd name="connsiteX44" fmla="*/ 158938 w 399143"/>
                <a:gd name="connsiteY44" fmla="*/ 18412 h 388773"/>
                <a:gd name="connsiteX45" fmla="*/ 157033 w 399143"/>
                <a:gd name="connsiteY45" fmla="*/ 18836 h 388773"/>
                <a:gd name="connsiteX46" fmla="*/ 155975 w 399143"/>
                <a:gd name="connsiteY46" fmla="*/ 17143 h 388773"/>
                <a:gd name="connsiteX47" fmla="*/ 146451 w 399143"/>
                <a:gd name="connsiteY47" fmla="*/ 5714 h 388773"/>
                <a:gd name="connsiteX48" fmla="*/ 131849 w 399143"/>
                <a:gd name="connsiteY48" fmla="*/ 5714 h 388773"/>
                <a:gd name="connsiteX49" fmla="*/ 109627 w 399143"/>
                <a:gd name="connsiteY49" fmla="*/ 25820 h 388773"/>
                <a:gd name="connsiteX50" fmla="*/ 109627 w 399143"/>
                <a:gd name="connsiteY50" fmla="*/ 64125 h 388773"/>
                <a:gd name="connsiteX51" fmla="*/ 109627 w 399143"/>
                <a:gd name="connsiteY51" fmla="*/ 65184 h 388773"/>
                <a:gd name="connsiteX52" fmla="*/ 108780 w 399143"/>
                <a:gd name="connsiteY52" fmla="*/ 66030 h 388773"/>
                <a:gd name="connsiteX53" fmla="*/ 95659 w 399143"/>
                <a:gd name="connsiteY53" fmla="*/ 84443 h 388773"/>
                <a:gd name="connsiteX54" fmla="*/ 107087 w 399143"/>
                <a:gd name="connsiteY54" fmla="*/ 92908 h 388773"/>
                <a:gd name="connsiteX55" fmla="*/ 108146 w 399143"/>
                <a:gd name="connsiteY55" fmla="*/ 93755 h 388773"/>
                <a:gd name="connsiteX56" fmla="*/ 108357 w 399143"/>
                <a:gd name="connsiteY56" fmla="*/ 95236 h 388773"/>
                <a:gd name="connsiteX57" fmla="*/ 109627 w 399143"/>
                <a:gd name="connsiteY57" fmla="*/ 114071 h 388773"/>
                <a:gd name="connsiteX58" fmla="*/ 109627 w 399143"/>
                <a:gd name="connsiteY58" fmla="*/ 117669 h 388773"/>
                <a:gd name="connsiteX59" fmla="*/ 106029 w 399143"/>
                <a:gd name="connsiteY59" fmla="*/ 117458 h 388773"/>
                <a:gd name="connsiteX60" fmla="*/ 81268 w 399143"/>
                <a:gd name="connsiteY60" fmla="*/ 116399 h 388773"/>
                <a:gd name="connsiteX61" fmla="*/ 71321 w 399143"/>
                <a:gd name="connsiteY61" fmla="*/ 133330 h 388773"/>
                <a:gd name="connsiteX62" fmla="*/ 78093 w 399143"/>
                <a:gd name="connsiteY62" fmla="*/ 167192 h 388773"/>
                <a:gd name="connsiteX63" fmla="*/ 78305 w 399143"/>
                <a:gd name="connsiteY63" fmla="*/ 168885 h 388773"/>
                <a:gd name="connsiteX64" fmla="*/ 77247 w 399143"/>
                <a:gd name="connsiteY64" fmla="*/ 170155 h 388773"/>
                <a:gd name="connsiteX65" fmla="*/ 0 w 399143"/>
                <a:gd name="connsiteY65" fmla="*/ 248248 h 38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9143" h="388773">
                  <a:moveTo>
                    <a:pt x="0" y="248248"/>
                  </a:moveTo>
                  <a:lnTo>
                    <a:pt x="15026" y="276607"/>
                  </a:lnTo>
                  <a:lnTo>
                    <a:pt x="12486" y="342849"/>
                  </a:lnTo>
                  <a:lnTo>
                    <a:pt x="58200" y="367398"/>
                  </a:lnTo>
                  <a:lnTo>
                    <a:pt x="58411" y="367398"/>
                  </a:lnTo>
                  <a:lnTo>
                    <a:pt x="91426" y="388774"/>
                  </a:lnTo>
                  <a:lnTo>
                    <a:pt x="122113" y="367610"/>
                  </a:lnTo>
                  <a:lnTo>
                    <a:pt x="122960" y="366764"/>
                  </a:lnTo>
                  <a:lnTo>
                    <a:pt x="124230" y="366975"/>
                  </a:lnTo>
                  <a:lnTo>
                    <a:pt x="170578" y="369303"/>
                  </a:lnTo>
                  <a:lnTo>
                    <a:pt x="219254" y="339674"/>
                  </a:lnTo>
                  <a:lnTo>
                    <a:pt x="224545" y="302638"/>
                  </a:lnTo>
                  <a:lnTo>
                    <a:pt x="224968" y="299252"/>
                  </a:lnTo>
                  <a:lnTo>
                    <a:pt x="228354" y="299675"/>
                  </a:lnTo>
                  <a:lnTo>
                    <a:pt x="282744" y="307083"/>
                  </a:lnTo>
                  <a:lnTo>
                    <a:pt x="311527" y="297982"/>
                  </a:lnTo>
                  <a:lnTo>
                    <a:pt x="314066" y="297136"/>
                  </a:lnTo>
                  <a:lnTo>
                    <a:pt x="315336" y="299675"/>
                  </a:lnTo>
                  <a:lnTo>
                    <a:pt x="336923" y="342637"/>
                  </a:lnTo>
                  <a:lnTo>
                    <a:pt x="385176" y="359780"/>
                  </a:lnTo>
                  <a:lnTo>
                    <a:pt x="395969" y="350256"/>
                  </a:lnTo>
                  <a:lnTo>
                    <a:pt x="399144" y="296289"/>
                  </a:lnTo>
                  <a:lnTo>
                    <a:pt x="368033" y="273009"/>
                  </a:lnTo>
                  <a:lnTo>
                    <a:pt x="366764" y="272163"/>
                  </a:lnTo>
                  <a:lnTo>
                    <a:pt x="366764" y="270470"/>
                  </a:lnTo>
                  <a:lnTo>
                    <a:pt x="364436" y="235761"/>
                  </a:lnTo>
                  <a:lnTo>
                    <a:pt x="344754" y="216926"/>
                  </a:lnTo>
                  <a:lnTo>
                    <a:pt x="314701" y="194916"/>
                  </a:lnTo>
                  <a:lnTo>
                    <a:pt x="313220" y="193858"/>
                  </a:lnTo>
                  <a:lnTo>
                    <a:pt x="313220" y="192165"/>
                  </a:lnTo>
                  <a:lnTo>
                    <a:pt x="316606" y="139044"/>
                  </a:lnTo>
                  <a:lnTo>
                    <a:pt x="256502" y="92485"/>
                  </a:lnTo>
                  <a:lnTo>
                    <a:pt x="255443" y="91638"/>
                  </a:lnTo>
                  <a:lnTo>
                    <a:pt x="255232" y="90157"/>
                  </a:lnTo>
                  <a:lnTo>
                    <a:pt x="249729" y="54602"/>
                  </a:lnTo>
                  <a:lnTo>
                    <a:pt x="226873" y="43809"/>
                  </a:lnTo>
                  <a:lnTo>
                    <a:pt x="224968" y="42750"/>
                  </a:lnTo>
                  <a:lnTo>
                    <a:pt x="224968" y="40846"/>
                  </a:lnTo>
                  <a:lnTo>
                    <a:pt x="224968" y="18412"/>
                  </a:lnTo>
                  <a:lnTo>
                    <a:pt x="215656" y="2116"/>
                  </a:lnTo>
                  <a:lnTo>
                    <a:pt x="181583" y="0"/>
                  </a:lnTo>
                  <a:lnTo>
                    <a:pt x="175445" y="14180"/>
                  </a:lnTo>
                  <a:lnTo>
                    <a:pt x="174811" y="15873"/>
                  </a:lnTo>
                  <a:lnTo>
                    <a:pt x="173117" y="16084"/>
                  </a:lnTo>
                  <a:lnTo>
                    <a:pt x="158938" y="18412"/>
                  </a:lnTo>
                  <a:lnTo>
                    <a:pt x="157033" y="18836"/>
                  </a:lnTo>
                  <a:lnTo>
                    <a:pt x="155975" y="17143"/>
                  </a:lnTo>
                  <a:lnTo>
                    <a:pt x="146451" y="5714"/>
                  </a:lnTo>
                  <a:lnTo>
                    <a:pt x="131849" y="5714"/>
                  </a:lnTo>
                  <a:lnTo>
                    <a:pt x="109627" y="25820"/>
                  </a:lnTo>
                  <a:lnTo>
                    <a:pt x="109627" y="64125"/>
                  </a:lnTo>
                  <a:lnTo>
                    <a:pt x="109627" y="65184"/>
                  </a:lnTo>
                  <a:lnTo>
                    <a:pt x="108780" y="66030"/>
                  </a:lnTo>
                  <a:lnTo>
                    <a:pt x="95659" y="84443"/>
                  </a:lnTo>
                  <a:lnTo>
                    <a:pt x="107087" y="92908"/>
                  </a:lnTo>
                  <a:lnTo>
                    <a:pt x="108146" y="93755"/>
                  </a:lnTo>
                  <a:lnTo>
                    <a:pt x="108357" y="95236"/>
                  </a:lnTo>
                  <a:lnTo>
                    <a:pt x="109627" y="114071"/>
                  </a:lnTo>
                  <a:lnTo>
                    <a:pt x="109627" y="117669"/>
                  </a:lnTo>
                  <a:lnTo>
                    <a:pt x="106029" y="117458"/>
                  </a:lnTo>
                  <a:lnTo>
                    <a:pt x="81268" y="116399"/>
                  </a:lnTo>
                  <a:lnTo>
                    <a:pt x="71321" y="133330"/>
                  </a:lnTo>
                  <a:lnTo>
                    <a:pt x="78093" y="167192"/>
                  </a:lnTo>
                  <a:lnTo>
                    <a:pt x="78305" y="168885"/>
                  </a:lnTo>
                  <a:lnTo>
                    <a:pt x="77247" y="170155"/>
                  </a:lnTo>
                  <a:lnTo>
                    <a:pt x="0" y="248248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7" name="Полилиния: фигура 1196">
              <a:extLst>
                <a:ext uri="{FF2B5EF4-FFF2-40B4-BE49-F238E27FC236}">
                  <a16:creationId xmlns:a16="http://schemas.microsoft.com/office/drawing/2014/main" id="{E5951199-8D5B-BAE5-E5C1-DB47531242B5}"/>
                </a:ext>
              </a:extLst>
            </p:cNvPr>
            <p:cNvSpPr/>
            <p:nvPr/>
          </p:nvSpPr>
          <p:spPr>
            <a:xfrm>
              <a:off x="3100177" y="4082992"/>
              <a:ext cx="220590" cy="304418"/>
            </a:xfrm>
            <a:custGeom>
              <a:avLst/>
              <a:gdLst>
                <a:gd name="connsiteX0" fmla="*/ 38518 w 258406"/>
                <a:gd name="connsiteY0" fmla="*/ 0 h 356605"/>
                <a:gd name="connsiteX1" fmla="*/ 12486 w 258406"/>
                <a:gd name="connsiteY1" fmla="*/ 32169 h 356605"/>
                <a:gd name="connsiteX2" fmla="*/ 0 w 258406"/>
                <a:gd name="connsiteY2" fmla="*/ 51851 h 356605"/>
                <a:gd name="connsiteX3" fmla="*/ 5291 w 258406"/>
                <a:gd name="connsiteY3" fmla="*/ 78728 h 356605"/>
                <a:gd name="connsiteX4" fmla="*/ 32380 w 258406"/>
                <a:gd name="connsiteY4" fmla="*/ 91427 h 356605"/>
                <a:gd name="connsiteX5" fmla="*/ 28782 w 258406"/>
                <a:gd name="connsiteY5" fmla="*/ 132695 h 356605"/>
                <a:gd name="connsiteX6" fmla="*/ 96929 w 258406"/>
                <a:gd name="connsiteY6" fmla="*/ 175869 h 356605"/>
                <a:gd name="connsiteX7" fmla="*/ 98834 w 258406"/>
                <a:gd name="connsiteY7" fmla="*/ 254809 h 356605"/>
                <a:gd name="connsiteX8" fmla="*/ 152377 w 258406"/>
                <a:gd name="connsiteY8" fmla="*/ 356605 h 356605"/>
                <a:gd name="connsiteX9" fmla="*/ 226661 w 258406"/>
                <a:gd name="connsiteY9" fmla="*/ 281475 h 356605"/>
                <a:gd name="connsiteX10" fmla="*/ 220100 w 258406"/>
                <a:gd name="connsiteY10" fmla="*/ 248248 h 356605"/>
                <a:gd name="connsiteX11" fmla="*/ 219889 w 258406"/>
                <a:gd name="connsiteY11" fmla="*/ 246978 h 356605"/>
                <a:gd name="connsiteX12" fmla="*/ 220524 w 258406"/>
                <a:gd name="connsiteY12" fmla="*/ 245920 h 356605"/>
                <a:gd name="connsiteX13" fmla="*/ 232164 w 258406"/>
                <a:gd name="connsiteY13" fmla="*/ 226026 h 356605"/>
                <a:gd name="connsiteX14" fmla="*/ 233222 w 258406"/>
                <a:gd name="connsiteY14" fmla="*/ 224333 h 356605"/>
                <a:gd name="connsiteX15" fmla="*/ 235127 w 258406"/>
                <a:gd name="connsiteY15" fmla="*/ 224333 h 356605"/>
                <a:gd name="connsiteX16" fmla="*/ 258195 w 258406"/>
                <a:gd name="connsiteY16" fmla="*/ 225392 h 356605"/>
                <a:gd name="connsiteX17" fmla="*/ 257348 w 258406"/>
                <a:gd name="connsiteY17" fmla="*/ 212058 h 356605"/>
                <a:gd name="connsiteX18" fmla="*/ 244650 w 258406"/>
                <a:gd name="connsiteY18" fmla="*/ 202535 h 356605"/>
                <a:gd name="connsiteX19" fmla="*/ 241899 w 258406"/>
                <a:gd name="connsiteY19" fmla="*/ 200418 h 356605"/>
                <a:gd name="connsiteX20" fmla="*/ 244015 w 258406"/>
                <a:gd name="connsiteY20" fmla="*/ 197879 h 356605"/>
                <a:gd name="connsiteX21" fmla="*/ 258406 w 258406"/>
                <a:gd name="connsiteY21" fmla="*/ 177774 h 356605"/>
                <a:gd name="connsiteX22" fmla="*/ 258406 w 258406"/>
                <a:gd name="connsiteY22" fmla="*/ 140526 h 356605"/>
                <a:gd name="connsiteX23" fmla="*/ 208884 w 258406"/>
                <a:gd name="connsiteY23" fmla="*/ 89733 h 356605"/>
                <a:gd name="connsiteX24" fmla="*/ 159784 w 258406"/>
                <a:gd name="connsiteY24" fmla="*/ 79575 h 356605"/>
                <a:gd name="connsiteX25" fmla="*/ 159361 w 258406"/>
                <a:gd name="connsiteY25" fmla="*/ 79363 h 356605"/>
                <a:gd name="connsiteX26" fmla="*/ 158726 w 258406"/>
                <a:gd name="connsiteY26" fmla="*/ 78940 h 356605"/>
                <a:gd name="connsiteX27" fmla="*/ 123806 w 258406"/>
                <a:gd name="connsiteY27" fmla="*/ 55660 h 356605"/>
                <a:gd name="connsiteX28" fmla="*/ 122748 w 258406"/>
                <a:gd name="connsiteY28" fmla="*/ 55025 h 356605"/>
                <a:gd name="connsiteX29" fmla="*/ 122537 w 258406"/>
                <a:gd name="connsiteY29" fmla="*/ 53967 h 356605"/>
                <a:gd name="connsiteX30" fmla="*/ 113860 w 258406"/>
                <a:gd name="connsiteY30" fmla="*/ 24550 h 356605"/>
                <a:gd name="connsiteX31" fmla="*/ 96082 w 258406"/>
                <a:gd name="connsiteY31" fmla="*/ 21375 h 356605"/>
                <a:gd name="connsiteX32" fmla="*/ 78517 w 258406"/>
                <a:gd name="connsiteY32" fmla="*/ 31322 h 356605"/>
                <a:gd name="connsiteX33" fmla="*/ 76400 w 258406"/>
                <a:gd name="connsiteY33" fmla="*/ 32592 h 356605"/>
                <a:gd name="connsiteX34" fmla="*/ 74707 w 258406"/>
                <a:gd name="connsiteY34" fmla="*/ 31110 h 356605"/>
                <a:gd name="connsiteX35" fmla="*/ 38518 w 258406"/>
                <a:gd name="connsiteY35" fmla="*/ 0 h 356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58406" h="356605">
                  <a:moveTo>
                    <a:pt x="38518" y="0"/>
                  </a:moveTo>
                  <a:lnTo>
                    <a:pt x="12486" y="32169"/>
                  </a:lnTo>
                  <a:lnTo>
                    <a:pt x="0" y="51851"/>
                  </a:lnTo>
                  <a:lnTo>
                    <a:pt x="5291" y="78728"/>
                  </a:lnTo>
                  <a:lnTo>
                    <a:pt x="32380" y="91427"/>
                  </a:lnTo>
                  <a:lnTo>
                    <a:pt x="28782" y="132695"/>
                  </a:lnTo>
                  <a:lnTo>
                    <a:pt x="96929" y="175869"/>
                  </a:lnTo>
                  <a:lnTo>
                    <a:pt x="98834" y="254809"/>
                  </a:lnTo>
                  <a:lnTo>
                    <a:pt x="152377" y="356605"/>
                  </a:lnTo>
                  <a:lnTo>
                    <a:pt x="226661" y="281475"/>
                  </a:lnTo>
                  <a:lnTo>
                    <a:pt x="220100" y="248248"/>
                  </a:lnTo>
                  <a:lnTo>
                    <a:pt x="219889" y="246978"/>
                  </a:lnTo>
                  <a:lnTo>
                    <a:pt x="220524" y="245920"/>
                  </a:lnTo>
                  <a:lnTo>
                    <a:pt x="232164" y="226026"/>
                  </a:lnTo>
                  <a:lnTo>
                    <a:pt x="233222" y="224333"/>
                  </a:lnTo>
                  <a:lnTo>
                    <a:pt x="235127" y="224333"/>
                  </a:lnTo>
                  <a:lnTo>
                    <a:pt x="258195" y="225392"/>
                  </a:lnTo>
                  <a:lnTo>
                    <a:pt x="257348" y="212058"/>
                  </a:lnTo>
                  <a:lnTo>
                    <a:pt x="244650" y="202535"/>
                  </a:lnTo>
                  <a:lnTo>
                    <a:pt x="241899" y="200418"/>
                  </a:lnTo>
                  <a:lnTo>
                    <a:pt x="244015" y="197879"/>
                  </a:lnTo>
                  <a:lnTo>
                    <a:pt x="258406" y="177774"/>
                  </a:lnTo>
                  <a:lnTo>
                    <a:pt x="258406" y="140526"/>
                  </a:lnTo>
                  <a:lnTo>
                    <a:pt x="208884" y="89733"/>
                  </a:lnTo>
                  <a:lnTo>
                    <a:pt x="159784" y="79575"/>
                  </a:lnTo>
                  <a:lnTo>
                    <a:pt x="159361" y="79363"/>
                  </a:lnTo>
                  <a:lnTo>
                    <a:pt x="158726" y="78940"/>
                  </a:lnTo>
                  <a:lnTo>
                    <a:pt x="123806" y="55660"/>
                  </a:lnTo>
                  <a:lnTo>
                    <a:pt x="122748" y="55025"/>
                  </a:lnTo>
                  <a:lnTo>
                    <a:pt x="122537" y="53967"/>
                  </a:lnTo>
                  <a:lnTo>
                    <a:pt x="113860" y="24550"/>
                  </a:lnTo>
                  <a:lnTo>
                    <a:pt x="96082" y="21375"/>
                  </a:lnTo>
                  <a:lnTo>
                    <a:pt x="78517" y="31322"/>
                  </a:lnTo>
                  <a:lnTo>
                    <a:pt x="76400" y="32592"/>
                  </a:lnTo>
                  <a:lnTo>
                    <a:pt x="74707" y="31110"/>
                  </a:lnTo>
                  <a:lnTo>
                    <a:pt x="3851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8" name="Полилиния: фигура 1197">
              <a:extLst>
                <a:ext uri="{FF2B5EF4-FFF2-40B4-BE49-F238E27FC236}">
                  <a16:creationId xmlns:a16="http://schemas.microsoft.com/office/drawing/2014/main" id="{C2708D54-639F-CDAC-7F97-438A5F63747E}"/>
                </a:ext>
              </a:extLst>
            </p:cNvPr>
            <p:cNvSpPr/>
            <p:nvPr/>
          </p:nvSpPr>
          <p:spPr>
            <a:xfrm>
              <a:off x="3115534" y="3933945"/>
              <a:ext cx="267381" cy="263949"/>
            </a:xfrm>
            <a:custGeom>
              <a:avLst/>
              <a:gdLst>
                <a:gd name="connsiteX0" fmla="*/ 67300 w 313219"/>
                <a:gd name="connsiteY0" fmla="*/ 0 h 309198"/>
                <a:gd name="connsiteX1" fmla="*/ 37671 w 313219"/>
                <a:gd name="connsiteY1" fmla="*/ 12698 h 309198"/>
                <a:gd name="connsiteX2" fmla="*/ 23280 w 313219"/>
                <a:gd name="connsiteY2" fmla="*/ 41481 h 309198"/>
                <a:gd name="connsiteX3" fmla="*/ 1693 w 313219"/>
                <a:gd name="connsiteY3" fmla="*/ 46771 h 309198"/>
                <a:gd name="connsiteX4" fmla="*/ 0 w 313219"/>
                <a:gd name="connsiteY4" fmla="*/ 82749 h 309198"/>
                <a:gd name="connsiteX5" fmla="*/ 30475 w 313219"/>
                <a:gd name="connsiteY5" fmla="*/ 100738 h 309198"/>
                <a:gd name="connsiteX6" fmla="*/ 23068 w 313219"/>
                <a:gd name="connsiteY6" fmla="*/ 167827 h 309198"/>
                <a:gd name="connsiteX7" fmla="*/ 59258 w 313219"/>
                <a:gd name="connsiteY7" fmla="*/ 198937 h 309198"/>
                <a:gd name="connsiteX8" fmla="*/ 75765 w 313219"/>
                <a:gd name="connsiteY8" fmla="*/ 189625 h 309198"/>
                <a:gd name="connsiteX9" fmla="*/ 76824 w 313219"/>
                <a:gd name="connsiteY9" fmla="*/ 189202 h 309198"/>
                <a:gd name="connsiteX10" fmla="*/ 77882 w 313219"/>
                <a:gd name="connsiteY10" fmla="*/ 189202 h 309198"/>
                <a:gd name="connsiteX11" fmla="*/ 98834 w 313219"/>
                <a:gd name="connsiteY11" fmla="*/ 192800 h 309198"/>
                <a:gd name="connsiteX12" fmla="*/ 100950 w 313219"/>
                <a:gd name="connsiteY12" fmla="*/ 193223 h 309198"/>
                <a:gd name="connsiteX13" fmla="*/ 101585 w 313219"/>
                <a:gd name="connsiteY13" fmla="*/ 195128 h 309198"/>
                <a:gd name="connsiteX14" fmla="*/ 110474 w 313219"/>
                <a:gd name="connsiteY14" fmla="*/ 225392 h 309198"/>
                <a:gd name="connsiteX15" fmla="*/ 143912 w 313219"/>
                <a:gd name="connsiteY15" fmla="*/ 247613 h 309198"/>
                <a:gd name="connsiteX16" fmla="*/ 193223 w 313219"/>
                <a:gd name="connsiteY16" fmla="*/ 257983 h 309198"/>
                <a:gd name="connsiteX17" fmla="*/ 194281 w 313219"/>
                <a:gd name="connsiteY17" fmla="*/ 258195 h 309198"/>
                <a:gd name="connsiteX18" fmla="*/ 194916 w 313219"/>
                <a:gd name="connsiteY18" fmla="*/ 259041 h 309198"/>
                <a:gd name="connsiteX19" fmla="*/ 243804 w 313219"/>
                <a:gd name="connsiteY19" fmla="*/ 309199 h 309198"/>
                <a:gd name="connsiteX20" fmla="*/ 266025 w 313219"/>
                <a:gd name="connsiteY20" fmla="*/ 289094 h 309198"/>
                <a:gd name="connsiteX21" fmla="*/ 266872 w 313219"/>
                <a:gd name="connsiteY21" fmla="*/ 288247 h 309198"/>
                <a:gd name="connsiteX22" fmla="*/ 268142 w 313219"/>
                <a:gd name="connsiteY22" fmla="*/ 288247 h 309198"/>
                <a:gd name="connsiteX23" fmla="*/ 285496 w 313219"/>
                <a:gd name="connsiteY23" fmla="*/ 288247 h 309198"/>
                <a:gd name="connsiteX24" fmla="*/ 287189 w 313219"/>
                <a:gd name="connsiteY24" fmla="*/ 288247 h 309198"/>
                <a:gd name="connsiteX25" fmla="*/ 288247 w 313219"/>
                <a:gd name="connsiteY25" fmla="*/ 289517 h 309198"/>
                <a:gd name="connsiteX26" fmla="*/ 297347 w 313219"/>
                <a:gd name="connsiteY26" fmla="*/ 300734 h 309198"/>
                <a:gd name="connsiteX27" fmla="*/ 307717 w 313219"/>
                <a:gd name="connsiteY27" fmla="*/ 299040 h 309198"/>
                <a:gd name="connsiteX28" fmla="*/ 313220 w 313219"/>
                <a:gd name="connsiteY28" fmla="*/ 286342 h 309198"/>
                <a:gd name="connsiteX29" fmla="*/ 290998 w 313219"/>
                <a:gd name="connsiteY29" fmla="*/ 256290 h 309198"/>
                <a:gd name="connsiteX30" fmla="*/ 290363 w 313219"/>
                <a:gd name="connsiteY30" fmla="*/ 255444 h 309198"/>
                <a:gd name="connsiteX31" fmla="*/ 290363 w 313219"/>
                <a:gd name="connsiteY31" fmla="*/ 254597 h 309198"/>
                <a:gd name="connsiteX32" fmla="*/ 288247 w 313219"/>
                <a:gd name="connsiteY32" fmla="*/ 225392 h 309198"/>
                <a:gd name="connsiteX33" fmla="*/ 264755 w 313219"/>
                <a:gd name="connsiteY33" fmla="*/ 217773 h 309198"/>
                <a:gd name="connsiteX34" fmla="*/ 263486 w 313219"/>
                <a:gd name="connsiteY34" fmla="*/ 217349 h 309198"/>
                <a:gd name="connsiteX35" fmla="*/ 262851 w 313219"/>
                <a:gd name="connsiteY35" fmla="*/ 216080 h 309198"/>
                <a:gd name="connsiteX36" fmla="*/ 255867 w 313219"/>
                <a:gd name="connsiteY36" fmla="*/ 201053 h 309198"/>
                <a:gd name="connsiteX37" fmla="*/ 255443 w 313219"/>
                <a:gd name="connsiteY37" fmla="*/ 200207 h 309198"/>
                <a:gd name="connsiteX38" fmla="*/ 255443 w 313219"/>
                <a:gd name="connsiteY38" fmla="*/ 199572 h 309198"/>
                <a:gd name="connsiteX39" fmla="*/ 255443 w 313219"/>
                <a:gd name="connsiteY39" fmla="*/ 175022 h 309198"/>
                <a:gd name="connsiteX40" fmla="*/ 244650 w 313219"/>
                <a:gd name="connsiteY40" fmla="*/ 160843 h 309198"/>
                <a:gd name="connsiteX41" fmla="*/ 243804 w 313219"/>
                <a:gd name="connsiteY41" fmla="*/ 159996 h 309198"/>
                <a:gd name="connsiteX42" fmla="*/ 243804 w 313219"/>
                <a:gd name="connsiteY42" fmla="*/ 158726 h 309198"/>
                <a:gd name="connsiteX43" fmla="*/ 243804 w 313219"/>
                <a:gd name="connsiteY43" fmla="*/ 106241 h 309198"/>
                <a:gd name="connsiteX44" fmla="*/ 165287 w 313219"/>
                <a:gd name="connsiteY44" fmla="*/ 3598 h 309198"/>
                <a:gd name="connsiteX45" fmla="*/ 67300 w 313219"/>
                <a:gd name="connsiteY45" fmla="*/ 0 h 309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13219" h="309198">
                  <a:moveTo>
                    <a:pt x="67300" y="0"/>
                  </a:moveTo>
                  <a:lnTo>
                    <a:pt x="37671" y="12698"/>
                  </a:lnTo>
                  <a:lnTo>
                    <a:pt x="23280" y="41481"/>
                  </a:lnTo>
                  <a:lnTo>
                    <a:pt x="1693" y="46771"/>
                  </a:lnTo>
                  <a:lnTo>
                    <a:pt x="0" y="82749"/>
                  </a:lnTo>
                  <a:lnTo>
                    <a:pt x="30475" y="100738"/>
                  </a:lnTo>
                  <a:lnTo>
                    <a:pt x="23068" y="167827"/>
                  </a:lnTo>
                  <a:lnTo>
                    <a:pt x="59258" y="198937"/>
                  </a:lnTo>
                  <a:lnTo>
                    <a:pt x="75765" y="189625"/>
                  </a:lnTo>
                  <a:lnTo>
                    <a:pt x="76824" y="189202"/>
                  </a:lnTo>
                  <a:lnTo>
                    <a:pt x="77882" y="189202"/>
                  </a:lnTo>
                  <a:lnTo>
                    <a:pt x="98834" y="192800"/>
                  </a:lnTo>
                  <a:lnTo>
                    <a:pt x="100950" y="193223"/>
                  </a:lnTo>
                  <a:lnTo>
                    <a:pt x="101585" y="195128"/>
                  </a:lnTo>
                  <a:lnTo>
                    <a:pt x="110474" y="225392"/>
                  </a:lnTo>
                  <a:lnTo>
                    <a:pt x="143912" y="247613"/>
                  </a:lnTo>
                  <a:lnTo>
                    <a:pt x="193223" y="257983"/>
                  </a:lnTo>
                  <a:lnTo>
                    <a:pt x="194281" y="258195"/>
                  </a:lnTo>
                  <a:lnTo>
                    <a:pt x="194916" y="259041"/>
                  </a:lnTo>
                  <a:lnTo>
                    <a:pt x="243804" y="309199"/>
                  </a:lnTo>
                  <a:lnTo>
                    <a:pt x="266025" y="289094"/>
                  </a:lnTo>
                  <a:lnTo>
                    <a:pt x="266872" y="288247"/>
                  </a:lnTo>
                  <a:lnTo>
                    <a:pt x="268142" y="288247"/>
                  </a:lnTo>
                  <a:lnTo>
                    <a:pt x="285496" y="288247"/>
                  </a:lnTo>
                  <a:lnTo>
                    <a:pt x="287189" y="288247"/>
                  </a:lnTo>
                  <a:lnTo>
                    <a:pt x="288247" y="289517"/>
                  </a:lnTo>
                  <a:lnTo>
                    <a:pt x="297347" y="300734"/>
                  </a:lnTo>
                  <a:lnTo>
                    <a:pt x="307717" y="299040"/>
                  </a:lnTo>
                  <a:lnTo>
                    <a:pt x="313220" y="286342"/>
                  </a:lnTo>
                  <a:lnTo>
                    <a:pt x="290998" y="256290"/>
                  </a:lnTo>
                  <a:lnTo>
                    <a:pt x="290363" y="255444"/>
                  </a:lnTo>
                  <a:lnTo>
                    <a:pt x="290363" y="254597"/>
                  </a:lnTo>
                  <a:lnTo>
                    <a:pt x="288247" y="225392"/>
                  </a:lnTo>
                  <a:lnTo>
                    <a:pt x="264755" y="217773"/>
                  </a:lnTo>
                  <a:lnTo>
                    <a:pt x="263486" y="217349"/>
                  </a:lnTo>
                  <a:lnTo>
                    <a:pt x="262851" y="216080"/>
                  </a:lnTo>
                  <a:lnTo>
                    <a:pt x="255867" y="201053"/>
                  </a:lnTo>
                  <a:lnTo>
                    <a:pt x="255443" y="200207"/>
                  </a:lnTo>
                  <a:lnTo>
                    <a:pt x="255443" y="199572"/>
                  </a:lnTo>
                  <a:lnTo>
                    <a:pt x="255443" y="175022"/>
                  </a:lnTo>
                  <a:lnTo>
                    <a:pt x="244650" y="160843"/>
                  </a:lnTo>
                  <a:lnTo>
                    <a:pt x="243804" y="159996"/>
                  </a:lnTo>
                  <a:lnTo>
                    <a:pt x="243804" y="158726"/>
                  </a:lnTo>
                  <a:lnTo>
                    <a:pt x="243804" y="106241"/>
                  </a:lnTo>
                  <a:lnTo>
                    <a:pt x="165287" y="3598"/>
                  </a:lnTo>
                  <a:lnTo>
                    <a:pt x="67300" y="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9" name="Полилиния: фигура 1198">
              <a:extLst>
                <a:ext uri="{FF2B5EF4-FFF2-40B4-BE49-F238E27FC236}">
                  <a16:creationId xmlns:a16="http://schemas.microsoft.com/office/drawing/2014/main" id="{E030C464-878D-3E46-E276-7F08BA58503C}"/>
                </a:ext>
              </a:extLst>
            </p:cNvPr>
            <p:cNvSpPr/>
            <p:nvPr/>
          </p:nvSpPr>
          <p:spPr>
            <a:xfrm>
              <a:off x="3090964" y="3662588"/>
              <a:ext cx="281655" cy="268827"/>
            </a:xfrm>
            <a:custGeom>
              <a:avLst/>
              <a:gdLst>
                <a:gd name="connsiteX0" fmla="*/ 207402 w 329939"/>
                <a:gd name="connsiteY0" fmla="*/ 77882 h 314912"/>
                <a:gd name="connsiteX1" fmla="*/ 158091 w 329939"/>
                <a:gd name="connsiteY1" fmla="*/ 73649 h 314912"/>
                <a:gd name="connsiteX2" fmla="*/ 122113 w 329939"/>
                <a:gd name="connsiteY2" fmla="*/ 39576 h 314912"/>
                <a:gd name="connsiteX3" fmla="*/ 125711 w 329939"/>
                <a:gd name="connsiteY3" fmla="*/ 7196 h 314912"/>
                <a:gd name="connsiteX4" fmla="*/ 91638 w 329939"/>
                <a:gd name="connsiteY4" fmla="*/ 0 h 314912"/>
                <a:gd name="connsiteX5" fmla="*/ 71744 w 329939"/>
                <a:gd name="connsiteY5" fmla="*/ 48464 h 314912"/>
                <a:gd name="connsiteX6" fmla="*/ 0 w 329939"/>
                <a:gd name="connsiteY6" fmla="*/ 109627 h 314912"/>
                <a:gd name="connsiteX7" fmla="*/ 5503 w 329939"/>
                <a:gd name="connsiteY7" fmla="*/ 149203 h 314912"/>
                <a:gd name="connsiteX8" fmla="*/ 43174 w 329939"/>
                <a:gd name="connsiteY8" fmla="*/ 147298 h 314912"/>
                <a:gd name="connsiteX9" fmla="*/ 71744 w 329939"/>
                <a:gd name="connsiteY9" fmla="*/ 170789 h 314912"/>
                <a:gd name="connsiteX10" fmla="*/ 82538 w 329939"/>
                <a:gd name="connsiteY10" fmla="*/ 220947 h 314912"/>
                <a:gd name="connsiteX11" fmla="*/ 114918 w 329939"/>
                <a:gd name="connsiteY11" fmla="*/ 217349 h 314912"/>
                <a:gd name="connsiteX12" fmla="*/ 152801 w 329939"/>
                <a:gd name="connsiteY12" fmla="*/ 224545 h 314912"/>
                <a:gd name="connsiteX13" fmla="*/ 152801 w 329939"/>
                <a:gd name="connsiteY13" fmla="*/ 249729 h 314912"/>
                <a:gd name="connsiteX14" fmla="*/ 105818 w 329939"/>
                <a:gd name="connsiteY14" fmla="*/ 311527 h 314912"/>
                <a:gd name="connsiteX15" fmla="*/ 194704 w 329939"/>
                <a:gd name="connsiteY15" fmla="*/ 314913 h 314912"/>
                <a:gd name="connsiteX16" fmla="*/ 305389 w 329939"/>
                <a:gd name="connsiteY16" fmla="*/ 233645 h 314912"/>
                <a:gd name="connsiteX17" fmla="*/ 296712 w 329939"/>
                <a:gd name="connsiteY17" fmla="*/ 219466 h 314912"/>
                <a:gd name="connsiteX18" fmla="*/ 296289 w 329939"/>
                <a:gd name="connsiteY18" fmla="*/ 218619 h 314912"/>
                <a:gd name="connsiteX19" fmla="*/ 296289 w 329939"/>
                <a:gd name="connsiteY19" fmla="*/ 217772 h 314912"/>
                <a:gd name="connsiteX20" fmla="*/ 296289 w 329939"/>
                <a:gd name="connsiteY20" fmla="*/ 199784 h 314912"/>
                <a:gd name="connsiteX21" fmla="*/ 296289 w 329939"/>
                <a:gd name="connsiteY21" fmla="*/ 198302 h 314912"/>
                <a:gd name="connsiteX22" fmla="*/ 297136 w 329939"/>
                <a:gd name="connsiteY22" fmla="*/ 197456 h 314912"/>
                <a:gd name="connsiteX23" fmla="*/ 310257 w 329939"/>
                <a:gd name="connsiteY23" fmla="*/ 184334 h 314912"/>
                <a:gd name="connsiteX24" fmla="*/ 310680 w 329939"/>
                <a:gd name="connsiteY24" fmla="*/ 183911 h 314912"/>
                <a:gd name="connsiteX25" fmla="*/ 311104 w 329939"/>
                <a:gd name="connsiteY25" fmla="*/ 183699 h 314912"/>
                <a:gd name="connsiteX26" fmla="*/ 329939 w 329939"/>
                <a:gd name="connsiteY26" fmla="*/ 172694 h 314912"/>
                <a:gd name="connsiteX27" fmla="*/ 327611 w 329939"/>
                <a:gd name="connsiteY27" fmla="*/ 157668 h 314912"/>
                <a:gd name="connsiteX28" fmla="*/ 305389 w 329939"/>
                <a:gd name="connsiteY28" fmla="*/ 156187 h 314912"/>
                <a:gd name="connsiteX29" fmla="*/ 293115 w 329939"/>
                <a:gd name="connsiteY29" fmla="*/ 165710 h 314912"/>
                <a:gd name="connsiteX30" fmla="*/ 291421 w 329939"/>
                <a:gd name="connsiteY30" fmla="*/ 167192 h 314912"/>
                <a:gd name="connsiteX31" fmla="*/ 289517 w 329939"/>
                <a:gd name="connsiteY31" fmla="*/ 165922 h 314912"/>
                <a:gd name="connsiteX32" fmla="*/ 269623 w 329939"/>
                <a:gd name="connsiteY32" fmla="*/ 154705 h 314912"/>
                <a:gd name="connsiteX33" fmla="*/ 268777 w 329939"/>
                <a:gd name="connsiteY33" fmla="*/ 154282 h 314912"/>
                <a:gd name="connsiteX34" fmla="*/ 268353 w 329939"/>
                <a:gd name="connsiteY34" fmla="*/ 153224 h 314912"/>
                <a:gd name="connsiteX35" fmla="*/ 256078 w 329939"/>
                <a:gd name="connsiteY35" fmla="*/ 129732 h 314912"/>
                <a:gd name="connsiteX36" fmla="*/ 255655 w 329939"/>
                <a:gd name="connsiteY36" fmla="*/ 129097 h 314912"/>
                <a:gd name="connsiteX37" fmla="*/ 255655 w 329939"/>
                <a:gd name="connsiteY37" fmla="*/ 128462 h 314912"/>
                <a:gd name="connsiteX38" fmla="*/ 254809 w 329939"/>
                <a:gd name="connsiteY38" fmla="*/ 106664 h 314912"/>
                <a:gd name="connsiteX39" fmla="*/ 254809 w 329939"/>
                <a:gd name="connsiteY39" fmla="*/ 105818 h 314912"/>
                <a:gd name="connsiteX40" fmla="*/ 255232 w 329939"/>
                <a:gd name="connsiteY40" fmla="*/ 104971 h 314912"/>
                <a:gd name="connsiteX41" fmla="*/ 266660 w 329939"/>
                <a:gd name="connsiteY41" fmla="*/ 85077 h 314912"/>
                <a:gd name="connsiteX42" fmla="*/ 213540 w 329939"/>
                <a:gd name="connsiteY42" fmla="*/ 81691 h 314912"/>
                <a:gd name="connsiteX43" fmla="*/ 212693 w 329939"/>
                <a:gd name="connsiteY43" fmla="*/ 81479 h 314912"/>
                <a:gd name="connsiteX44" fmla="*/ 211847 w 329939"/>
                <a:gd name="connsiteY44" fmla="*/ 81056 h 314912"/>
                <a:gd name="connsiteX45" fmla="*/ 207402 w 329939"/>
                <a:gd name="connsiteY45" fmla="*/ 77882 h 314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9939" h="314912">
                  <a:moveTo>
                    <a:pt x="207402" y="77882"/>
                  </a:moveTo>
                  <a:lnTo>
                    <a:pt x="158091" y="73649"/>
                  </a:lnTo>
                  <a:lnTo>
                    <a:pt x="122113" y="39576"/>
                  </a:lnTo>
                  <a:lnTo>
                    <a:pt x="125711" y="7196"/>
                  </a:lnTo>
                  <a:lnTo>
                    <a:pt x="91638" y="0"/>
                  </a:lnTo>
                  <a:lnTo>
                    <a:pt x="71744" y="48464"/>
                  </a:lnTo>
                  <a:lnTo>
                    <a:pt x="0" y="109627"/>
                  </a:lnTo>
                  <a:lnTo>
                    <a:pt x="5503" y="149203"/>
                  </a:lnTo>
                  <a:lnTo>
                    <a:pt x="43174" y="147298"/>
                  </a:lnTo>
                  <a:lnTo>
                    <a:pt x="71744" y="170789"/>
                  </a:lnTo>
                  <a:lnTo>
                    <a:pt x="82538" y="220947"/>
                  </a:lnTo>
                  <a:lnTo>
                    <a:pt x="114918" y="217349"/>
                  </a:lnTo>
                  <a:lnTo>
                    <a:pt x="152801" y="224545"/>
                  </a:lnTo>
                  <a:lnTo>
                    <a:pt x="152801" y="249729"/>
                  </a:lnTo>
                  <a:lnTo>
                    <a:pt x="105818" y="311527"/>
                  </a:lnTo>
                  <a:lnTo>
                    <a:pt x="194704" y="314913"/>
                  </a:lnTo>
                  <a:lnTo>
                    <a:pt x="305389" y="233645"/>
                  </a:lnTo>
                  <a:lnTo>
                    <a:pt x="296712" y="219466"/>
                  </a:lnTo>
                  <a:lnTo>
                    <a:pt x="296289" y="218619"/>
                  </a:lnTo>
                  <a:lnTo>
                    <a:pt x="296289" y="217772"/>
                  </a:lnTo>
                  <a:lnTo>
                    <a:pt x="296289" y="199784"/>
                  </a:lnTo>
                  <a:lnTo>
                    <a:pt x="296289" y="198302"/>
                  </a:lnTo>
                  <a:lnTo>
                    <a:pt x="297136" y="197456"/>
                  </a:lnTo>
                  <a:lnTo>
                    <a:pt x="310257" y="184334"/>
                  </a:lnTo>
                  <a:lnTo>
                    <a:pt x="310680" y="183911"/>
                  </a:lnTo>
                  <a:lnTo>
                    <a:pt x="311104" y="183699"/>
                  </a:lnTo>
                  <a:lnTo>
                    <a:pt x="329939" y="172694"/>
                  </a:lnTo>
                  <a:lnTo>
                    <a:pt x="327611" y="157668"/>
                  </a:lnTo>
                  <a:lnTo>
                    <a:pt x="305389" y="156187"/>
                  </a:lnTo>
                  <a:lnTo>
                    <a:pt x="293115" y="165710"/>
                  </a:lnTo>
                  <a:lnTo>
                    <a:pt x="291421" y="167192"/>
                  </a:lnTo>
                  <a:lnTo>
                    <a:pt x="289517" y="165922"/>
                  </a:lnTo>
                  <a:lnTo>
                    <a:pt x="269623" y="154705"/>
                  </a:lnTo>
                  <a:lnTo>
                    <a:pt x="268777" y="154282"/>
                  </a:lnTo>
                  <a:lnTo>
                    <a:pt x="268353" y="153224"/>
                  </a:lnTo>
                  <a:lnTo>
                    <a:pt x="256078" y="129732"/>
                  </a:lnTo>
                  <a:lnTo>
                    <a:pt x="255655" y="129097"/>
                  </a:lnTo>
                  <a:lnTo>
                    <a:pt x="255655" y="128462"/>
                  </a:lnTo>
                  <a:lnTo>
                    <a:pt x="254809" y="106664"/>
                  </a:lnTo>
                  <a:lnTo>
                    <a:pt x="254809" y="105818"/>
                  </a:lnTo>
                  <a:lnTo>
                    <a:pt x="255232" y="104971"/>
                  </a:lnTo>
                  <a:lnTo>
                    <a:pt x="266660" y="85077"/>
                  </a:lnTo>
                  <a:lnTo>
                    <a:pt x="213540" y="81691"/>
                  </a:lnTo>
                  <a:lnTo>
                    <a:pt x="212693" y="81479"/>
                  </a:lnTo>
                  <a:lnTo>
                    <a:pt x="211847" y="81056"/>
                  </a:lnTo>
                  <a:lnTo>
                    <a:pt x="207402" y="77882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0" name="Полилиния: фигура 1199">
              <a:extLst>
                <a:ext uri="{FF2B5EF4-FFF2-40B4-BE49-F238E27FC236}">
                  <a16:creationId xmlns:a16="http://schemas.microsoft.com/office/drawing/2014/main" id="{BEABBE5F-4EEF-C707-9133-0D454A98C4D1}"/>
                </a:ext>
              </a:extLst>
            </p:cNvPr>
            <p:cNvSpPr/>
            <p:nvPr/>
          </p:nvSpPr>
          <p:spPr>
            <a:xfrm>
              <a:off x="3273796" y="3463858"/>
              <a:ext cx="344164" cy="294662"/>
            </a:xfrm>
            <a:custGeom>
              <a:avLst/>
              <a:gdLst>
                <a:gd name="connsiteX0" fmla="*/ 149626 w 403164"/>
                <a:gd name="connsiteY0" fmla="*/ 6561 h 345176"/>
                <a:gd name="connsiteX1" fmla="*/ 141584 w 403164"/>
                <a:gd name="connsiteY1" fmla="*/ 20952 h 345176"/>
                <a:gd name="connsiteX2" fmla="*/ 82326 w 403164"/>
                <a:gd name="connsiteY2" fmla="*/ 55025 h 345176"/>
                <a:gd name="connsiteX3" fmla="*/ 51639 w 403164"/>
                <a:gd name="connsiteY3" fmla="*/ 103490 h 345176"/>
                <a:gd name="connsiteX4" fmla="*/ 19470 w 403164"/>
                <a:gd name="connsiteY4" fmla="*/ 169943 h 345176"/>
                <a:gd name="connsiteX5" fmla="*/ 15661 w 403164"/>
                <a:gd name="connsiteY5" fmla="*/ 223910 h 345176"/>
                <a:gd name="connsiteX6" fmla="*/ 24761 w 403164"/>
                <a:gd name="connsiteY6" fmla="*/ 256290 h 345176"/>
                <a:gd name="connsiteX7" fmla="*/ 1481 w 403164"/>
                <a:gd name="connsiteY7" fmla="*/ 284861 h 345176"/>
                <a:gd name="connsiteX8" fmla="*/ 0 w 403164"/>
                <a:gd name="connsiteY8" fmla="*/ 307083 h 345176"/>
                <a:gd name="connsiteX9" fmla="*/ 846 w 403164"/>
                <a:gd name="connsiteY9" fmla="*/ 307717 h 345176"/>
                <a:gd name="connsiteX10" fmla="*/ 57353 w 403164"/>
                <a:gd name="connsiteY10" fmla="*/ 311527 h 345176"/>
                <a:gd name="connsiteX11" fmla="*/ 80210 w 403164"/>
                <a:gd name="connsiteY11" fmla="*/ 301368 h 345176"/>
                <a:gd name="connsiteX12" fmla="*/ 80845 w 403164"/>
                <a:gd name="connsiteY12" fmla="*/ 301157 h 345176"/>
                <a:gd name="connsiteX13" fmla="*/ 81691 w 403164"/>
                <a:gd name="connsiteY13" fmla="*/ 301157 h 345176"/>
                <a:gd name="connsiteX14" fmla="*/ 126558 w 403164"/>
                <a:gd name="connsiteY14" fmla="*/ 302003 h 345176"/>
                <a:gd name="connsiteX15" fmla="*/ 150896 w 403164"/>
                <a:gd name="connsiteY15" fmla="*/ 279570 h 345176"/>
                <a:gd name="connsiteX16" fmla="*/ 151954 w 403164"/>
                <a:gd name="connsiteY16" fmla="*/ 278512 h 345176"/>
                <a:gd name="connsiteX17" fmla="*/ 153435 w 403164"/>
                <a:gd name="connsiteY17" fmla="*/ 278512 h 345176"/>
                <a:gd name="connsiteX18" fmla="*/ 186450 w 403164"/>
                <a:gd name="connsiteY18" fmla="*/ 280416 h 345176"/>
                <a:gd name="connsiteX19" fmla="*/ 188778 w 403164"/>
                <a:gd name="connsiteY19" fmla="*/ 280628 h 345176"/>
                <a:gd name="connsiteX20" fmla="*/ 189413 w 403164"/>
                <a:gd name="connsiteY20" fmla="*/ 282956 h 345176"/>
                <a:gd name="connsiteX21" fmla="*/ 203170 w 403164"/>
                <a:gd name="connsiteY21" fmla="*/ 330574 h 345176"/>
                <a:gd name="connsiteX22" fmla="*/ 215656 w 403164"/>
                <a:gd name="connsiteY22" fmla="*/ 323378 h 345176"/>
                <a:gd name="connsiteX23" fmla="*/ 216503 w 403164"/>
                <a:gd name="connsiteY23" fmla="*/ 322743 h 345176"/>
                <a:gd name="connsiteX24" fmla="*/ 217772 w 403164"/>
                <a:gd name="connsiteY24" fmla="*/ 322955 h 345176"/>
                <a:gd name="connsiteX25" fmla="*/ 242322 w 403164"/>
                <a:gd name="connsiteY25" fmla="*/ 326553 h 345176"/>
                <a:gd name="connsiteX26" fmla="*/ 243592 w 403164"/>
                <a:gd name="connsiteY26" fmla="*/ 326765 h 345176"/>
                <a:gd name="connsiteX27" fmla="*/ 244438 w 403164"/>
                <a:gd name="connsiteY27" fmla="*/ 328034 h 345176"/>
                <a:gd name="connsiteX28" fmla="*/ 256502 w 403164"/>
                <a:gd name="connsiteY28" fmla="*/ 345177 h 345176"/>
                <a:gd name="connsiteX29" fmla="*/ 320627 w 403164"/>
                <a:gd name="connsiteY29" fmla="*/ 338828 h 345176"/>
                <a:gd name="connsiteX30" fmla="*/ 358933 w 403164"/>
                <a:gd name="connsiteY30" fmla="*/ 314278 h 345176"/>
                <a:gd name="connsiteX31" fmla="*/ 401472 w 403164"/>
                <a:gd name="connsiteY31" fmla="*/ 253327 h 345176"/>
                <a:gd name="connsiteX32" fmla="*/ 403165 w 403164"/>
                <a:gd name="connsiteY32" fmla="*/ 238724 h 345176"/>
                <a:gd name="connsiteX33" fmla="*/ 373747 w 403164"/>
                <a:gd name="connsiteY33" fmla="*/ 202958 h 345176"/>
                <a:gd name="connsiteX34" fmla="*/ 373324 w 403164"/>
                <a:gd name="connsiteY34" fmla="*/ 202323 h 345176"/>
                <a:gd name="connsiteX35" fmla="*/ 373113 w 403164"/>
                <a:gd name="connsiteY35" fmla="*/ 201265 h 345176"/>
                <a:gd name="connsiteX36" fmla="*/ 368668 w 403164"/>
                <a:gd name="connsiteY36" fmla="*/ 168885 h 345176"/>
                <a:gd name="connsiteX37" fmla="*/ 296712 w 403164"/>
                <a:gd name="connsiteY37" fmla="*/ 156187 h 345176"/>
                <a:gd name="connsiteX38" fmla="*/ 296077 w 403164"/>
                <a:gd name="connsiteY38" fmla="*/ 155975 h 345176"/>
                <a:gd name="connsiteX39" fmla="*/ 295443 w 403164"/>
                <a:gd name="connsiteY39" fmla="*/ 155552 h 345176"/>
                <a:gd name="connsiteX40" fmla="*/ 260523 w 403164"/>
                <a:gd name="connsiteY40" fmla="*/ 130156 h 345176"/>
                <a:gd name="connsiteX41" fmla="*/ 259888 w 403164"/>
                <a:gd name="connsiteY41" fmla="*/ 129732 h 345176"/>
                <a:gd name="connsiteX42" fmla="*/ 259465 w 403164"/>
                <a:gd name="connsiteY42" fmla="*/ 129097 h 345176"/>
                <a:gd name="connsiteX43" fmla="*/ 213328 w 403164"/>
                <a:gd name="connsiteY43" fmla="*/ 42327 h 345176"/>
                <a:gd name="connsiteX44" fmla="*/ 213328 w 403164"/>
                <a:gd name="connsiteY44" fmla="*/ 42115 h 345176"/>
                <a:gd name="connsiteX45" fmla="*/ 213116 w 403164"/>
                <a:gd name="connsiteY45" fmla="*/ 42115 h 345176"/>
                <a:gd name="connsiteX46" fmla="*/ 198725 w 403164"/>
                <a:gd name="connsiteY46" fmla="*/ 7407 h 345176"/>
                <a:gd name="connsiteX47" fmla="*/ 184757 w 403164"/>
                <a:gd name="connsiteY47" fmla="*/ 0 h 345176"/>
                <a:gd name="connsiteX48" fmla="*/ 156822 w 403164"/>
                <a:gd name="connsiteY48" fmla="*/ 7196 h 345176"/>
                <a:gd name="connsiteX49" fmla="*/ 156187 w 403164"/>
                <a:gd name="connsiteY49" fmla="*/ 7407 h 345176"/>
                <a:gd name="connsiteX50" fmla="*/ 155552 w 403164"/>
                <a:gd name="connsiteY50" fmla="*/ 7407 h 345176"/>
                <a:gd name="connsiteX51" fmla="*/ 149626 w 403164"/>
                <a:gd name="connsiteY51" fmla="*/ 6561 h 34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03164" h="345176">
                  <a:moveTo>
                    <a:pt x="149626" y="6561"/>
                  </a:moveTo>
                  <a:lnTo>
                    <a:pt x="141584" y="20952"/>
                  </a:lnTo>
                  <a:lnTo>
                    <a:pt x="82326" y="55025"/>
                  </a:lnTo>
                  <a:lnTo>
                    <a:pt x="51639" y="103490"/>
                  </a:lnTo>
                  <a:lnTo>
                    <a:pt x="19470" y="169943"/>
                  </a:lnTo>
                  <a:lnTo>
                    <a:pt x="15661" y="223910"/>
                  </a:lnTo>
                  <a:lnTo>
                    <a:pt x="24761" y="256290"/>
                  </a:lnTo>
                  <a:lnTo>
                    <a:pt x="1481" y="284861"/>
                  </a:lnTo>
                  <a:lnTo>
                    <a:pt x="0" y="307083"/>
                  </a:lnTo>
                  <a:lnTo>
                    <a:pt x="846" y="307717"/>
                  </a:lnTo>
                  <a:lnTo>
                    <a:pt x="57353" y="311527"/>
                  </a:lnTo>
                  <a:lnTo>
                    <a:pt x="80210" y="301368"/>
                  </a:lnTo>
                  <a:lnTo>
                    <a:pt x="80845" y="301157"/>
                  </a:lnTo>
                  <a:lnTo>
                    <a:pt x="81691" y="301157"/>
                  </a:lnTo>
                  <a:lnTo>
                    <a:pt x="126558" y="302003"/>
                  </a:lnTo>
                  <a:lnTo>
                    <a:pt x="150896" y="279570"/>
                  </a:lnTo>
                  <a:lnTo>
                    <a:pt x="151954" y="278512"/>
                  </a:lnTo>
                  <a:lnTo>
                    <a:pt x="153435" y="278512"/>
                  </a:lnTo>
                  <a:lnTo>
                    <a:pt x="186450" y="280416"/>
                  </a:lnTo>
                  <a:lnTo>
                    <a:pt x="188778" y="280628"/>
                  </a:lnTo>
                  <a:lnTo>
                    <a:pt x="189413" y="282956"/>
                  </a:lnTo>
                  <a:lnTo>
                    <a:pt x="203170" y="330574"/>
                  </a:lnTo>
                  <a:lnTo>
                    <a:pt x="215656" y="323378"/>
                  </a:lnTo>
                  <a:lnTo>
                    <a:pt x="216503" y="322743"/>
                  </a:lnTo>
                  <a:lnTo>
                    <a:pt x="217772" y="322955"/>
                  </a:lnTo>
                  <a:lnTo>
                    <a:pt x="242322" y="326553"/>
                  </a:lnTo>
                  <a:lnTo>
                    <a:pt x="243592" y="326765"/>
                  </a:lnTo>
                  <a:lnTo>
                    <a:pt x="244438" y="328034"/>
                  </a:lnTo>
                  <a:lnTo>
                    <a:pt x="256502" y="345177"/>
                  </a:lnTo>
                  <a:lnTo>
                    <a:pt x="320627" y="338828"/>
                  </a:lnTo>
                  <a:lnTo>
                    <a:pt x="358933" y="314278"/>
                  </a:lnTo>
                  <a:lnTo>
                    <a:pt x="401472" y="253327"/>
                  </a:lnTo>
                  <a:lnTo>
                    <a:pt x="403165" y="238724"/>
                  </a:lnTo>
                  <a:lnTo>
                    <a:pt x="373747" y="202958"/>
                  </a:lnTo>
                  <a:lnTo>
                    <a:pt x="373324" y="202323"/>
                  </a:lnTo>
                  <a:lnTo>
                    <a:pt x="373113" y="201265"/>
                  </a:lnTo>
                  <a:lnTo>
                    <a:pt x="368668" y="168885"/>
                  </a:lnTo>
                  <a:lnTo>
                    <a:pt x="296712" y="156187"/>
                  </a:lnTo>
                  <a:lnTo>
                    <a:pt x="296077" y="155975"/>
                  </a:lnTo>
                  <a:lnTo>
                    <a:pt x="295443" y="155552"/>
                  </a:lnTo>
                  <a:lnTo>
                    <a:pt x="260523" y="130156"/>
                  </a:lnTo>
                  <a:lnTo>
                    <a:pt x="259888" y="129732"/>
                  </a:lnTo>
                  <a:lnTo>
                    <a:pt x="259465" y="129097"/>
                  </a:lnTo>
                  <a:lnTo>
                    <a:pt x="213328" y="42327"/>
                  </a:lnTo>
                  <a:lnTo>
                    <a:pt x="213328" y="42115"/>
                  </a:lnTo>
                  <a:lnTo>
                    <a:pt x="213116" y="42115"/>
                  </a:lnTo>
                  <a:lnTo>
                    <a:pt x="198725" y="7407"/>
                  </a:lnTo>
                  <a:lnTo>
                    <a:pt x="184757" y="0"/>
                  </a:lnTo>
                  <a:lnTo>
                    <a:pt x="156822" y="7196"/>
                  </a:lnTo>
                  <a:lnTo>
                    <a:pt x="156187" y="7407"/>
                  </a:lnTo>
                  <a:lnTo>
                    <a:pt x="155552" y="7407"/>
                  </a:lnTo>
                  <a:lnTo>
                    <a:pt x="149626" y="6561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1" name="Полилиния: фигура 1200">
              <a:extLst>
                <a:ext uri="{FF2B5EF4-FFF2-40B4-BE49-F238E27FC236}">
                  <a16:creationId xmlns:a16="http://schemas.microsoft.com/office/drawing/2014/main" id="{F77CB861-12F1-CCC2-0409-660706770BE1}"/>
                </a:ext>
              </a:extLst>
            </p:cNvPr>
            <p:cNvSpPr/>
            <p:nvPr/>
          </p:nvSpPr>
          <p:spPr>
            <a:xfrm>
              <a:off x="3262052" y="3866195"/>
              <a:ext cx="208666" cy="256723"/>
            </a:xfrm>
            <a:custGeom>
              <a:avLst/>
              <a:gdLst>
                <a:gd name="connsiteX0" fmla="*/ 0 w 244438"/>
                <a:gd name="connsiteY0" fmla="*/ 80421 h 300733"/>
                <a:gd name="connsiteX1" fmla="*/ 78305 w 244438"/>
                <a:gd name="connsiteY1" fmla="*/ 182430 h 300733"/>
                <a:gd name="connsiteX2" fmla="*/ 78940 w 244438"/>
                <a:gd name="connsiteY2" fmla="*/ 183488 h 300733"/>
                <a:gd name="connsiteX3" fmla="*/ 78940 w 244438"/>
                <a:gd name="connsiteY3" fmla="*/ 184546 h 300733"/>
                <a:gd name="connsiteX4" fmla="*/ 78940 w 244438"/>
                <a:gd name="connsiteY4" fmla="*/ 237031 h 300733"/>
                <a:gd name="connsiteX5" fmla="*/ 89945 w 244438"/>
                <a:gd name="connsiteY5" fmla="*/ 251211 h 300733"/>
                <a:gd name="connsiteX6" fmla="*/ 90580 w 244438"/>
                <a:gd name="connsiteY6" fmla="*/ 252269 h 300733"/>
                <a:gd name="connsiteX7" fmla="*/ 90580 w 244438"/>
                <a:gd name="connsiteY7" fmla="*/ 253327 h 300733"/>
                <a:gd name="connsiteX8" fmla="*/ 90580 w 244438"/>
                <a:gd name="connsiteY8" fmla="*/ 278300 h 300733"/>
                <a:gd name="connsiteX9" fmla="*/ 96717 w 244438"/>
                <a:gd name="connsiteY9" fmla="*/ 291422 h 300733"/>
                <a:gd name="connsiteX10" fmla="*/ 120209 w 244438"/>
                <a:gd name="connsiteY10" fmla="*/ 299040 h 300733"/>
                <a:gd name="connsiteX11" fmla="*/ 156610 w 244438"/>
                <a:gd name="connsiteY11" fmla="*/ 300734 h 300733"/>
                <a:gd name="connsiteX12" fmla="*/ 167827 w 244438"/>
                <a:gd name="connsiteY12" fmla="*/ 280840 h 300733"/>
                <a:gd name="connsiteX13" fmla="*/ 168038 w 244438"/>
                <a:gd name="connsiteY13" fmla="*/ 280205 h 300733"/>
                <a:gd name="connsiteX14" fmla="*/ 168673 w 244438"/>
                <a:gd name="connsiteY14" fmla="*/ 279782 h 300733"/>
                <a:gd name="connsiteX15" fmla="*/ 237243 w 244438"/>
                <a:gd name="connsiteY15" fmla="*/ 224121 h 300733"/>
                <a:gd name="connsiteX16" fmla="*/ 244438 w 244438"/>
                <a:gd name="connsiteY16" fmla="*/ 168038 h 300733"/>
                <a:gd name="connsiteX17" fmla="*/ 214598 w 244438"/>
                <a:gd name="connsiteY17" fmla="*/ 140738 h 300733"/>
                <a:gd name="connsiteX18" fmla="*/ 214175 w 244438"/>
                <a:gd name="connsiteY18" fmla="*/ 140314 h 300733"/>
                <a:gd name="connsiteX19" fmla="*/ 213751 w 244438"/>
                <a:gd name="connsiteY19" fmla="*/ 139679 h 300733"/>
                <a:gd name="connsiteX20" fmla="*/ 198725 w 244438"/>
                <a:gd name="connsiteY20" fmla="*/ 106664 h 300733"/>
                <a:gd name="connsiteX21" fmla="*/ 198514 w 244438"/>
                <a:gd name="connsiteY21" fmla="*/ 106029 h 300733"/>
                <a:gd name="connsiteX22" fmla="*/ 198514 w 244438"/>
                <a:gd name="connsiteY22" fmla="*/ 105183 h 300733"/>
                <a:gd name="connsiteX23" fmla="*/ 200207 w 244438"/>
                <a:gd name="connsiteY23" fmla="*/ 48041 h 300733"/>
                <a:gd name="connsiteX24" fmla="*/ 109839 w 244438"/>
                <a:gd name="connsiteY24" fmla="*/ 0 h 300733"/>
                <a:gd name="connsiteX25" fmla="*/ 0 w 244438"/>
                <a:gd name="connsiteY25" fmla="*/ 80421 h 30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438" h="300733">
                  <a:moveTo>
                    <a:pt x="0" y="80421"/>
                  </a:moveTo>
                  <a:lnTo>
                    <a:pt x="78305" y="182430"/>
                  </a:lnTo>
                  <a:lnTo>
                    <a:pt x="78940" y="183488"/>
                  </a:lnTo>
                  <a:lnTo>
                    <a:pt x="78940" y="184546"/>
                  </a:lnTo>
                  <a:lnTo>
                    <a:pt x="78940" y="237031"/>
                  </a:lnTo>
                  <a:lnTo>
                    <a:pt x="89945" y="251211"/>
                  </a:lnTo>
                  <a:lnTo>
                    <a:pt x="90580" y="252269"/>
                  </a:lnTo>
                  <a:lnTo>
                    <a:pt x="90580" y="253327"/>
                  </a:lnTo>
                  <a:lnTo>
                    <a:pt x="90580" y="278300"/>
                  </a:lnTo>
                  <a:lnTo>
                    <a:pt x="96717" y="291422"/>
                  </a:lnTo>
                  <a:lnTo>
                    <a:pt x="120209" y="299040"/>
                  </a:lnTo>
                  <a:lnTo>
                    <a:pt x="156610" y="300734"/>
                  </a:lnTo>
                  <a:lnTo>
                    <a:pt x="167827" y="280840"/>
                  </a:lnTo>
                  <a:lnTo>
                    <a:pt x="168038" y="280205"/>
                  </a:lnTo>
                  <a:lnTo>
                    <a:pt x="168673" y="279782"/>
                  </a:lnTo>
                  <a:lnTo>
                    <a:pt x="237243" y="224121"/>
                  </a:lnTo>
                  <a:lnTo>
                    <a:pt x="244438" y="168038"/>
                  </a:lnTo>
                  <a:lnTo>
                    <a:pt x="214598" y="140738"/>
                  </a:lnTo>
                  <a:lnTo>
                    <a:pt x="214175" y="140314"/>
                  </a:lnTo>
                  <a:lnTo>
                    <a:pt x="213751" y="139679"/>
                  </a:lnTo>
                  <a:lnTo>
                    <a:pt x="198725" y="106664"/>
                  </a:lnTo>
                  <a:lnTo>
                    <a:pt x="198514" y="106029"/>
                  </a:lnTo>
                  <a:lnTo>
                    <a:pt x="198514" y="105183"/>
                  </a:lnTo>
                  <a:lnTo>
                    <a:pt x="200207" y="48041"/>
                  </a:lnTo>
                  <a:lnTo>
                    <a:pt x="109839" y="0"/>
                  </a:lnTo>
                  <a:lnTo>
                    <a:pt x="0" y="8042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2" name="Полилиния: фигура 1201">
              <a:extLst>
                <a:ext uri="{FF2B5EF4-FFF2-40B4-BE49-F238E27FC236}">
                  <a16:creationId xmlns:a16="http://schemas.microsoft.com/office/drawing/2014/main" id="{701D140C-A0AB-4159-1301-47938E0DF391}"/>
                </a:ext>
              </a:extLst>
            </p:cNvPr>
            <p:cNvSpPr/>
            <p:nvPr/>
          </p:nvSpPr>
          <p:spPr>
            <a:xfrm>
              <a:off x="3367379" y="4063119"/>
              <a:ext cx="240101" cy="231791"/>
            </a:xfrm>
            <a:custGeom>
              <a:avLst/>
              <a:gdLst>
                <a:gd name="connsiteX0" fmla="*/ 116611 w 281262"/>
                <a:gd name="connsiteY0" fmla="*/ 0 h 271527"/>
                <a:gd name="connsiteX1" fmla="*/ 49946 w 281262"/>
                <a:gd name="connsiteY1" fmla="*/ 53967 h 271527"/>
                <a:gd name="connsiteX2" fmla="*/ 37883 w 281262"/>
                <a:gd name="connsiteY2" fmla="*/ 75130 h 271527"/>
                <a:gd name="connsiteX3" fmla="*/ 37036 w 281262"/>
                <a:gd name="connsiteY3" fmla="*/ 76823 h 271527"/>
                <a:gd name="connsiteX4" fmla="*/ 34920 w 281262"/>
                <a:gd name="connsiteY4" fmla="*/ 76823 h 271527"/>
                <a:gd name="connsiteX5" fmla="*/ 0 w 281262"/>
                <a:gd name="connsiteY5" fmla="*/ 75130 h 271527"/>
                <a:gd name="connsiteX6" fmla="*/ 1905 w 281262"/>
                <a:gd name="connsiteY6" fmla="*/ 101796 h 271527"/>
                <a:gd name="connsiteX7" fmla="*/ 23703 w 281262"/>
                <a:gd name="connsiteY7" fmla="*/ 131214 h 271527"/>
                <a:gd name="connsiteX8" fmla="*/ 60528 w 281262"/>
                <a:gd name="connsiteY8" fmla="*/ 133542 h 271527"/>
                <a:gd name="connsiteX9" fmla="*/ 62432 w 281262"/>
                <a:gd name="connsiteY9" fmla="*/ 133542 h 271527"/>
                <a:gd name="connsiteX10" fmla="*/ 63279 w 281262"/>
                <a:gd name="connsiteY10" fmla="*/ 135235 h 271527"/>
                <a:gd name="connsiteX11" fmla="*/ 73649 w 281262"/>
                <a:gd name="connsiteY11" fmla="*/ 153858 h 271527"/>
                <a:gd name="connsiteX12" fmla="*/ 74072 w 281262"/>
                <a:gd name="connsiteY12" fmla="*/ 154493 h 271527"/>
                <a:gd name="connsiteX13" fmla="*/ 74072 w 281262"/>
                <a:gd name="connsiteY13" fmla="*/ 155552 h 271527"/>
                <a:gd name="connsiteX14" fmla="*/ 74072 w 281262"/>
                <a:gd name="connsiteY14" fmla="*/ 176715 h 271527"/>
                <a:gd name="connsiteX15" fmla="*/ 96717 w 281262"/>
                <a:gd name="connsiteY15" fmla="*/ 187297 h 271527"/>
                <a:gd name="connsiteX16" fmla="*/ 98199 w 281262"/>
                <a:gd name="connsiteY16" fmla="*/ 188144 h 271527"/>
                <a:gd name="connsiteX17" fmla="*/ 98622 w 281262"/>
                <a:gd name="connsiteY17" fmla="*/ 189837 h 271527"/>
                <a:gd name="connsiteX18" fmla="*/ 104124 w 281262"/>
                <a:gd name="connsiteY18" fmla="*/ 225815 h 271527"/>
                <a:gd name="connsiteX19" fmla="*/ 163171 w 281262"/>
                <a:gd name="connsiteY19" fmla="*/ 271528 h 271527"/>
                <a:gd name="connsiteX20" fmla="*/ 191741 w 281262"/>
                <a:gd name="connsiteY20" fmla="*/ 258406 h 271527"/>
                <a:gd name="connsiteX21" fmla="*/ 199360 w 281262"/>
                <a:gd name="connsiteY21" fmla="*/ 240629 h 271527"/>
                <a:gd name="connsiteX22" fmla="*/ 194916 w 281262"/>
                <a:gd name="connsiteY22" fmla="*/ 212058 h 271527"/>
                <a:gd name="connsiteX23" fmla="*/ 186450 w 281262"/>
                <a:gd name="connsiteY23" fmla="*/ 194492 h 271527"/>
                <a:gd name="connsiteX24" fmla="*/ 185816 w 281262"/>
                <a:gd name="connsiteY24" fmla="*/ 193011 h 271527"/>
                <a:gd name="connsiteX25" fmla="*/ 186662 w 281262"/>
                <a:gd name="connsiteY25" fmla="*/ 191318 h 271527"/>
                <a:gd name="connsiteX26" fmla="*/ 198937 w 281262"/>
                <a:gd name="connsiteY26" fmla="*/ 169731 h 271527"/>
                <a:gd name="connsiteX27" fmla="*/ 199360 w 281262"/>
                <a:gd name="connsiteY27" fmla="*/ 168885 h 271527"/>
                <a:gd name="connsiteX28" fmla="*/ 200418 w 281262"/>
                <a:gd name="connsiteY28" fmla="*/ 168250 h 271527"/>
                <a:gd name="connsiteX29" fmla="*/ 250787 w 281262"/>
                <a:gd name="connsiteY29" fmla="*/ 144970 h 271527"/>
                <a:gd name="connsiteX30" fmla="*/ 280416 w 281262"/>
                <a:gd name="connsiteY30" fmla="*/ 118092 h 271527"/>
                <a:gd name="connsiteX31" fmla="*/ 281263 w 281262"/>
                <a:gd name="connsiteY31" fmla="*/ 85289 h 271527"/>
                <a:gd name="connsiteX32" fmla="*/ 274279 w 281262"/>
                <a:gd name="connsiteY32" fmla="*/ 63279 h 271527"/>
                <a:gd name="connsiteX33" fmla="*/ 247825 w 281262"/>
                <a:gd name="connsiteY33" fmla="*/ 42115 h 271527"/>
                <a:gd name="connsiteX34" fmla="*/ 246978 w 281262"/>
                <a:gd name="connsiteY34" fmla="*/ 41480 h 271527"/>
                <a:gd name="connsiteX35" fmla="*/ 246766 w 281262"/>
                <a:gd name="connsiteY35" fmla="*/ 40634 h 271527"/>
                <a:gd name="connsiteX36" fmla="*/ 238089 w 281262"/>
                <a:gd name="connsiteY36" fmla="*/ 17142 h 271527"/>
                <a:gd name="connsiteX37" fmla="*/ 212693 w 281262"/>
                <a:gd name="connsiteY37" fmla="*/ 14603 h 271527"/>
                <a:gd name="connsiteX38" fmla="*/ 173117 w 281262"/>
                <a:gd name="connsiteY38" fmla="*/ 33227 h 271527"/>
                <a:gd name="connsiteX39" fmla="*/ 172271 w 281262"/>
                <a:gd name="connsiteY39" fmla="*/ 33438 h 271527"/>
                <a:gd name="connsiteX40" fmla="*/ 171424 w 281262"/>
                <a:gd name="connsiteY40" fmla="*/ 33438 h 271527"/>
                <a:gd name="connsiteX41" fmla="*/ 143065 w 281262"/>
                <a:gd name="connsiteY41" fmla="*/ 30687 h 271527"/>
                <a:gd name="connsiteX42" fmla="*/ 141795 w 281262"/>
                <a:gd name="connsiteY42" fmla="*/ 30475 h 271527"/>
                <a:gd name="connsiteX43" fmla="*/ 140737 w 281262"/>
                <a:gd name="connsiteY43" fmla="*/ 29417 h 271527"/>
                <a:gd name="connsiteX44" fmla="*/ 116611 w 281262"/>
                <a:gd name="connsiteY44" fmla="*/ 0 h 27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1262" h="271527">
                  <a:moveTo>
                    <a:pt x="116611" y="0"/>
                  </a:moveTo>
                  <a:lnTo>
                    <a:pt x="49946" y="53967"/>
                  </a:lnTo>
                  <a:lnTo>
                    <a:pt x="37883" y="75130"/>
                  </a:lnTo>
                  <a:lnTo>
                    <a:pt x="37036" y="76823"/>
                  </a:lnTo>
                  <a:lnTo>
                    <a:pt x="34920" y="76823"/>
                  </a:lnTo>
                  <a:lnTo>
                    <a:pt x="0" y="75130"/>
                  </a:lnTo>
                  <a:lnTo>
                    <a:pt x="1905" y="101796"/>
                  </a:lnTo>
                  <a:lnTo>
                    <a:pt x="23703" y="131214"/>
                  </a:lnTo>
                  <a:lnTo>
                    <a:pt x="60528" y="133542"/>
                  </a:lnTo>
                  <a:lnTo>
                    <a:pt x="62432" y="133542"/>
                  </a:lnTo>
                  <a:lnTo>
                    <a:pt x="63279" y="135235"/>
                  </a:lnTo>
                  <a:lnTo>
                    <a:pt x="73649" y="153858"/>
                  </a:lnTo>
                  <a:lnTo>
                    <a:pt x="74072" y="154493"/>
                  </a:lnTo>
                  <a:lnTo>
                    <a:pt x="74072" y="155552"/>
                  </a:lnTo>
                  <a:lnTo>
                    <a:pt x="74072" y="176715"/>
                  </a:lnTo>
                  <a:lnTo>
                    <a:pt x="96717" y="187297"/>
                  </a:lnTo>
                  <a:lnTo>
                    <a:pt x="98199" y="188144"/>
                  </a:lnTo>
                  <a:lnTo>
                    <a:pt x="98622" y="189837"/>
                  </a:lnTo>
                  <a:lnTo>
                    <a:pt x="104124" y="225815"/>
                  </a:lnTo>
                  <a:lnTo>
                    <a:pt x="163171" y="271528"/>
                  </a:lnTo>
                  <a:lnTo>
                    <a:pt x="191741" y="258406"/>
                  </a:lnTo>
                  <a:lnTo>
                    <a:pt x="199360" y="240629"/>
                  </a:lnTo>
                  <a:lnTo>
                    <a:pt x="194916" y="212058"/>
                  </a:lnTo>
                  <a:lnTo>
                    <a:pt x="186450" y="194492"/>
                  </a:lnTo>
                  <a:lnTo>
                    <a:pt x="185816" y="193011"/>
                  </a:lnTo>
                  <a:lnTo>
                    <a:pt x="186662" y="191318"/>
                  </a:lnTo>
                  <a:lnTo>
                    <a:pt x="198937" y="169731"/>
                  </a:lnTo>
                  <a:lnTo>
                    <a:pt x="199360" y="168885"/>
                  </a:lnTo>
                  <a:lnTo>
                    <a:pt x="200418" y="168250"/>
                  </a:lnTo>
                  <a:lnTo>
                    <a:pt x="250787" y="144970"/>
                  </a:lnTo>
                  <a:lnTo>
                    <a:pt x="280416" y="118092"/>
                  </a:lnTo>
                  <a:lnTo>
                    <a:pt x="281263" y="85289"/>
                  </a:lnTo>
                  <a:lnTo>
                    <a:pt x="274279" y="63279"/>
                  </a:lnTo>
                  <a:lnTo>
                    <a:pt x="247825" y="42115"/>
                  </a:lnTo>
                  <a:lnTo>
                    <a:pt x="246978" y="41480"/>
                  </a:lnTo>
                  <a:lnTo>
                    <a:pt x="246766" y="40634"/>
                  </a:lnTo>
                  <a:lnTo>
                    <a:pt x="238089" y="17142"/>
                  </a:lnTo>
                  <a:lnTo>
                    <a:pt x="212693" y="14603"/>
                  </a:lnTo>
                  <a:lnTo>
                    <a:pt x="173117" y="33227"/>
                  </a:lnTo>
                  <a:lnTo>
                    <a:pt x="172271" y="33438"/>
                  </a:lnTo>
                  <a:lnTo>
                    <a:pt x="171424" y="33438"/>
                  </a:lnTo>
                  <a:lnTo>
                    <a:pt x="143065" y="30687"/>
                  </a:lnTo>
                  <a:lnTo>
                    <a:pt x="141795" y="30475"/>
                  </a:lnTo>
                  <a:lnTo>
                    <a:pt x="140737" y="29417"/>
                  </a:lnTo>
                  <a:lnTo>
                    <a:pt x="116611" y="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3" name="Полилиния: фигура 1202">
              <a:extLst>
                <a:ext uri="{FF2B5EF4-FFF2-40B4-BE49-F238E27FC236}">
                  <a16:creationId xmlns:a16="http://schemas.microsoft.com/office/drawing/2014/main" id="{C934DB76-C024-86C6-4373-D37153D8D65D}"/>
                </a:ext>
              </a:extLst>
            </p:cNvPr>
            <p:cNvSpPr/>
            <p:nvPr/>
          </p:nvSpPr>
          <p:spPr>
            <a:xfrm>
              <a:off x="3506128" y="4160858"/>
              <a:ext cx="235585" cy="268646"/>
            </a:xfrm>
            <a:custGeom>
              <a:avLst/>
              <a:gdLst>
                <a:gd name="connsiteX0" fmla="*/ 124653 w 275972"/>
                <a:gd name="connsiteY0" fmla="*/ 0 h 314701"/>
                <a:gd name="connsiteX1" fmla="*/ 124653 w 275972"/>
                <a:gd name="connsiteY1" fmla="*/ 5291 h 314701"/>
                <a:gd name="connsiteX2" fmla="*/ 124442 w 275972"/>
                <a:gd name="connsiteY2" fmla="*/ 6561 h 314701"/>
                <a:gd name="connsiteX3" fmla="*/ 123383 w 275972"/>
                <a:gd name="connsiteY3" fmla="*/ 7619 h 314701"/>
                <a:gd name="connsiteX4" fmla="*/ 92273 w 275972"/>
                <a:gd name="connsiteY4" fmla="*/ 35766 h 314701"/>
                <a:gd name="connsiteX5" fmla="*/ 92061 w 275972"/>
                <a:gd name="connsiteY5" fmla="*/ 36190 h 314701"/>
                <a:gd name="connsiteX6" fmla="*/ 91638 w 275972"/>
                <a:gd name="connsiteY6" fmla="*/ 36401 h 314701"/>
                <a:gd name="connsiteX7" fmla="*/ 41692 w 275972"/>
                <a:gd name="connsiteY7" fmla="*/ 59470 h 314701"/>
                <a:gd name="connsiteX8" fmla="*/ 30899 w 275972"/>
                <a:gd name="connsiteY8" fmla="*/ 78728 h 314701"/>
                <a:gd name="connsiteX9" fmla="*/ 38518 w 275972"/>
                <a:gd name="connsiteY9" fmla="*/ 95024 h 314701"/>
                <a:gd name="connsiteX10" fmla="*/ 38729 w 275972"/>
                <a:gd name="connsiteY10" fmla="*/ 95448 h 314701"/>
                <a:gd name="connsiteX11" fmla="*/ 38729 w 275972"/>
                <a:gd name="connsiteY11" fmla="*/ 95871 h 314701"/>
                <a:gd name="connsiteX12" fmla="*/ 43597 w 275972"/>
                <a:gd name="connsiteY12" fmla="*/ 126135 h 314701"/>
                <a:gd name="connsiteX13" fmla="*/ 43597 w 275972"/>
                <a:gd name="connsiteY13" fmla="*/ 126981 h 314701"/>
                <a:gd name="connsiteX14" fmla="*/ 43385 w 275972"/>
                <a:gd name="connsiteY14" fmla="*/ 127828 h 314701"/>
                <a:gd name="connsiteX15" fmla="*/ 34708 w 275972"/>
                <a:gd name="connsiteY15" fmla="*/ 147722 h 314701"/>
                <a:gd name="connsiteX16" fmla="*/ 34285 w 275972"/>
                <a:gd name="connsiteY16" fmla="*/ 148779 h 314701"/>
                <a:gd name="connsiteX17" fmla="*/ 33227 w 275972"/>
                <a:gd name="connsiteY17" fmla="*/ 149415 h 314701"/>
                <a:gd name="connsiteX18" fmla="*/ 3386 w 275972"/>
                <a:gd name="connsiteY18" fmla="*/ 163171 h 314701"/>
                <a:gd name="connsiteX19" fmla="*/ 0 w 275972"/>
                <a:gd name="connsiteY19" fmla="*/ 214175 h 314701"/>
                <a:gd name="connsiteX20" fmla="*/ 28782 w 275972"/>
                <a:gd name="connsiteY20" fmla="*/ 235127 h 314701"/>
                <a:gd name="connsiteX21" fmla="*/ 28994 w 275972"/>
                <a:gd name="connsiteY21" fmla="*/ 235338 h 314701"/>
                <a:gd name="connsiteX22" fmla="*/ 29206 w 275972"/>
                <a:gd name="connsiteY22" fmla="*/ 235550 h 314701"/>
                <a:gd name="connsiteX23" fmla="*/ 50158 w 275972"/>
                <a:gd name="connsiteY23" fmla="*/ 255232 h 314701"/>
                <a:gd name="connsiteX24" fmla="*/ 51004 w 275972"/>
                <a:gd name="connsiteY24" fmla="*/ 256079 h 314701"/>
                <a:gd name="connsiteX25" fmla="*/ 51216 w 275972"/>
                <a:gd name="connsiteY25" fmla="*/ 257560 h 314701"/>
                <a:gd name="connsiteX26" fmla="*/ 53332 w 275972"/>
                <a:gd name="connsiteY26" fmla="*/ 292056 h 314701"/>
                <a:gd name="connsiteX27" fmla="*/ 83596 w 275972"/>
                <a:gd name="connsiteY27" fmla="*/ 314702 h 314701"/>
                <a:gd name="connsiteX28" fmla="*/ 127616 w 275972"/>
                <a:gd name="connsiteY28" fmla="*/ 307083 h 314701"/>
                <a:gd name="connsiteX29" fmla="*/ 216079 w 275972"/>
                <a:gd name="connsiteY29" fmla="*/ 261581 h 314701"/>
                <a:gd name="connsiteX30" fmla="*/ 227084 w 275972"/>
                <a:gd name="connsiteY30" fmla="*/ 246132 h 314701"/>
                <a:gd name="connsiteX31" fmla="*/ 228143 w 275972"/>
                <a:gd name="connsiteY31" fmla="*/ 172694 h 314701"/>
                <a:gd name="connsiteX32" fmla="*/ 228143 w 275972"/>
                <a:gd name="connsiteY32" fmla="*/ 172483 h 314701"/>
                <a:gd name="connsiteX33" fmla="*/ 228143 w 275972"/>
                <a:gd name="connsiteY33" fmla="*/ 172271 h 314701"/>
                <a:gd name="connsiteX34" fmla="*/ 236608 w 275972"/>
                <a:gd name="connsiteY34" fmla="*/ 122325 h 314701"/>
                <a:gd name="connsiteX35" fmla="*/ 236820 w 275972"/>
                <a:gd name="connsiteY35" fmla="*/ 121267 h 314701"/>
                <a:gd name="connsiteX36" fmla="*/ 237243 w 275972"/>
                <a:gd name="connsiteY36" fmla="*/ 120632 h 314701"/>
                <a:gd name="connsiteX37" fmla="*/ 275972 w 275972"/>
                <a:gd name="connsiteY37" fmla="*/ 74919 h 314701"/>
                <a:gd name="connsiteX38" fmla="*/ 244862 w 275972"/>
                <a:gd name="connsiteY38" fmla="*/ 40422 h 314701"/>
                <a:gd name="connsiteX39" fmla="*/ 226661 w 275972"/>
                <a:gd name="connsiteY39" fmla="*/ 52274 h 314701"/>
                <a:gd name="connsiteX40" fmla="*/ 226238 w 275972"/>
                <a:gd name="connsiteY40" fmla="*/ 52486 h 314701"/>
                <a:gd name="connsiteX41" fmla="*/ 225815 w 275972"/>
                <a:gd name="connsiteY41" fmla="*/ 52486 h 314701"/>
                <a:gd name="connsiteX42" fmla="*/ 209730 w 275972"/>
                <a:gd name="connsiteY42" fmla="*/ 57353 h 314701"/>
                <a:gd name="connsiteX43" fmla="*/ 208460 w 275972"/>
                <a:gd name="connsiteY43" fmla="*/ 57777 h 314701"/>
                <a:gd name="connsiteX44" fmla="*/ 207191 w 275972"/>
                <a:gd name="connsiteY44" fmla="*/ 56930 h 314701"/>
                <a:gd name="connsiteX45" fmla="*/ 182641 w 275972"/>
                <a:gd name="connsiteY45" fmla="*/ 42750 h 314701"/>
                <a:gd name="connsiteX46" fmla="*/ 181795 w 275972"/>
                <a:gd name="connsiteY46" fmla="*/ 42327 h 314701"/>
                <a:gd name="connsiteX47" fmla="*/ 181371 w 275972"/>
                <a:gd name="connsiteY47" fmla="*/ 41481 h 314701"/>
                <a:gd name="connsiteX48" fmla="*/ 159785 w 275972"/>
                <a:gd name="connsiteY48" fmla="*/ 1693 h 314701"/>
                <a:gd name="connsiteX49" fmla="*/ 124653 w 275972"/>
                <a:gd name="connsiteY49" fmla="*/ 0 h 31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75972" h="314701">
                  <a:moveTo>
                    <a:pt x="124653" y="0"/>
                  </a:moveTo>
                  <a:lnTo>
                    <a:pt x="124653" y="5291"/>
                  </a:lnTo>
                  <a:lnTo>
                    <a:pt x="124442" y="6561"/>
                  </a:lnTo>
                  <a:lnTo>
                    <a:pt x="123383" y="7619"/>
                  </a:lnTo>
                  <a:lnTo>
                    <a:pt x="92273" y="35766"/>
                  </a:lnTo>
                  <a:lnTo>
                    <a:pt x="92061" y="36190"/>
                  </a:lnTo>
                  <a:lnTo>
                    <a:pt x="91638" y="36401"/>
                  </a:lnTo>
                  <a:lnTo>
                    <a:pt x="41692" y="59470"/>
                  </a:lnTo>
                  <a:lnTo>
                    <a:pt x="30899" y="78728"/>
                  </a:lnTo>
                  <a:lnTo>
                    <a:pt x="38518" y="95024"/>
                  </a:lnTo>
                  <a:lnTo>
                    <a:pt x="38729" y="95448"/>
                  </a:lnTo>
                  <a:lnTo>
                    <a:pt x="38729" y="95871"/>
                  </a:lnTo>
                  <a:lnTo>
                    <a:pt x="43597" y="126135"/>
                  </a:lnTo>
                  <a:lnTo>
                    <a:pt x="43597" y="126981"/>
                  </a:lnTo>
                  <a:lnTo>
                    <a:pt x="43385" y="127828"/>
                  </a:lnTo>
                  <a:lnTo>
                    <a:pt x="34708" y="147722"/>
                  </a:lnTo>
                  <a:lnTo>
                    <a:pt x="34285" y="148779"/>
                  </a:lnTo>
                  <a:lnTo>
                    <a:pt x="33227" y="149415"/>
                  </a:lnTo>
                  <a:lnTo>
                    <a:pt x="3386" y="163171"/>
                  </a:lnTo>
                  <a:lnTo>
                    <a:pt x="0" y="214175"/>
                  </a:lnTo>
                  <a:lnTo>
                    <a:pt x="28782" y="235127"/>
                  </a:lnTo>
                  <a:lnTo>
                    <a:pt x="28994" y="235338"/>
                  </a:lnTo>
                  <a:lnTo>
                    <a:pt x="29206" y="235550"/>
                  </a:lnTo>
                  <a:lnTo>
                    <a:pt x="50158" y="255232"/>
                  </a:lnTo>
                  <a:lnTo>
                    <a:pt x="51004" y="256079"/>
                  </a:lnTo>
                  <a:lnTo>
                    <a:pt x="51216" y="257560"/>
                  </a:lnTo>
                  <a:lnTo>
                    <a:pt x="53332" y="292056"/>
                  </a:lnTo>
                  <a:lnTo>
                    <a:pt x="83596" y="314702"/>
                  </a:lnTo>
                  <a:lnTo>
                    <a:pt x="127616" y="307083"/>
                  </a:lnTo>
                  <a:lnTo>
                    <a:pt x="216079" y="261581"/>
                  </a:lnTo>
                  <a:lnTo>
                    <a:pt x="227084" y="246132"/>
                  </a:lnTo>
                  <a:lnTo>
                    <a:pt x="228143" y="172694"/>
                  </a:lnTo>
                  <a:lnTo>
                    <a:pt x="228143" y="172483"/>
                  </a:lnTo>
                  <a:lnTo>
                    <a:pt x="228143" y="172271"/>
                  </a:lnTo>
                  <a:lnTo>
                    <a:pt x="236608" y="122325"/>
                  </a:lnTo>
                  <a:lnTo>
                    <a:pt x="236820" y="121267"/>
                  </a:lnTo>
                  <a:lnTo>
                    <a:pt x="237243" y="120632"/>
                  </a:lnTo>
                  <a:lnTo>
                    <a:pt x="275972" y="74919"/>
                  </a:lnTo>
                  <a:lnTo>
                    <a:pt x="244862" y="40422"/>
                  </a:lnTo>
                  <a:lnTo>
                    <a:pt x="226661" y="52274"/>
                  </a:lnTo>
                  <a:lnTo>
                    <a:pt x="226238" y="52486"/>
                  </a:lnTo>
                  <a:lnTo>
                    <a:pt x="225815" y="52486"/>
                  </a:lnTo>
                  <a:lnTo>
                    <a:pt x="209730" y="57353"/>
                  </a:lnTo>
                  <a:lnTo>
                    <a:pt x="208460" y="57777"/>
                  </a:lnTo>
                  <a:lnTo>
                    <a:pt x="207191" y="56930"/>
                  </a:lnTo>
                  <a:lnTo>
                    <a:pt x="182641" y="42750"/>
                  </a:lnTo>
                  <a:lnTo>
                    <a:pt x="181795" y="42327"/>
                  </a:lnTo>
                  <a:lnTo>
                    <a:pt x="181371" y="41481"/>
                  </a:lnTo>
                  <a:lnTo>
                    <a:pt x="159785" y="1693"/>
                  </a:lnTo>
                  <a:lnTo>
                    <a:pt x="124653" y="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4" name="Полилиния: фигура 1203">
              <a:extLst>
                <a:ext uri="{FF2B5EF4-FFF2-40B4-BE49-F238E27FC236}">
                  <a16:creationId xmlns:a16="http://schemas.microsoft.com/office/drawing/2014/main" id="{F67AC2DD-2302-36B8-F6BF-61DA02CF8CD9}"/>
                </a:ext>
              </a:extLst>
            </p:cNvPr>
            <p:cNvSpPr/>
            <p:nvPr/>
          </p:nvSpPr>
          <p:spPr>
            <a:xfrm>
              <a:off x="3437115" y="3878842"/>
              <a:ext cx="200898" cy="207040"/>
            </a:xfrm>
            <a:custGeom>
              <a:avLst/>
              <a:gdLst>
                <a:gd name="connsiteX0" fmla="*/ 1905 w 235338"/>
                <a:gd name="connsiteY0" fmla="*/ 33227 h 242533"/>
                <a:gd name="connsiteX1" fmla="*/ 0 w 235338"/>
                <a:gd name="connsiteY1" fmla="*/ 89945 h 242533"/>
                <a:gd name="connsiteX2" fmla="*/ 14603 w 235338"/>
                <a:gd name="connsiteY2" fmla="*/ 121478 h 242533"/>
                <a:gd name="connsiteX3" fmla="*/ 45078 w 235338"/>
                <a:gd name="connsiteY3" fmla="*/ 149414 h 242533"/>
                <a:gd name="connsiteX4" fmla="*/ 46348 w 235338"/>
                <a:gd name="connsiteY4" fmla="*/ 150472 h 242533"/>
                <a:gd name="connsiteX5" fmla="*/ 46136 w 235338"/>
                <a:gd name="connsiteY5" fmla="*/ 152166 h 242533"/>
                <a:gd name="connsiteX6" fmla="*/ 38941 w 235338"/>
                <a:gd name="connsiteY6" fmla="*/ 210154 h 242533"/>
                <a:gd name="connsiteX7" fmla="*/ 63491 w 235338"/>
                <a:gd name="connsiteY7" fmla="*/ 239994 h 242533"/>
                <a:gd name="connsiteX8" fmla="*/ 89310 w 235338"/>
                <a:gd name="connsiteY8" fmla="*/ 242534 h 242533"/>
                <a:gd name="connsiteX9" fmla="*/ 129097 w 235338"/>
                <a:gd name="connsiteY9" fmla="*/ 224122 h 242533"/>
                <a:gd name="connsiteX10" fmla="*/ 129944 w 235338"/>
                <a:gd name="connsiteY10" fmla="*/ 223698 h 242533"/>
                <a:gd name="connsiteX11" fmla="*/ 130790 w 235338"/>
                <a:gd name="connsiteY11" fmla="*/ 223910 h 242533"/>
                <a:gd name="connsiteX12" fmla="*/ 155975 w 235338"/>
                <a:gd name="connsiteY12" fmla="*/ 226450 h 242533"/>
                <a:gd name="connsiteX13" fmla="*/ 158303 w 235338"/>
                <a:gd name="connsiteY13" fmla="*/ 211635 h 242533"/>
                <a:gd name="connsiteX14" fmla="*/ 158303 w 235338"/>
                <a:gd name="connsiteY14" fmla="*/ 210789 h 242533"/>
                <a:gd name="connsiteX15" fmla="*/ 158938 w 235338"/>
                <a:gd name="connsiteY15" fmla="*/ 210154 h 242533"/>
                <a:gd name="connsiteX16" fmla="*/ 176715 w 235338"/>
                <a:gd name="connsiteY16" fmla="*/ 185604 h 242533"/>
                <a:gd name="connsiteX17" fmla="*/ 176927 w 235338"/>
                <a:gd name="connsiteY17" fmla="*/ 185392 h 242533"/>
                <a:gd name="connsiteX18" fmla="*/ 176927 w 235338"/>
                <a:gd name="connsiteY18" fmla="*/ 185392 h 242533"/>
                <a:gd name="connsiteX19" fmla="*/ 212905 w 235338"/>
                <a:gd name="connsiteY19" fmla="*/ 146663 h 242533"/>
                <a:gd name="connsiteX20" fmla="*/ 212905 w 235338"/>
                <a:gd name="connsiteY20" fmla="*/ 122537 h 242533"/>
                <a:gd name="connsiteX21" fmla="*/ 212905 w 235338"/>
                <a:gd name="connsiteY21" fmla="*/ 121267 h 242533"/>
                <a:gd name="connsiteX22" fmla="*/ 213751 w 235338"/>
                <a:gd name="connsiteY22" fmla="*/ 120209 h 242533"/>
                <a:gd name="connsiteX23" fmla="*/ 235338 w 235338"/>
                <a:gd name="connsiteY23" fmla="*/ 98834 h 242533"/>
                <a:gd name="connsiteX24" fmla="*/ 230894 w 235338"/>
                <a:gd name="connsiteY24" fmla="*/ 54814 h 242533"/>
                <a:gd name="connsiteX25" fmla="*/ 205074 w 235338"/>
                <a:gd name="connsiteY25" fmla="*/ 38729 h 242533"/>
                <a:gd name="connsiteX26" fmla="*/ 204228 w 235338"/>
                <a:gd name="connsiteY26" fmla="*/ 38306 h 242533"/>
                <a:gd name="connsiteX27" fmla="*/ 203805 w 235338"/>
                <a:gd name="connsiteY27" fmla="*/ 37459 h 242533"/>
                <a:gd name="connsiteX28" fmla="*/ 192376 w 235338"/>
                <a:gd name="connsiteY28" fmla="*/ 13968 h 242533"/>
                <a:gd name="connsiteX29" fmla="*/ 137774 w 235338"/>
                <a:gd name="connsiteY29" fmla="*/ 16719 h 242533"/>
                <a:gd name="connsiteX30" fmla="*/ 124653 w 235338"/>
                <a:gd name="connsiteY30" fmla="*/ 32380 h 242533"/>
                <a:gd name="connsiteX31" fmla="*/ 122748 w 235338"/>
                <a:gd name="connsiteY31" fmla="*/ 34708 h 242533"/>
                <a:gd name="connsiteX32" fmla="*/ 120209 w 235338"/>
                <a:gd name="connsiteY32" fmla="*/ 33227 h 242533"/>
                <a:gd name="connsiteX33" fmla="*/ 72591 w 235338"/>
                <a:gd name="connsiteY33" fmla="*/ 4233 h 242533"/>
                <a:gd name="connsiteX34" fmla="*/ 59258 w 235338"/>
                <a:gd name="connsiteY34" fmla="*/ 0 h 242533"/>
                <a:gd name="connsiteX35" fmla="*/ 1905 w 235338"/>
                <a:gd name="connsiteY35" fmla="*/ 33227 h 24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35338" h="242533">
                  <a:moveTo>
                    <a:pt x="1905" y="33227"/>
                  </a:moveTo>
                  <a:lnTo>
                    <a:pt x="0" y="89945"/>
                  </a:lnTo>
                  <a:lnTo>
                    <a:pt x="14603" y="121478"/>
                  </a:lnTo>
                  <a:lnTo>
                    <a:pt x="45078" y="149414"/>
                  </a:lnTo>
                  <a:lnTo>
                    <a:pt x="46348" y="150472"/>
                  </a:lnTo>
                  <a:lnTo>
                    <a:pt x="46136" y="152166"/>
                  </a:lnTo>
                  <a:lnTo>
                    <a:pt x="38941" y="210154"/>
                  </a:lnTo>
                  <a:lnTo>
                    <a:pt x="63491" y="239994"/>
                  </a:lnTo>
                  <a:lnTo>
                    <a:pt x="89310" y="242534"/>
                  </a:lnTo>
                  <a:lnTo>
                    <a:pt x="129097" y="224122"/>
                  </a:lnTo>
                  <a:lnTo>
                    <a:pt x="129944" y="223698"/>
                  </a:lnTo>
                  <a:lnTo>
                    <a:pt x="130790" y="223910"/>
                  </a:lnTo>
                  <a:lnTo>
                    <a:pt x="155975" y="226450"/>
                  </a:lnTo>
                  <a:lnTo>
                    <a:pt x="158303" y="211635"/>
                  </a:lnTo>
                  <a:lnTo>
                    <a:pt x="158303" y="210789"/>
                  </a:lnTo>
                  <a:lnTo>
                    <a:pt x="158938" y="210154"/>
                  </a:lnTo>
                  <a:lnTo>
                    <a:pt x="176715" y="185604"/>
                  </a:lnTo>
                  <a:lnTo>
                    <a:pt x="176927" y="185392"/>
                  </a:lnTo>
                  <a:lnTo>
                    <a:pt x="176927" y="185392"/>
                  </a:lnTo>
                  <a:lnTo>
                    <a:pt x="212905" y="146663"/>
                  </a:lnTo>
                  <a:lnTo>
                    <a:pt x="212905" y="122537"/>
                  </a:lnTo>
                  <a:lnTo>
                    <a:pt x="212905" y="121267"/>
                  </a:lnTo>
                  <a:lnTo>
                    <a:pt x="213751" y="120209"/>
                  </a:lnTo>
                  <a:lnTo>
                    <a:pt x="235338" y="98834"/>
                  </a:lnTo>
                  <a:lnTo>
                    <a:pt x="230894" y="54814"/>
                  </a:lnTo>
                  <a:lnTo>
                    <a:pt x="205074" y="38729"/>
                  </a:lnTo>
                  <a:lnTo>
                    <a:pt x="204228" y="38306"/>
                  </a:lnTo>
                  <a:lnTo>
                    <a:pt x="203805" y="37459"/>
                  </a:lnTo>
                  <a:lnTo>
                    <a:pt x="192376" y="13968"/>
                  </a:lnTo>
                  <a:lnTo>
                    <a:pt x="137774" y="16719"/>
                  </a:lnTo>
                  <a:lnTo>
                    <a:pt x="124653" y="32380"/>
                  </a:lnTo>
                  <a:lnTo>
                    <a:pt x="122748" y="34708"/>
                  </a:lnTo>
                  <a:lnTo>
                    <a:pt x="120209" y="33227"/>
                  </a:lnTo>
                  <a:lnTo>
                    <a:pt x="72591" y="4233"/>
                  </a:lnTo>
                  <a:lnTo>
                    <a:pt x="59258" y="0"/>
                  </a:lnTo>
                  <a:lnTo>
                    <a:pt x="1905" y="3322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5" name="Полилиния: фигура 1204">
              <a:extLst>
                <a:ext uri="{FF2B5EF4-FFF2-40B4-BE49-F238E27FC236}">
                  <a16:creationId xmlns:a16="http://schemas.microsoft.com/office/drawing/2014/main" id="{86564215-039C-D183-1FBB-09B7991DD249}"/>
                </a:ext>
              </a:extLst>
            </p:cNvPr>
            <p:cNvSpPr/>
            <p:nvPr/>
          </p:nvSpPr>
          <p:spPr>
            <a:xfrm>
              <a:off x="3575503" y="3990312"/>
              <a:ext cx="299178" cy="238837"/>
            </a:xfrm>
            <a:custGeom>
              <a:avLst/>
              <a:gdLst>
                <a:gd name="connsiteX0" fmla="*/ 55660 w 350467"/>
                <a:gd name="connsiteY0" fmla="*/ 20740 h 279781"/>
                <a:gd name="connsiteX1" fmla="*/ 19894 w 350467"/>
                <a:gd name="connsiteY1" fmla="*/ 59046 h 279781"/>
                <a:gd name="connsiteX2" fmla="*/ 2540 w 350467"/>
                <a:gd name="connsiteY2" fmla="*/ 82749 h 279781"/>
                <a:gd name="connsiteX3" fmla="*/ 0 w 350467"/>
                <a:gd name="connsiteY3" fmla="*/ 99045 h 279781"/>
                <a:gd name="connsiteX4" fmla="*/ 8889 w 350467"/>
                <a:gd name="connsiteY4" fmla="*/ 122748 h 279781"/>
                <a:gd name="connsiteX5" fmla="*/ 35343 w 350467"/>
                <a:gd name="connsiteY5" fmla="*/ 143912 h 279781"/>
                <a:gd name="connsiteX6" fmla="*/ 36190 w 350467"/>
                <a:gd name="connsiteY6" fmla="*/ 144546 h 279781"/>
                <a:gd name="connsiteX7" fmla="*/ 36613 w 350467"/>
                <a:gd name="connsiteY7" fmla="*/ 145393 h 279781"/>
                <a:gd name="connsiteX8" fmla="*/ 44020 w 350467"/>
                <a:gd name="connsiteY8" fmla="*/ 169096 h 279781"/>
                <a:gd name="connsiteX9" fmla="*/ 44232 w 350467"/>
                <a:gd name="connsiteY9" fmla="*/ 169520 h 279781"/>
                <a:gd name="connsiteX10" fmla="*/ 44232 w 350467"/>
                <a:gd name="connsiteY10" fmla="*/ 170154 h 279781"/>
                <a:gd name="connsiteX11" fmla="*/ 43597 w 350467"/>
                <a:gd name="connsiteY11" fmla="*/ 193011 h 279781"/>
                <a:gd name="connsiteX12" fmla="*/ 80633 w 350467"/>
                <a:gd name="connsiteY12" fmla="*/ 194916 h 279781"/>
                <a:gd name="connsiteX13" fmla="*/ 82538 w 350467"/>
                <a:gd name="connsiteY13" fmla="*/ 195127 h 279781"/>
                <a:gd name="connsiteX14" fmla="*/ 83384 w 350467"/>
                <a:gd name="connsiteY14" fmla="*/ 196609 h 279781"/>
                <a:gd name="connsiteX15" fmla="*/ 105606 w 350467"/>
                <a:gd name="connsiteY15" fmla="*/ 237243 h 279781"/>
                <a:gd name="connsiteX16" fmla="*/ 128039 w 350467"/>
                <a:gd name="connsiteY16" fmla="*/ 250152 h 279781"/>
                <a:gd name="connsiteX17" fmla="*/ 142219 w 350467"/>
                <a:gd name="connsiteY17" fmla="*/ 246131 h 279781"/>
                <a:gd name="connsiteX18" fmla="*/ 162536 w 350467"/>
                <a:gd name="connsiteY18" fmla="*/ 233222 h 279781"/>
                <a:gd name="connsiteX19" fmla="*/ 164864 w 350467"/>
                <a:gd name="connsiteY19" fmla="*/ 231740 h 279781"/>
                <a:gd name="connsiteX20" fmla="*/ 166768 w 350467"/>
                <a:gd name="connsiteY20" fmla="*/ 233645 h 279781"/>
                <a:gd name="connsiteX21" fmla="*/ 201053 w 350467"/>
                <a:gd name="connsiteY21" fmla="*/ 271739 h 279781"/>
                <a:gd name="connsiteX22" fmla="*/ 224121 w 350467"/>
                <a:gd name="connsiteY22" fmla="*/ 279781 h 279781"/>
                <a:gd name="connsiteX23" fmla="*/ 244862 w 350467"/>
                <a:gd name="connsiteY23" fmla="*/ 278723 h 279781"/>
                <a:gd name="connsiteX24" fmla="*/ 313643 w 350467"/>
                <a:gd name="connsiteY24" fmla="*/ 217561 h 279781"/>
                <a:gd name="connsiteX25" fmla="*/ 313855 w 350467"/>
                <a:gd name="connsiteY25" fmla="*/ 217349 h 279781"/>
                <a:gd name="connsiteX26" fmla="*/ 314066 w 350467"/>
                <a:gd name="connsiteY26" fmla="*/ 217137 h 279781"/>
                <a:gd name="connsiteX27" fmla="*/ 350468 w 350467"/>
                <a:gd name="connsiteY27" fmla="*/ 191318 h 279781"/>
                <a:gd name="connsiteX28" fmla="*/ 342002 w 350467"/>
                <a:gd name="connsiteY28" fmla="*/ 168250 h 279781"/>
                <a:gd name="connsiteX29" fmla="*/ 342002 w 350467"/>
                <a:gd name="connsiteY29" fmla="*/ 168250 h 279781"/>
                <a:gd name="connsiteX30" fmla="*/ 328034 w 350467"/>
                <a:gd name="connsiteY30" fmla="*/ 129944 h 279781"/>
                <a:gd name="connsiteX31" fmla="*/ 257348 w 350467"/>
                <a:gd name="connsiteY31" fmla="*/ 11217 h 279781"/>
                <a:gd name="connsiteX32" fmla="*/ 214386 w 350467"/>
                <a:gd name="connsiteY32" fmla="*/ 9524 h 279781"/>
                <a:gd name="connsiteX33" fmla="*/ 199360 w 350467"/>
                <a:gd name="connsiteY33" fmla="*/ 22856 h 279781"/>
                <a:gd name="connsiteX34" fmla="*/ 197455 w 350467"/>
                <a:gd name="connsiteY34" fmla="*/ 24549 h 279781"/>
                <a:gd name="connsiteX35" fmla="*/ 195339 w 350467"/>
                <a:gd name="connsiteY35" fmla="*/ 23068 h 279781"/>
                <a:gd name="connsiteX36" fmla="*/ 178408 w 350467"/>
                <a:gd name="connsiteY36" fmla="*/ 11640 h 279781"/>
                <a:gd name="connsiteX37" fmla="*/ 178408 w 350467"/>
                <a:gd name="connsiteY37" fmla="*/ 11640 h 279781"/>
                <a:gd name="connsiteX38" fmla="*/ 161689 w 350467"/>
                <a:gd name="connsiteY38" fmla="*/ 0 h 279781"/>
                <a:gd name="connsiteX39" fmla="*/ 153224 w 350467"/>
                <a:gd name="connsiteY39" fmla="*/ 6772 h 279781"/>
                <a:gd name="connsiteX40" fmla="*/ 152589 w 350467"/>
                <a:gd name="connsiteY40" fmla="*/ 7407 h 279781"/>
                <a:gd name="connsiteX41" fmla="*/ 151954 w 350467"/>
                <a:gd name="connsiteY41" fmla="*/ 7407 h 279781"/>
                <a:gd name="connsiteX42" fmla="*/ 121690 w 350467"/>
                <a:gd name="connsiteY42" fmla="*/ 15026 h 279781"/>
                <a:gd name="connsiteX43" fmla="*/ 120632 w 350467"/>
                <a:gd name="connsiteY43" fmla="*/ 15237 h 279781"/>
                <a:gd name="connsiteX44" fmla="*/ 119574 w 350467"/>
                <a:gd name="connsiteY44" fmla="*/ 14814 h 279781"/>
                <a:gd name="connsiteX45" fmla="*/ 102643 w 350467"/>
                <a:gd name="connsiteY45" fmla="*/ 7196 h 279781"/>
                <a:gd name="connsiteX46" fmla="*/ 91215 w 350467"/>
                <a:gd name="connsiteY46" fmla="*/ 17989 h 279781"/>
                <a:gd name="connsiteX47" fmla="*/ 90368 w 350467"/>
                <a:gd name="connsiteY47" fmla="*/ 18836 h 279781"/>
                <a:gd name="connsiteX48" fmla="*/ 89098 w 350467"/>
                <a:gd name="connsiteY48" fmla="*/ 18836 h 279781"/>
                <a:gd name="connsiteX49" fmla="*/ 55660 w 350467"/>
                <a:gd name="connsiteY49" fmla="*/ 20740 h 279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50467" h="279781">
                  <a:moveTo>
                    <a:pt x="55660" y="20740"/>
                  </a:moveTo>
                  <a:lnTo>
                    <a:pt x="19894" y="59046"/>
                  </a:lnTo>
                  <a:lnTo>
                    <a:pt x="2540" y="82749"/>
                  </a:lnTo>
                  <a:lnTo>
                    <a:pt x="0" y="99045"/>
                  </a:lnTo>
                  <a:lnTo>
                    <a:pt x="8889" y="122748"/>
                  </a:lnTo>
                  <a:lnTo>
                    <a:pt x="35343" y="143912"/>
                  </a:lnTo>
                  <a:lnTo>
                    <a:pt x="36190" y="144546"/>
                  </a:lnTo>
                  <a:lnTo>
                    <a:pt x="36613" y="145393"/>
                  </a:lnTo>
                  <a:lnTo>
                    <a:pt x="44020" y="169096"/>
                  </a:lnTo>
                  <a:lnTo>
                    <a:pt x="44232" y="169520"/>
                  </a:lnTo>
                  <a:lnTo>
                    <a:pt x="44232" y="170154"/>
                  </a:lnTo>
                  <a:lnTo>
                    <a:pt x="43597" y="193011"/>
                  </a:lnTo>
                  <a:lnTo>
                    <a:pt x="80633" y="194916"/>
                  </a:lnTo>
                  <a:lnTo>
                    <a:pt x="82538" y="195127"/>
                  </a:lnTo>
                  <a:lnTo>
                    <a:pt x="83384" y="196609"/>
                  </a:lnTo>
                  <a:lnTo>
                    <a:pt x="105606" y="237243"/>
                  </a:lnTo>
                  <a:lnTo>
                    <a:pt x="128039" y="250152"/>
                  </a:lnTo>
                  <a:lnTo>
                    <a:pt x="142219" y="246131"/>
                  </a:lnTo>
                  <a:lnTo>
                    <a:pt x="162536" y="233222"/>
                  </a:lnTo>
                  <a:lnTo>
                    <a:pt x="164864" y="231740"/>
                  </a:lnTo>
                  <a:lnTo>
                    <a:pt x="166768" y="233645"/>
                  </a:lnTo>
                  <a:lnTo>
                    <a:pt x="201053" y="271739"/>
                  </a:lnTo>
                  <a:lnTo>
                    <a:pt x="224121" y="279781"/>
                  </a:lnTo>
                  <a:lnTo>
                    <a:pt x="244862" y="278723"/>
                  </a:lnTo>
                  <a:lnTo>
                    <a:pt x="313643" y="217561"/>
                  </a:lnTo>
                  <a:lnTo>
                    <a:pt x="313855" y="217349"/>
                  </a:lnTo>
                  <a:lnTo>
                    <a:pt x="314066" y="217137"/>
                  </a:lnTo>
                  <a:lnTo>
                    <a:pt x="350468" y="191318"/>
                  </a:lnTo>
                  <a:lnTo>
                    <a:pt x="342002" y="168250"/>
                  </a:lnTo>
                  <a:lnTo>
                    <a:pt x="342002" y="168250"/>
                  </a:lnTo>
                  <a:lnTo>
                    <a:pt x="328034" y="129944"/>
                  </a:lnTo>
                  <a:lnTo>
                    <a:pt x="257348" y="11217"/>
                  </a:lnTo>
                  <a:lnTo>
                    <a:pt x="214386" y="9524"/>
                  </a:lnTo>
                  <a:lnTo>
                    <a:pt x="199360" y="22856"/>
                  </a:lnTo>
                  <a:lnTo>
                    <a:pt x="197455" y="24549"/>
                  </a:lnTo>
                  <a:lnTo>
                    <a:pt x="195339" y="23068"/>
                  </a:lnTo>
                  <a:lnTo>
                    <a:pt x="178408" y="11640"/>
                  </a:lnTo>
                  <a:lnTo>
                    <a:pt x="178408" y="11640"/>
                  </a:lnTo>
                  <a:lnTo>
                    <a:pt x="161689" y="0"/>
                  </a:lnTo>
                  <a:lnTo>
                    <a:pt x="153224" y="6772"/>
                  </a:lnTo>
                  <a:lnTo>
                    <a:pt x="152589" y="7407"/>
                  </a:lnTo>
                  <a:lnTo>
                    <a:pt x="151954" y="7407"/>
                  </a:lnTo>
                  <a:lnTo>
                    <a:pt x="121690" y="15026"/>
                  </a:lnTo>
                  <a:lnTo>
                    <a:pt x="120632" y="15237"/>
                  </a:lnTo>
                  <a:lnTo>
                    <a:pt x="119574" y="14814"/>
                  </a:lnTo>
                  <a:lnTo>
                    <a:pt x="102643" y="7196"/>
                  </a:lnTo>
                  <a:lnTo>
                    <a:pt x="91215" y="17989"/>
                  </a:lnTo>
                  <a:lnTo>
                    <a:pt x="90368" y="18836"/>
                  </a:lnTo>
                  <a:lnTo>
                    <a:pt x="89098" y="18836"/>
                  </a:lnTo>
                  <a:lnTo>
                    <a:pt x="55660" y="2074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6" name="Полилиния: фигура 1205">
              <a:extLst>
                <a:ext uri="{FF2B5EF4-FFF2-40B4-BE49-F238E27FC236}">
                  <a16:creationId xmlns:a16="http://schemas.microsoft.com/office/drawing/2014/main" id="{6C1CA8EE-1003-B0C8-D808-E40A2D16B598}"/>
                </a:ext>
              </a:extLst>
            </p:cNvPr>
            <p:cNvSpPr/>
            <p:nvPr/>
          </p:nvSpPr>
          <p:spPr>
            <a:xfrm>
              <a:off x="3314264" y="3707392"/>
              <a:ext cx="310199" cy="194755"/>
            </a:xfrm>
            <a:custGeom>
              <a:avLst/>
              <a:gdLst>
                <a:gd name="connsiteX0" fmla="*/ 336711 w 363377"/>
                <a:gd name="connsiteY0" fmla="*/ 208037 h 228142"/>
                <a:gd name="connsiteX1" fmla="*/ 347081 w 363377"/>
                <a:gd name="connsiteY1" fmla="*/ 195339 h 228142"/>
                <a:gd name="connsiteX2" fmla="*/ 363377 w 363377"/>
                <a:gd name="connsiteY2" fmla="*/ 171636 h 228142"/>
                <a:gd name="connsiteX3" fmla="*/ 363377 w 363377"/>
                <a:gd name="connsiteY3" fmla="*/ 116399 h 228142"/>
                <a:gd name="connsiteX4" fmla="*/ 337770 w 363377"/>
                <a:gd name="connsiteY4" fmla="*/ 102220 h 228142"/>
                <a:gd name="connsiteX5" fmla="*/ 336923 w 363377"/>
                <a:gd name="connsiteY5" fmla="*/ 101796 h 228142"/>
                <a:gd name="connsiteX6" fmla="*/ 336500 w 363377"/>
                <a:gd name="connsiteY6" fmla="*/ 101162 h 228142"/>
                <a:gd name="connsiteX7" fmla="*/ 316818 w 363377"/>
                <a:gd name="connsiteY7" fmla="*/ 70051 h 228142"/>
                <a:gd name="connsiteX8" fmla="*/ 316394 w 363377"/>
                <a:gd name="connsiteY8" fmla="*/ 69416 h 228142"/>
                <a:gd name="connsiteX9" fmla="*/ 316394 w 363377"/>
                <a:gd name="connsiteY9" fmla="*/ 68781 h 228142"/>
                <a:gd name="connsiteX10" fmla="*/ 311527 w 363377"/>
                <a:gd name="connsiteY10" fmla="*/ 37036 h 228142"/>
                <a:gd name="connsiteX11" fmla="*/ 276184 w 363377"/>
                <a:gd name="connsiteY11" fmla="*/ 59681 h 228142"/>
                <a:gd name="connsiteX12" fmla="*/ 275549 w 363377"/>
                <a:gd name="connsiteY12" fmla="*/ 60104 h 228142"/>
                <a:gd name="connsiteX13" fmla="*/ 274702 w 363377"/>
                <a:gd name="connsiteY13" fmla="*/ 60104 h 228142"/>
                <a:gd name="connsiteX14" fmla="*/ 207826 w 363377"/>
                <a:gd name="connsiteY14" fmla="*/ 66877 h 228142"/>
                <a:gd name="connsiteX15" fmla="*/ 205921 w 363377"/>
                <a:gd name="connsiteY15" fmla="*/ 67088 h 228142"/>
                <a:gd name="connsiteX16" fmla="*/ 204863 w 363377"/>
                <a:gd name="connsiteY16" fmla="*/ 65395 h 228142"/>
                <a:gd name="connsiteX17" fmla="*/ 192376 w 363377"/>
                <a:gd name="connsiteY17" fmla="*/ 47829 h 228142"/>
                <a:gd name="connsiteX18" fmla="*/ 170366 w 363377"/>
                <a:gd name="connsiteY18" fmla="*/ 44443 h 228142"/>
                <a:gd name="connsiteX19" fmla="*/ 155552 w 363377"/>
                <a:gd name="connsiteY19" fmla="*/ 53120 h 228142"/>
                <a:gd name="connsiteX20" fmla="*/ 151954 w 363377"/>
                <a:gd name="connsiteY20" fmla="*/ 55448 h 228142"/>
                <a:gd name="connsiteX21" fmla="*/ 150684 w 363377"/>
                <a:gd name="connsiteY21" fmla="*/ 51216 h 228142"/>
                <a:gd name="connsiteX22" fmla="*/ 136293 w 363377"/>
                <a:gd name="connsiteY22" fmla="*/ 1693 h 228142"/>
                <a:gd name="connsiteX23" fmla="*/ 107087 w 363377"/>
                <a:gd name="connsiteY23" fmla="*/ 0 h 228142"/>
                <a:gd name="connsiteX24" fmla="*/ 82538 w 363377"/>
                <a:gd name="connsiteY24" fmla="*/ 22645 h 228142"/>
                <a:gd name="connsiteX25" fmla="*/ 81691 w 363377"/>
                <a:gd name="connsiteY25" fmla="*/ 23492 h 228142"/>
                <a:gd name="connsiteX26" fmla="*/ 80210 w 363377"/>
                <a:gd name="connsiteY26" fmla="*/ 23492 h 228142"/>
                <a:gd name="connsiteX27" fmla="*/ 34920 w 363377"/>
                <a:gd name="connsiteY27" fmla="*/ 22645 h 228142"/>
                <a:gd name="connsiteX28" fmla="*/ 12910 w 363377"/>
                <a:gd name="connsiteY28" fmla="*/ 32168 h 228142"/>
                <a:gd name="connsiteX29" fmla="*/ 0 w 363377"/>
                <a:gd name="connsiteY29" fmla="*/ 54813 h 228142"/>
                <a:gd name="connsiteX30" fmla="*/ 847 w 363377"/>
                <a:gd name="connsiteY30" fmla="*/ 74919 h 228142"/>
                <a:gd name="connsiteX31" fmla="*/ 12275 w 363377"/>
                <a:gd name="connsiteY31" fmla="*/ 96929 h 228142"/>
                <a:gd name="connsiteX32" fmla="*/ 29206 w 363377"/>
                <a:gd name="connsiteY32" fmla="*/ 106452 h 228142"/>
                <a:gd name="connsiteX33" fmla="*/ 40634 w 363377"/>
                <a:gd name="connsiteY33" fmla="*/ 97564 h 228142"/>
                <a:gd name="connsiteX34" fmla="*/ 41692 w 363377"/>
                <a:gd name="connsiteY34" fmla="*/ 96717 h 228142"/>
                <a:gd name="connsiteX35" fmla="*/ 42962 w 363377"/>
                <a:gd name="connsiteY35" fmla="*/ 96929 h 228142"/>
                <a:gd name="connsiteX36" fmla="*/ 69205 w 363377"/>
                <a:gd name="connsiteY36" fmla="*/ 98834 h 228142"/>
                <a:gd name="connsiteX37" fmla="*/ 71956 w 363377"/>
                <a:gd name="connsiteY37" fmla="*/ 98834 h 228142"/>
                <a:gd name="connsiteX38" fmla="*/ 72379 w 363377"/>
                <a:gd name="connsiteY38" fmla="*/ 101585 h 228142"/>
                <a:gd name="connsiteX39" fmla="*/ 75130 w 363377"/>
                <a:gd name="connsiteY39" fmla="*/ 121478 h 228142"/>
                <a:gd name="connsiteX40" fmla="*/ 75554 w 363377"/>
                <a:gd name="connsiteY40" fmla="*/ 123595 h 228142"/>
                <a:gd name="connsiteX41" fmla="*/ 73649 w 363377"/>
                <a:gd name="connsiteY41" fmla="*/ 124653 h 228142"/>
                <a:gd name="connsiteX42" fmla="*/ 53332 w 363377"/>
                <a:gd name="connsiteY42" fmla="*/ 136716 h 228142"/>
                <a:gd name="connsiteX43" fmla="*/ 41269 w 363377"/>
                <a:gd name="connsiteY43" fmla="*/ 148779 h 228142"/>
                <a:gd name="connsiteX44" fmla="*/ 41269 w 363377"/>
                <a:gd name="connsiteY44" fmla="*/ 164229 h 228142"/>
                <a:gd name="connsiteX45" fmla="*/ 50792 w 363377"/>
                <a:gd name="connsiteY45" fmla="*/ 179678 h 228142"/>
                <a:gd name="connsiteX46" fmla="*/ 142430 w 363377"/>
                <a:gd name="connsiteY46" fmla="*/ 228143 h 228142"/>
                <a:gd name="connsiteX47" fmla="*/ 201053 w 363377"/>
                <a:gd name="connsiteY47" fmla="*/ 194281 h 228142"/>
                <a:gd name="connsiteX48" fmla="*/ 202323 w 363377"/>
                <a:gd name="connsiteY48" fmla="*/ 193646 h 228142"/>
                <a:gd name="connsiteX49" fmla="*/ 203805 w 363377"/>
                <a:gd name="connsiteY49" fmla="*/ 194069 h 228142"/>
                <a:gd name="connsiteX50" fmla="*/ 218831 w 363377"/>
                <a:gd name="connsiteY50" fmla="*/ 198725 h 228142"/>
                <a:gd name="connsiteX51" fmla="*/ 219254 w 363377"/>
                <a:gd name="connsiteY51" fmla="*/ 198937 h 228142"/>
                <a:gd name="connsiteX52" fmla="*/ 219677 w 363377"/>
                <a:gd name="connsiteY52" fmla="*/ 199149 h 228142"/>
                <a:gd name="connsiteX53" fmla="*/ 265179 w 363377"/>
                <a:gd name="connsiteY53" fmla="*/ 226873 h 228142"/>
                <a:gd name="connsiteX54" fmla="*/ 277454 w 363377"/>
                <a:gd name="connsiteY54" fmla="*/ 212058 h 228142"/>
                <a:gd name="connsiteX55" fmla="*/ 278300 w 363377"/>
                <a:gd name="connsiteY55" fmla="*/ 211000 h 228142"/>
                <a:gd name="connsiteX56" fmla="*/ 279782 w 363377"/>
                <a:gd name="connsiteY56" fmla="*/ 210789 h 228142"/>
                <a:gd name="connsiteX57" fmla="*/ 336711 w 363377"/>
                <a:gd name="connsiteY57" fmla="*/ 208037 h 22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3377" h="228142">
                  <a:moveTo>
                    <a:pt x="336711" y="208037"/>
                  </a:moveTo>
                  <a:lnTo>
                    <a:pt x="347081" y="195339"/>
                  </a:lnTo>
                  <a:lnTo>
                    <a:pt x="363377" y="171636"/>
                  </a:lnTo>
                  <a:lnTo>
                    <a:pt x="363377" y="116399"/>
                  </a:lnTo>
                  <a:lnTo>
                    <a:pt x="337770" y="102220"/>
                  </a:lnTo>
                  <a:lnTo>
                    <a:pt x="336923" y="101796"/>
                  </a:lnTo>
                  <a:lnTo>
                    <a:pt x="336500" y="101162"/>
                  </a:lnTo>
                  <a:lnTo>
                    <a:pt x="316818" y="70051"/>
                  </a:lnTo>
                  <a:lnTo>
                    <a:pt x="316394" y="69416"/>
                  </a:lnTo>
                  <a:lnTo>
                    <a:pt x="316394" y="68781"/>
                  </a:lnTo>
                  <a:lnTo>
                    <a:pt x="311527" y="37036"/>
                  </a:lnTo>
                  <a:lnTo>
                    <a:pt x="276184" y="59681"/>
                  </a:lnTo>
                  <a:lnTo>
                    <a:pt x="275549" y="60104"/>
                  </a:lnTo>
                  <a:lnTo>
                    <a:pt x="274702" y="60104"/>
                  </a:lnTo>
                  <a:lnTo>
                    <a:pt x="207826" y="66877"/>
                  </a:lnTo>
                  <a:lnTo>
                    <a:pt x="205921" y="67088"/>
                  </a:lnTo>
                  <a:lnTo>
                    <a:pt x="204863" y="65395"/>
                  </a:lnTo>
                  <a:lnTo>
                    <a:pt x="192376" y="47829"/>
                  </a:lnTo>
                  <a:lnTo>
                    <a:pt x="170366" y="44443"/>
                  </a:lnTo>
                  <a:lnTo>
                    <a:pt x="155552" y="53120"/>
                  </a:lnTo>
                  <a:lnTo>
                    <a:pt x="151954" y="55448"/>
                  </a:lnTo>
                  <a:lnTo>
                    <a:pt x="150684" y="51216"/>
                  </a:lnTo>
                  <a:lnTo>
                    <a:pt x="136293" y="1693"/>
                  </a:lnTo>
                  <a:lnTo>
                    <a:pt x="107087" y="0"/>
                  </a:lnTo>
                  <a:lnTo>
                    <a:pt x="82538" y="22645"/>
                  </a:lnTo>
                  <a:lnTo>
                    <a:pt x="81691" y="23492"/>
                  </a:lnTo>
                  <a:lnTo>
                    <a:pt x="80210" y="23492"/>
                  </a:lnTo>
                  <a:lnTo>
                    <a:pt x="34920" y="22645"/>
                  </a:lnTo>
                  <a:lnTo>
                    <a:pt x="12910" y="32168"/>
                  </a:lnTo>
                  <a:lnTo>
                    <a:pt x="0" y="54813"/>
                  </a:lnTo>
                  <a:lnTo>
                    <a:pt x="847" y="74919"/>
                  </a:lnTo>
                  <a:lnTo>
                    <a:pt x="12275" y="96929"/>
                  </a:lnTo>
                  <a:lnTo>
                    <a:pt x="29206" y="106452"/>
                  </a:lnTo>
                  <a:lnTo>
                    <a:pt x="40634" y="97564"/>
                  </a:lnTo>
                  <a:lnTo>
                    <a:pt x="41692" y="96717"/>
                  </a:lnTo>
                  <a:lnTo>
                    <a:pt x="42962" y="96929"/>
                  </a:lnTo>
                  <a:lnTo>
                    <a:pt x="69205" y="98834"/>
                  </a:lnTo>
                  <a:lnTo>
                    <a:pt x="71956" y="98834"/>
                  </a:lnTo>
                  <a:lnTo>
                    <a:pt x="72379" y="101585"/>
                  </a:lnTo>
                  <a:lnTo>
                    <a:pt x="75130" y="121478"/>
                  </a:lnTo>
                  <a:lnTo>
                    <a:pt x="75554" y="123595"/>
                  </a:lnTo>
                  <a:lnTo>
                    <a:pt x="73649" y="124653"/>
                  </a:lnTo>
                  <a:lnTo>
                    <a:pt x="53332" y="136716"/>
                  </a:lnTo>
                  <a:lnTo>
                    <a:pt x="41269" y="148779"/>
                  </a:lnTo>
                  <a:lnTo>
                    <a:pt x="41269" y="164229"/>
                  </a:lnTo>
                  <a:lnTo>
                    <a:pt x="50792" y="179678"/>
                  </a:lnTo>
                  <a:lnTo>
                    <a:pt x="142430" y="228143"/>
                  </a:lnTo>
                  <a:lnTo>
                    <a:pt x="201053" y="194281"/>
                  </a:lnTo>
                  <a:lnTo>
                    <a:pt x="202323" y="193646"/>
                  </a:lnTo>
                  <a:lnTo>
                    <a:pt x="203805" y="194069"/>
                  </a:lnTo>
                  <a:lnTo>
                    <a:pt x="218831" y="198725"/>
                  </a:lnTo>
                  <a:lnTo>
                    <a:pt x="219254" y="198937"/>
                  </a:lnTo>
                  <a:lnTo>
                    <a:pt x="219677" y="199149"/>
                  </a:lnTo>
                  <a:lnTo>
                    <a:pt x="265179" y="226873"/>
                  </a:lnTo>
                  <a:lnTo>
                    <a:pt x="277454" y="212058"/>
                  </a:lnTo>
                  <a:lnTo>
                    <a:pt x="278300" y="211000"/>
                  </a:lnTo>
                  <a:lnTo>
                    <a:pt x="279782" y="210789"/>
                  </a:lnTo>
                  <a:lnTo>
                    <a:pt x="336711" y="208037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7" name="Полилиния: фигура 1206">
              <a:extLst>
                <a:ext uri="{FF2B5EF4-FFF2-40B4-BE49-F238E27FC236}">
                  <a16:creationId xmlns:a16="http://schemas.microsoft.com/office/drawing/2014/main" id="{A53491A6-2C5E-0B3A-357D-D97531FBAEFA}"/>
                </a:ext>
              </a:extLst>
            </p:cNvPr>
            <p:cNvSpPr/>
            <p:nvPr/>
          </p:nvSpPr>
          <p:spPr>
            <a:xfrm>
              <a:off x="3585259" y="3661323"/>
              <a:ext cx="259252" cy="342718"/>
            </a:xfrm>
            <a:custGeom>
              <a:avLst/>
              <a:gdLst>
                <a:gd name="connsiteX0" fmla="*/ 0 w 303696"/>
                <a:gd name="connsiteY0" fmla="*/ 86135 h 401471"/>
                <a:gd name="connsiteX1" fmla="*/ 5291 w 303696"/>
                <a:gd name="connsiteY1" fmla="*/ 121055 h 401471"/>
                <a:gd name="connsiteX2" fmla="*/ 24338 w 303696"/>
                <a:gd name="connsiteY2" fmla="*/ 150684 h 401471"/>
                <a:gd name="connsiteX3" fmla="*/ 50792 w 303696"/>
                <a:gd name="connsiteY3" fmla="*/ 165287 h 401471"/>
                <a:gd name="connsiteX4" fmla="*/ 52485 w 303696"/>
                <a:gd name="connsiteY4" fmla="*/ 166345 h 401471"/>
                <a:gd name="connsiteX5" fmla="*/ 52485 w 303696"/>
                <a:gd name="connsiteY5" fmla="*/ 168250 h 401471"/>
                <a:gd name="connsiteX6" fmla="*/ 52485 w 303696"/>
                <a:gd name="connsiteY6" fmla="*/ 226661 h 401471"/>
                <a:gd name="connsiteX7" fmla="*/ 52485 w 303696"/>
                <a:gd name="connsiteY7" fmla="*/ 227719 h 401471"/>
                <a:gd name="connsiteX8" fmla="*/ 52062 w 303696"/>
                <a:gd name="connsiteY8" fmla="*/ 228566 h 401471"/>
                <a:gd name="connsiteX9" fmla="*/ 35131 w 303696"/>
                <a:gd name="connsiteY9" fmla="*/ 253116 h 401471"/>
                <a:gd name="connsiteX10" fmla="*/ 34920 w 303696"/>
                <a:gd name="connsiteY10" fmla="*/ 253327 h 401471"/>
                <a:gd name="connsiteX11" fmla="*/ 24973 w 303696"/>
                <a:gd name="connsiteY11" fmla="*/ 265814 h 401471"/>
                <a:gd name="connsiteX12" fmla="*/ 35766 w 303696"/>
                <a:gd name="connsiteY12" fmla="*/ 288459 h 401471"/>
                <a:gd name="connsiteX13" fmla="*/ 62221 w 303696"/>
                <a:gd name="connsiteY13" fmla="*/ 304966 h 401471"/>
                <a:gd name="connsiteX14" fmla="*/ 63702 w 303696"/>
                <a:gd name="connsiteY14" fmla="*/ 305813 h 401471"/>
                <a:gd name="connsiteX15" fmla="*/ 63914 w 303696"/>
                <a:gd name="connsiteY15" fmla="*/ 307294 h 401471"/>
                <a:gd name="connsiteX16" fmla="*/ 68570 w 303696"/>
                <a:gd name="connsiteY16" fmla="*/ 354489 h 401471"/>
                <a:gd name="connsiteX17" fmla="*/ 68781 w 303696"/>
                <a:gd name="connsiteY17" fmla="*/ 355970 h 401471"/>
                <a:gd name="connsiteX18" fmla="*/ 67723 w 303696"/>
                <a:gd name="connsiteY18" fmla="*/ 357240 h 401471"/>
                <a:gd name="connsiteX19" fmla="*/ 45925 w 303696"/>
                <a:gd name="connsiteY19" fmla="*/ 378827 h 401471"/>
                <a:gd name="connsiteX20" fmla="*/ 45925 w 303696"/>
                <a:gd name="connsiteY20" fmla="*/ 399355 h 401471"/>
                <a:gd name="connsiteX21" fmla="*/ 76189 w 303696"/>
                <a:gd name="connsiteY21" fmla="*/ 397662 h 401471"/>
                <a:gd name="connsiteX22" fmla="*/ 88463 w 303696"/>
                <a:gd name="connsiteY22" fmla="*/ 386234 h 401471"/>
                <a:gd name="connsiteX23" fmla="*/ 89945 w 303696"/>
                <a:gd name="connsiteY23" fmla="*/ 384752 h 401471"/>
                <a:gd name="connsiteX24" fmla="*/ 92061 w 303696"/>
                <a:gd name="connsiteY24" fmla="*/ 385599 h 401471"/>
                <a:gd name="connsiteX25" fmla="*/ 109838 w 303696"/>
                <a:gd name="connsiteY25" fmla="*/ 393641 h 401471"/>
                <a:gd name="connsiteX26" fmla="*/ 138198 w 303696"/>
                <a:gd name="connsiteY26" fmla="*/ 386657 h 401471"/>
                <a:gd name="connsiteX27" fmla="*/ 147933 w 303696"/>
                <a:gd name="connsiteY27" fmla="*/ 378615 h 401471"/>
                <a:gd name="connsiteX28" fmla="*/ 149837 w 303696"/>
                <a:gd name="connsiteY28" fmla="*/ 376922 h 401471"/>
                <a:gd name="connsiteX29" fmla="*/ 151954 w 303696"/>
                <a:gd name="connsiteY29" fmla="*/ 378404 h 401471"/>
                <a:gd name="connsiteX30" fmla="*/ 170789 w 303696"/>
                <a:gd name="connsiteY30" fmla="*/ 391525 h 401471"/>
                <a:gd name="connsiteX31" fmla="*/ 185604 w 303696"/>
                <a:gd name="connsiteY31" fmla="*/ 401472 h 401471"/>
                <a:gd name="connsiteX32" fmla="*/ 199572 w 303696"/>
                <a:gd name="connsiteY32" fmla="*/ 388985 h 401471"/>
                <a:gd name="connsiteX33" fmla="*/ 200630 w 303696"/>
                <a:gd name="connsiteY33" fmla="*/ 388139 h 401471"/>
                <a:gd name="connsiteX34" fmla="*/ 201900 w 303696"/>
                <a:gd name="connsiteY34" fmla="*/ 388139 h 401471"/>
                <a:gd name="connsiteX35" fmla="*/ 246131 w 303696"/>
                <a:gd name="connsiteY35" fmla="*/ 390043 h 401471"/>
                <a:gd name="connsiteX36" fmla="*/ 262851 w 303696"/>
                <a:gd name="connsiteY36" fmla="*/ 364647 h 401471"/>
                <a:gd name="connsiteX37" fmla="*/ 274279 w 303696"/>
                <a:gd name="connsiteY37" fmla="*/ 332267 h 401471"/>
                <a:gd name="connsiteX38" fmla="*/ 263697 w 303696"/>
                <a:gd name="connsiteY38" fmla="*/ 322320 h 401471"/>
                <a:gd name="connsiteX39" fmla="*/ 263486 w 303696"/>
                <a:gd name="connsiteY39" fmla="*/ 322109 h 401471"/>
                <a:gd name="connsiteX40" fmla="*/ 263274 w 303696"/>
                <a:gd name="connsiteY40" fmla="*/ 322109 h 401471"/>
                <a:gd name="connsiteX41" fmla="*/ 243380 w 303696"/>
                <a:gd name="connsiteY41" fmla="*/ 296501 h 401471"/>
                <a:gd name="connsiteX42" fmla="*/ 243169 w 303696"/>
                <a:gd name="connsiteY42" fmla="*/ 296077 h 401471"/>
                <a:gd name="connsiteX43" fmla="*/ 242957 w 303696"/>
                <a:gd name="connsiteY43" fmla="*/ 295654 h 401471"/>
                <a:gd name="connsiteX44" fmla="*/ 226873 w 303696"/>
                <a:gd name="connsiteY44" fmla="*/ 246555 h 401471"/>
                <a:gd name="connsiteX45" fmla="*/ 226449 w 303696"/>
                <a:gd name="connsiteY45" fmla="*/ 245497 h 401471"/>
                <a:gd name="connsiteX46" fmla="*/ 226873 w 303696"/>
                <a:gd name="connsiteY46" fmla="*/ 244439 h 401471"/>
                <a:gd name="connsiteX47" fmla="*/ 238301 w 303696"/>
                <a:gd name="connsiteY47" fmla="*/ 209730 h 401471"/>
                <a:gd name="connsiteX48" fmla="*/ 238301 w 303696"/>
                <a:gd name="connsiteY48" fmla="*/ 209095 h 401471"/>
                <a:gd name="connsiteX49" fmla="*/ 238724 w 303696"/>
                <a:gd name="connsiteY49" fmla="*/ 208461 h 401471"/>
                <a:gd name="connsiteX50" fmla="*/ 275549 w 303696"/>
                <a:gd name="connsiteY50" fmla="*/ 166133 h 401471"/>
                <a:gd name="connsiteX51" fmla="*/ 275760 w 303696"/>
                <a:gd name="connsiteY51" fmla="*/ 165922 h 401471"/>
                <a:gd name="connsiteX52" fmla="*/ 275760 w 303696"/>
                <a:gd name="connsiteY52" fmla="*/ 165922 h 401471"/>
                <a:gd name="connsiteX53" fmla="*/ 298617 w 303696"/>
                <a:gd name="connsiteY53" fmla="*/ 144970 h 401471"/>
                <a:gd name="connsiteX54" fmla="*/ 303696 w 303696"/>
                <a:gd name="connsiteY54" fmla="*/ 119362 h 401471"/>
                <a:gd name="connsiteX55" fmla="*/ 274702 w 303696"/>
                <a:gd name="connsiteY55" fmla="*/ 85077 h 401471"/>
                <a:gd name="connsiteX56" fmla="*/ 205709 w 303696"/>
                <a:gd name="connsiteY56" fmla="*/ 85924 h 401471"/>
                <a:gd name="connsiteX57" fmla="*/ 204651 w 303696"/>
                <a:gd name="connsiteY57" fmla="*/ 85924 h 401471"/>
                <a:gd name="connsiteX58" fmla="*/ 203804 w 303696"/>
                <a:gd name="connsiteY58" fmla="*/ 85501 h 401471"/>
                <a:gd name="connsiteX59" fmla="*/ 127404 w 303696"/>
                <a:gd name="connsiteY59" fmla="*/ 36401 h 401471"/>
                <a:gd name="connsiteX60" fmla="*/ 125923 w 303696"/>
                <a:gd name="connsiteY60" fmla="*/ 35343 h 401471"/>
                <a:gd name="connsiteX61" fmla="*/ 125923 w 303696"/>
                <a:gd name="connsiteY61" fmla="*/ 33438 h 401471"/>
                <a:gd name="connsiteX62" fmla="*/ 127616 w 303696"/>
                <a:gd name="connsiteY62" fmla="*/ 4656 h 401471"/>
                <a:gd name="connsiteX63" fmla="*/ 118727 w 303696"/>
                <a:gd name="connsiteY63" fmla="*/ 0 h 401471"/>
                <a:gd name="connsiteX64" fmla="*/ 110897 w 303696"/>
                <a:gd name="connsiteY64" fmla="*/ 7831 h 401471"/>
                <a:gd name="connsiteX65" fmla="*/ 110050 w 303696"/>
                <a:gd name="connsiteY65" fmla="*/ 8465 h 401471"/>
                <a:gd name="connsiteX66" fmla="*/ 108992 w 303696"/>
                <a:gd name="connsiteY66" fmla="*/ 8677 h 401471"/>
                <a:gd name="connsiteX67" fmla="*/ 43808 w 303696"/>
                <a:gd name="connsiteY67" fmla="*/ 17777 h 401471"/>
                <a:gd name="connsiteX68" fmla="*/ 43173 w 303696"/>
                <a:gd name="connsiteY68" fmla="*/ 23703 h 401471"/>
                <a:gd name="connsiteX69" fmla="*/ 42962 w 303696"/>
                <a:gd name="connsiteY69" fmla="*/ 24550 h 401471"/>
                <a:gd name="connsiteX70" fmla="*/ 42539 w 303696"/>
                <a:gd name="connsiteY70" fmla="*/ 25185 h 401471"/>
                <a:gd name="connsiteX71" fmla="*/ 0 w 303696"/>
                <a:gd name="connsiteY71" fmla="*/ 86135 h 40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03696" h="401471">
                  <a:moveTo>
                    <a:pt x="0" y="86135"/>
                  </a:moveTo>
                  <a:lnTo>
                    <a:pt x="5291" y="121055"/>
                  </a:lnTo>
                  <a:lnTo>
                    <a:pt x="24338" y="150684"/>
                  </a:lnTo>
                  <a:lnTo>
                    <a:pt x="50792" y="165287"/>
                  </a:lnTo>
                  <a:lnTo>
                    <a:pt x="52485" y="166345"/>
                  </a:lnTo>
                  <a:lnTo>
                    <a:pt x="52485" y="168250"/>
                  </a:lnTo>
                  <a:lnTo>
                    <a:pt x="52485" y="226661"/>
                  </a:lnTo>
                  <a:lnTo>
                    <a:pt x="52485" y="227719"/>
                  </a:lnTo>
                  <a:lnTo>
                    <a:pt x="52062" y="228566"/>
                  </a:lnTo>
                  <a:lnTo>
                    <a:pt x="35131" y="253116"/>
                  </a:lnTo>
                  <a:lnTo>
                    <a:pt x="34920" y="253327"/>
                  </a:lnTo>
                  <a:lnTo>
                    <a:pt x="24973" y="265814"/>
                  </a:lnTo>
                  <a:lnTo>
                    <a:pt x="35766" y="288459"/>
                  </a:lnTo>
                  <a:lnTo>
                    <a:pt x="62221" y="304966"/>
                  </a:lnTo>
                  <a:lnTo>
                    <a:pt x="63702" y="305813"/>
                  </a:lnTo>
                  <a:lnTo>
                    <a:pt x="63914" y="307294"/>
                  </a:lnTo>
                  <a:lnTo>
                    <a:pt x="68570" y="354489"/>
                  </a:lnTo>
                  <a:lnTo>
                    <a:pt x="68781" y="355970"/>
                  </a:lnTo>
                  <a:lnTo>
                    <a:pt x="67723" y="357240"/>
                  </a:lnTo>
                  <a:lnTo>
                    <a:pt x="45925" y="378827"/>
                  </a:lnTo>
                  <a:lnTo>
                    <a:pt x="45925" y="399355"/>
                  </a:lnTo>
                  <a:lnTo>
                    <a:pt x="76189" y="397662"/>
                  </a:lnTo>
                  <a:lnTo>
                    <a:pt x="88463" y="386234"/>
                  </a:lnTo>
                  <a:lnTo>
                    <a:pt x="89945" y="384752"/>
                  </a:lnTo>
                  <a:lnTo>
                    <a:pt x="92061" y="385599"/>
                  </a:lnTo>
                  <a:lnTo>
                    <a:pt x="109838" y="393641"/>
                  </a:lnTo>
                  <a:lnTo>
                    <a:pt x="138198" y="386657"/>
                  </a:lnTo>
                  <a:lnTo>
                    <a:pt x="147933" y="378615"/>
                  </a:lnTo>
                  <a:lnTo>
                    <a:pt x="149837" y="376922"/>
                  </a:lnTo>
                  <a:lnTo>
                    <a:pt x="151954" y="378404"/>
                  </a:lnTo>
                  <a:lnTo>
                    <a:pt x="170789" y="391525"/>
                  </a:lnTo>
                  <a:lnTo>
                    <a:pt x="185604" y="401472"/>
                  </a:lnTo>
                  <a:lnTo>
                    <a:pt x="199572" y="388985"/>
                  </a:lnTo>
                  <a:lnTo>
                    <a:pt x="200630" y="388139"/>
                  </a:lnTo>
                  <a:lnTo>
                    <a:pt x="201900" y="388139"/>
                  </a:lnTo>
                  <a:lnTo>
                    <a:pt x="246131" y="390043"/>
                  </a:lnTo>
                  <a:lnTo>
                    <a:pt x="262851" y="364647"/>
                  </a:lnTo>
                  <a:lnTo>
                    <a:pt x="274279" y="332267"/>
                  </a:lnTo>
                  <a:lnTo>
                    <a:pt x="263697" y="322320"/>
                  </a:lnTo>
                  <a:lnTo>
                    <a:pt x="263486" y="322109"/>
                  </a:lnTo>
                  <a:lnTo>
                    <a:pt x="263274" y="322109"/>
                  </a:lnTo>
                  <a:lnTo>
                    <a:pt x="243380" y="296501"/>
                  </a:lnTo>
                  <a:lnTo>
                    <a:pt x="243169" y="296077"/>
                  </a:lnTo>
                  <a:lnTo>
                    <a:pt x="242957" y="295654"/>
                  </a:lnTo>
                  <a:lnTo>
                    <a:pt x="226873" y="246555"/>
                  </a:lnTo>
                  <a:lnTo>
                    <a:pt x="226449" y="245497"/>
                  </a:lnTo>
                  <a:lnTo>
                    <a:pt x="226873" y="244439"/>
                  </a:lnTo>
                  <a:lnTo>
                    <a:pt x="238301" y="209730"/>
                  </a:lnTo>
                  <a:lnTo>
                    <a:pt x="238301" y="209095"/>
                  </a:lnTo>
                  <a:lnTo>
                    <a:pt x="238724" y="208461"/>
                  </a:lnTo>
                  <a:lnTo>
                    <a:pt x="275549" y="166133"/>
                  </a:lnTo>
                  <a:lnTo>
                    <a:pt x="275760" y="165922"/>
                  </a:lnTo>
                  <a:lnTo>
                    <a:pt x="275760" y="165922"/>
                  </a:lnTo>
                  <a:lnTo>
                    <a:pt x="298617" y="144970"/>
                  </a:lnTo>
                  <a:lnTo>
                    <a:pt x="303696" y="119362"/>
                  </a:lnTo>
                  <a:lnTo>
                    <a:pt x="274702" y="85077"/>
                  </a:lnTo>
                  <a:lnTo>
                    <a:pt x="205709" y="85924"/>
                  </a:lnTo>
                  <a:lnTo>
                    <a:pt x="204651" y="85924"/>
                  </a:lnTo>
                  <a:lnTo>
                    <a:pt x="203804" y="85501"/>
                  </a:lnTo>
                  <a:lnTo>
                    <a:pt x="127404" y="36401"/>
                  </a:lnTo>
                  <a:lnTo>
                    <a:pt x="125923" y="35343"/>
                  </a:lnTo>
                  <a:lnTo>
                    <a:pt x="125923" y="33438"/>
                  </a:lnTo>
                  <a:lnTo>
                    <a:pt x="127616" y="4656"/>
                  </a:lnTo>
                  <a:lnTo>
                    <a:pt x="118727" y="0"/>
                  </a:lnTo>
                  <a:lnTo>
                    <a:pt x="110897" y="7831"/>
                  </a:lnTo>
                  <a:lnTo>
                    <a:pt x="110050" y="8465"/>
                  </a:lnTo>
                  <a:lnTo>
                    <a:pt x="108992" y="8677"/>
                  </a:lnTo>
                  <a:lnTo>
                    <a:pt x="43808" y="17777"/>
                  </a:lnTo>
                  <a:lnTo>
                    <a:pt x="43173" y="23703"/>
                  </a:lnTo>
                  <a:lnTo>
                    <a:pt x="42962" y="24550"/>
                  </a:lnTo>
                  <a:lnTo>
                    <a:pt x="42539" y="25185"/>
                  </a:lnTo>
                  <a:lnTo>
                    <a:pt x="0" y="8613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8" name="Полилиния: фигура 1207">
              <a:extLst>
                <a:ext uri="{FF2B5EF4-FFF2-40B4-BE49-F238E27FC236}">
                  <a16:creationId xmlns:a16="http://schemas.microsoft.com/office/drawing/2014/main" id="{EA01D3FC-0A4A-348D-E74F-C4576C298C25}"/>
                </a:ext>
              </a:extLst>
            </p:cNvPr>
            <p:cNvSpPr/>
            <p:nvPr/>
          </p:nvSpPr>
          <p:spPr>
            <a:xfrm>
              <a:off x="3784712" y="3792665"/>
              <a:ext cx="225649" cy="303515"/>
            </a:xfrm>
            <a:custGeom>
              <a:avLst/>
              <a:gdLst>
                <a:gd name="connsiteX0" fmla="*/ 65184 w 264332"/>
                <a:gd name="connsiteY0" fmla="*/ 0 h 355547"/>
                <a:gd name="connsiteX1" fmla="*/ 46771 w 264332"/>
                <a:gd name="connsiteY1" fmla="*/ 16719 h 355547"/>
                <a:gd name="connsiteX2" fmla="*/ 10582 w 264332"/>
                <a:gd name="connsiteY2" fmla="*/ 58411 h 355547"/>
                <a:gd name="connsiteX3" fmla="*/ 0 w 264332"/>
                <a:gd name="connsiteY3" fmla="*/ 91638 h 355547"/>
                <a:gd name="connsiteX4" fmla="*/ 15449 w 264332"/>
                <a:gd name="connsiteY4" fmla="*/ 139044 h 355547"/>
                <a:gd name="connsiteX5" fmla="*/ 34708 w 264332"/>
                <a:gd name="connsiteY5" fmla="*/ 163805 h 355547"/>
                <a:gd name="connsiteX6" fmla="*/ 46771 w 264332"/>
                <a:gd name="connsiteY6" fmla="*/ 175022 h 355547"/>
                <a:gd name="connsiteX7" fmla="*/ 48253 w 264332"/>
                <a:gd name="connsiteY7" fmla="*/ 176504 h 355547"/>
                <a:gd name="connsiteX8" fmla="*/ 47618 w 264332"/>
                <a:gd name="connsiteY8" fmla="*/ 178408 h 355547"/>
                <a:gd name="connsiteX9" fmla="*/ 35343 w 264332"/>
                <a:gd name="connsiteY9" fmla="*/ 213328 h 355547"/>
                <a:gd name="connsiteX10" fmla="*/ 35131 w 264332"/>
                <a:gd name="connsiteY10" fmla="*/ 213751 h 355547"/>
                <a:gd name="connsiteX11" fmla="*/ 35131 w 264332"/>
                <a:gd name="connsiteY11" fmla="*/ 213963 h 355547"/>
                <a:gd name="connsiteX12" fmla="*/ 18201 w 264332"/>
                <a:gd name="connsiteY12" fmla="*/ 239571 h 355547"/>
                <a:gd name="connsiteX13" fmla="*/ 86982 w 264332"/>
                <a:gd name="connsiteY13" fmla="*/ 355547 h 355547"/>
                <a:gd name="connsiteX14" fmla="*/ 135023 w 264332"/>
                <a:gd name="connsiteY14" fmla="*/ 326765 h 355547"/>
                <a:gd name="connsiteX15" fmla="*/ 135870 w 264332"/>
                <a:gd name="connsiteY15" fmla="*/ 326341 h 355547"/>
                <a:gd name="connsiteX16" fmla="*/ 136716 w 264332"/>
                <a:gd name="connsiteY16" fmla="*/ 326341 h 355547"/>
                <a:gd name="connsiteX17" fmla="*/ 197456 w 264332"/>
                <a:gd name="connsiteY17" fmla="*/ 324437 h 355547"/>
                <a:gd name="connsiteX18" fmla="*/ 264332 w 264332"/>
                <a:gd name="connsiteY18" fmla="*/ 284014 h 355547"/>
                <a:gd name="connsiteX19" fmla="*/ 250364 w 264332"/>
                <a:gd name="connsiteY19" fmla="*/ 244862 h 355547"/>
                <a:gd name="connsiteX20" fmla="*/ 184969 w 264332"/>
                <a:gd name="connsiteY20" fmla="*/ 160843 h 355547"/>
                <a:gd name="connsiteX21" fmla="*/ 152589 w 264332"/>
                <a:gd name="connsiteY21" fmla="*/ 146663 h 355547"/>
                <a:gd name="connsiteX22" fmla="*/ 151954 w 264332"/>
                <a:gd name="connsiteY22" fmla="*/ 146452 h 355547"/>
                <a:gd name="connsiteX23" fmla="*/ 151319 w 264332"/>
                <a:gd name="connsiteY23" fmla="*/ 146028 h 355547"/>
                <a:gd name="connsiteX24" fmla="*/ 126558 w 264332"/>
                <a:gd name="connsiteY24" fmla="*/ 118939 h 355547"/>
                <a:gd name="connsiteX25" fmla="*/ 124653 w 264332"/>
                <a:gd name="connsiteY25" fmla="*/ 117034 h 355547"/>
                <a:gd name="connsiteX26" fmla="*/ 126346 w 264332"/>
                <a:gd name="connsiteY26" fmla="*/ 114706 h 355547"/>
                <a:gd name="connsiteX27" fmla="*/ 144547 w 264332"/>
                <a:gd name="connsiteY27" fmla="*/ 90368 h 355547"/>
                <a:gd name="connsiteX28" fmla="*/ 152166 w 264332"/>
                <a:gd name="connsiteY28" fmla="*/ 59681 h 355547"/>
                <a:gd name="connsiteX29" fmla="*/ 136928 w 264332"/>
                <a:gd name="connsiteY29" fmla="*/ 44443 h 355547"/>
                <a:gd name="connsiteX30" fmla="*/ 104125 w 264332"/>
                <a:gd name="connsiteY30" fmla="*/ 71533 h 355547"/>
                <a:gd name="connsiteX31" fmla="*/ 101797 w 264332"/>
                <a:gd name="connsiteY31" fmla="*/ 73649 h 355547"/>
                <a:gd name="connsiteX32" fmla="*/ 99680 w 264332"/>
                <a:gd name="connsiteY32" fmla="*/ 71321 h 355547"/>
                <a:gd name="connsiteX33" fmla="*/ 68570 w 264332"/>
                <a:gd name="connsiteY33" fmla="*/ 38094 h 355547"/>
                <a:gd name="connsiteX34" fmla="*/ 67723 w 264332"/>
                <a:gd name="connsiteY34" fmla="*/ 37248 h 355547"/>
                <a:gd name="connsiteX35" fmla="*/ 67512 w 264332"/>
                <a:gd name="connsiteY35" fmla="*/ 35978 h 355547"/>
                <a:gd name="connsiteX36" fmla="*/ 65184 w 264332"/>
                <a:gd name="connsiteY36" fmla="*/ 0 h 35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4332" h="355547">
                  <a:moveTo>
                    <a:pt x="65184" y="0"/>
                  </a:moveTo>
                  <a:lnTo>
                    <a:pt x="46771" y="16719"/>
                  </a:lnTo>
                  <a:lnTo>
                    <a:pt x="10582" y="58411"/>
                  </a:lnTo>
                  <a:lnTo>
                    <a:pt x="0" y="91638"/>
                  </a:lnTo>
                  <a:lnTo>
                    <a:pt x="15449" y="139044"/>
                  </a:lnTo>
                  <a:lnTo>
                    <a:pt x="34708" y="163805"/>
                  </a:lnTo>
                  <a:lnTo>
                    <a:pt x="46771" y="175022"/>
                  </a:lnTo>
                  <a:lnTo>
                    <a:pt x="48253" y="176504"/>
                  </a:lnTo>
                  <a:lnTo>
                    <a:pt x="47618" y="178408"/>
                  </a:lnTo>
                  <a:lnTo>
                    <a:pt x="35343" y="213328"/>
                  </a:lnTo>
                  <a:lnTo>
                    <a:pt x="35131" y="213751"/>
                  </a:lnTo>
                  <a:lnTo>
                    <a:pt x="35131" y="213963"/>
                  </a:lnTo>
                  <a:lnTo>
                    <a:pt x="18201" y="239571"/>
                  </a:lnTo>
                  <a:lnTo>
                    <a:pt x="86982" y="355547"/>
                  </a:lnTo>
                  <a:lnTo>
                    <a:pt x="135023" y="326765"/>
                  </a:lnTo>
                  <a:lnTo>
                    <a:pt x="135870" y="326341"/>
                  </a:lnTo>
                  <a:lnTo>
                    <a:pt x="136716" y="326341"/>
                  </a:lnTo>
                  <a:lnTo>
                    <a:pt x="197456" y="324437"/>
                  </a:lnTo>
                  <a:lnTo>
                    <a:pt x="264332" y="284014"/>
                  </a:lnTo>
                  <a:lnTo>
                    <a:pt x="250364" y="244862"/>
                  </a:lnTo>
                  <a:lnTo>
                    <a:pt x="184969" y="160843"/>
                  </a:lnTo>
                  <a:lnTo>
                    <a:pt x="152589" y="146663"/>
                  </a:lnTo>
                  <a:lnTo>
                    <a:pt x="151954" y="146452"/>
                  </a:lnTo>
                  <a:lnTo>
                    <a:pt x="151319" y="146028"/>
                  </a:lnTo>
                  <a:lnTo>
                    <a:pt x="126558" y="118939"/>
                  </a:lnTo>
                  <a:lnTo>
                    <a:pt x="124653" y="117034"/>
                  </a:lnTo>
                  <a:lnTo>
                    <a:pt x="126346" y="114706"/>
                  </a:lnTo>
                  <a:lnTo>
                    <a:pt x="144547" y="90368"/>
                  </a:lnTo>
                  <a:lnTo>
                    <a:pt x="152166" y="59681"/>
                  </a:lnTo>
                  <a:lnTo>
                    <a:pt x="136928" y="44443"/>
                  </a:lnTo>
                  <a:lnTo>
                    <a:pt x="104125" y="71533"/>
                  </a:lnTo>
                  <a:lnTo>
                    <a:pt x="101797" y="73649"/>
                  </a:lnTo>
                  <a:lnTo>
                    <a:pt x="99680" y="71321"/>
                  </a:lnTo>
                  <a:lnTo>
                    <a:pt x="68570" y="38094"/>
                  </a:lnTo>
                  <a:lnTo>
                    <a:pt x="67723" y="37248"/>
                  </a:lnTo>
                  <a:lnTo>
                    <a:pt x="67512" y="35978"/>
                  </a:lnTo>
                  <a:lnTo>
                    <a:pt x="65184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9" name="Полилиния: фигура 1208">
              <a:extLst>
                <a:ext uri="{FF2B5EF4-FFF2-40B4-BE49-F238E27FC236}">
                  <a16:creationId xmlns:a16="http://schemas.microsoft.com/office/drawing/2014/main" id="{B92B24FE-66C1-3593-996B-E25DE2297161}"/>
                </a:ext>
              </a:extLst>
            </p:cNvPr>
            <p:cNvSpPr/>
            <p:nvPr/>
          </p:nvSpPr>
          <p:spPr>
            <a:xfrm>
              <a:off x="3898530" y="3831508"/>
              <a:ext cx="228720" cy="201620"/>
            </a:xfrm>
            <a:custGeom>
              <a:avLst/>
              <a:gdLst>
                <a:gd name="connsiteX0" fmla="*/ 20529 w 267930"/>
                <a:gd name="connsiteY0" fmla="*/ 6349 h 236184"/>
                <a:gd name="connsiteX1" fmla="*/ 24973 w 267930"/>
                <a:gd name="connsiteY1" fmla="*/ 10793 h 236184"/>
                <a:gd name="connsiteX2" fmla="*/ 26243 w 267930"/>
                <a:gd name="connsiteY2" fmla="*/ 12063 h 236184"/>
                <a:gd name="connsiteX3" fmla="*/ 25820 w 267930"/>
                <a:gd name="connsiteY3" fmla="*/ 13968 h 236184"/>
                <a:gd name="connsiteX4" fmla="*/ 17566 w 267930"/>
                <a:gd name="connsiteY4" fmla="*/ 47195 h 236184"/>
                <a:gd name="connsiteX5" fmla="*/ 17354 w 267930"/>
                <a:gd name="connsiteY5" fmla="*/ 47830 h 236184"/>
                <a:gd name="connsiteX6" fmla="*/ 16931 w 267930"/>
                <a:gd name="connsiteY6" fmla="*/ 48253 h 236184"/>
                <a:gd name="connsiteX7" fmla="*/ 0 w 267930"/>
                <a:gd name="connsiteY7" fmla="*/ 71109 h 236184"/>
                <a:gd name="connsiteX8" fmla="*/ 22433 w 267930"/>
                <a:gd name="connsiteY8" fmla="*/ 95447 h 236184"/>
                <a:gd name="connsiteX9" fmla="*/ 55025 w 267930"/>
                <a:gd name="connsiteY9" fmla="*/ 109627 h 236184"/>
                <a:gd name="connsiteX10" fmla="*/ 55872 w 267930"/>
                <a:gd name="connsiteY10" fmla="*/ 110050 h 236184"/>
                <a:gd name="connsiteX11" fmla="*/ 56295 w 267930"/>
                <a:gd name="connsiteY11" fmla="*/ 110685 h 236184"/>
                <a:gd name="connsiteX12" fmla="*/ 122748 w 267930"/>
                <a:gd name="connsiteY12" fmla="*/ 195551 h 236184"/>
                <a:gd name="connsiteX13" fmla="*/ 122960 w 267930"/>
                <a:gd name="connsiteY13" fmla="*/ 196186 h 236184"/>
                <a:gd name="connsiteX14" fmla="*/ 123172 w 267930"/>
                <a:gd name="connsiteY14" fmla="*/ 196609 h 236184"/>
                <a:gd name="connsiteX15" fmla="*/ 137351 w 267930"/>
                <a:gd name="connsiteY15" fmla="*/ 236185 h 236184"/>
                <a:gd name="connsiteX16" fmla="*/ 158938 w 267930"/>
                <a:gd name="connsiteY16" fmla="*/ 231740 h 236184"/>
                <a:gd name="connsiteX17" fmla="*/ 174599 w 267930"/>
                <a:gd name="connsiteY17" fmla="*/ 209307 h 236184"/>
                <a:gd name="connsiteX18" fmla="*/ 175445 w 267930"/>
                <a:gd name="connsiteY18" fmla="*/ 207826 h 236184"/>
                <a:gd name="connsiteX19" fmla="*/ 177139 w 267930"/>
                <a:gd name="connsiteY19" fmla="*/ 207826 h 236184"/>
                <a:gd name="connsiteX20" fmla="*/ 217349 w 267930"/>
                <a:gd name="connsiteY20" fmla="*/ 204651 h 236184"/>
                <a:gd name="connsiteX21" fmla="*/ 218619 w 267930"/>
                <a:gd name="connsiteY21" fmla="*/ 204651 h 236184"/>
                <a:gd name="connsiteX22" fmla="*/ 219889 w 267930"/>
                <a:gd name="connsiteY22" fmla="*/ 205709 h 236184"/>
                <a:gd name="connsiteX23" fmla="*/ 235550 w 267930"/>
                <a:gd name="connsiteY23" fmla="*/ 220312 h 236184"/>
                <a:gd name="connsiteX24" fmla="*/ 260523 w 267930"/>
                <a:gd name="connsiteY24" fmla="*/ 205921 h 236184"/>
                <a:gd name="connsiteX25" fmla="*/ 267930 w 267930"/>
                <a:gd name="connsiteY25" fmla="*/ 118727 h 236184"/>
                <a:gd name="connsiteX26" fmla="*/ 228354 w 267930"/>
                <a:gd name="connsiteY26" fmla="*/ 96929 h 236184"/>
                <a:gd name="connsiteX27" fmla="*/ 226661 w 267930"/>
                <a:gd name="connsiteY27" fmla="*/ 96082 h 236184"/>
                <a:gd name="connsiteX28" fmla="*/ 226661 w 267930"/>
                <a:gd name="connsiteY28" fmla="*/ 94178 h 236184"/>
                <a:gd name="connsiteX29" fmla="*/ 224545 w 267930"/>
                <a:gd name="connsiteY29" fmla="*/ 58200 h 236184"/>
                <a:gd name="connsiteX30" fmla="*/ 206344 w 267930"/>
                <a:gd name="connsiteY30" fmla="*/ 41904 h 236184"/>
                <a:gd name="connsiteX31" fmla="*/ 177139 w 267930"/>
                <a:gd name="connsiteY31" fmla="*/ 51639 h 236184"/>
                <a:gd name="connsiteX32" fmla="*/ 175657 w 267930"/>
                <a:gd name="connsiteY32" fmla="*/ 52062 h 236184"/>
                <a:gd name="connsiteX33" fmla="*/ 174599 w 267930"/>
                <a:gd name="connsiteY33" fmla="*/ 51427 h 236184"/>
                <a:gd name="connsiteX34" fmla="*/ 77882 w 267930"/>
                <a:gd name="connsiteY34" fmla="*/ 0 h 236184"/>
                <a:gd name="connsiteX35" fmla="*/ 20529 w 267930"/>
                <a:gd name="connsiteY35" fmla="*/ 6349 h 23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67930" h="236184">
                  <a:moveTo>
                    <a:pt x="20529" y="6349"/>
                  </a:moveTo>
                  <a:lnTo>
                    <a:pt x="24973" y="10793"/>
                  </a:lnTo>
                  <a:lnTo>
                    <a:pt x="26243" y="12063"/>
                  </a:lnTo>
                  <a:lnTo>
                    <a:pt x="25820" y="13968"/>
                  </a:lnTo>
                  <a:lnTo>
                    <a:pt x="17566" y="47195"/>
                  </a:lnTo>
                  <a:lnTo>
                    <a:pt x="17354" y="47830"/>
                  </a:lnTo>
                  <a:lnTo>
                    <a:pt x="16931" y="48253"/>
                  </a:lnTo>
                  <a:lnTo>
                    <a:pt x="0" y="71109"/>
                  </a:lnTo>
                  <a:lnTo>
                    <a:pt x="22433" y="95447"/>
                  </a:lnTo>
                  <a:lnTo>
                    <a:pt x="55025" y="109627"/>
                  </a:lnTo>
                  <a:lnTo>
                    <a:pt x="55872" y="110050"/>
                  </a:lnTo>
                  <a:lnTo>
                    <a:pt x="56295" y="110685"/>
                  </a:lnTo>
                  <a:lnTo>
                    <a:pt x="122748" y="195551"/>
                  </a:lnTo>
                  <a:lnTo>
                    <a:pt x="122960" y="196186"/>
                  </a:lnTo>
                  <a:lnTo>
                    <a:pt x="123172" y="196609"/>
                  </a:lnTo>
                  <a:lnTo>
                    <a:pt x="137351" y="236185"/>
                  </a:lnTo>
                  <a:lnTo>
                    <a:pt x="158938" y="231740"/>
                  </a:lnTo>
                  <a:lnTo>
                    <a:pt x="174599" y="209307"/>
                  </a:lnTo>
                  <a:lnTo>
                    <a:pt x="175445" y="207826"/>
                  </a:lnTo>
                  <a:lnTo>
                    <a:pt x="177139" y="207826"/>
                  </a:lnTo>
                  <a:lnTo>
                    <a:pt x="217349" y="204651"/>
                  </a:lnTo>
                  <a:lnTo>
                    <a:pt x="218619" y="204651"/>
                  </a:lnTo>
                  <a:lnTo>
                    <a:pt x="219889" y="205709"/>
                  </a:lnTo>
                  <a:lnTo>
                    <a:pt x="235550" y="220312"/>
                  </a:lnTo>
                  <a:lnTo>
                    <a:pt x="260523" y="205921"/>
                  </a:lnTo>
                  <a:lnTo>
                    <a:pt x="267930" y="118727"/>
                  </a:lnTo>
                  <a:lnTo>
                    <a:pt x="228354" y="96929"/>
                  </a:lnTo>
                  <a:lnTo>
                    <a:pt x="226661" y="96082"/>
                  </a:lnTo>
                  <a:lnTo>
                    <a:pt x="226661" y="94178"/>
                  </a:lnTo>
                  <a:lnTo>
                    <a:pt x="224545" y="58200"/>
                  </a:lnTo>
                  <a:lnTo>
                    <a:pt x="206344" y="41904"/>
                  </a:lnTo>
                  <a:lnTo>
                    <a:pt x="177139" y="51639"/>
                  </a:lnTo>
                  <a:lnTo>
                    <a:pt x="175657" y="52062"/>
                  </a:lnTo>
                  <a:lnTo>
                    <a:pt x="174599" y="51427"/>
                  </a:lnTo>
                  <a:lnTo>
                    <a:pt x="77882" y="0"/>
                  </a:lnTo>
                  <a:lnTo>
                    <a:pt x="20529" y="6349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0" name="Полилиния: фигура 1209">
              <a:extLst>
                <a:ext uri="{FF2B5EF4-FFF2-40B4-BE49-F238E27FC236}">
                  <a16:creationId xmlns:a16="http://schemas.microsoft.com/office/drawing/2014/main" id="{F645B9C2-DBA1-A6AB-40F1-A932220B87A9}"/>
                </a:ext>
              </a:extLst>
            </p:cNvPr>
            <p:cNvSpPr/>
            <p:nvPr/>
          </p:nvSpPr>
          <p:spPr>
            <a:xfrm>
              <a:off x="3999882" y="3769541"/>
              <a:ext cx="489236" cy="293578"/>
            </a:xfrm>
            <a:custGeom>
              <a:avLst/>
              <a:gdLst>
                <a:gd name="connsiteX0" fmla="*/ 0 w 573107"/>
                <a:gd name="connsiteY0" fmla="*/ 86770 h 343907"/>
                <a:gd name="connsiteX1" fmla="*/ 57565 w 573107"/>
                <a:gd name="connsiteY1" fmla="*/ 117458 h 343907"/>
                <a:gd name="connsiteX2" fmla="*/ 87405 w 573107"/>
                <a:gd name="connsiteY2" fmla="*/ 107511 h 343907"/>
                <a:gd name="connsiteX3" fmla="*/ 89310 w 573107"/>
                <a:gd name="connsiteY3" fmla="*/ 106876 h 343907"/>
                <a:gd name="connsiteX4" fmla="*/ 90580 w 573107"/>
                <a:gd name="connsiteY4" fmla="*/ 108146 h 343907"/>
                <a:gd name="connsiteX5" fmla="*/ 111320 w 573107"/>
                <a:gd name="connsiteY5" fmla="*/ 126770 h 343907"/>
                <a:gd name="connsiteX6" fmla="*/ 112378 w 573107"/>
                <a:gd name="connsiteY6" fmla="*/ 127828 h 343907"/>
                <a:gd name="connsiteX7" fmla="*/ 112590 w 573107"/>
                <a:gd name="connsiteY7" fmla="*/ 129097 h 343907"/>
                <a:gd name="connsiteX8" fmla="*/ 114495 w 573107"/>
                <a:gd name="connsiteY8" fmla="*/ 164652 h 343907"/>
                <a:gd name="connsiteX9" fmla="*/ 154282 w 573107"/>
                <a:gd name="connsiteY9" fmla="*/ 186451 h 343907"/>
                <a:gd name="connsiteX10" fmla="*/ 156187 w 573107"/>
                <a:gd name="connsiteY10" fmla="*/ 187509 h 343907"/>
                <a:gd name="connsiteX11" fmla="*/ 155975 w 573107"/>
                <a:gd name="connsiteY11" fmla="*/ 189625 h 343907"/>
                <a:gd name="connsiteX12" fmla="*/ 148779 w 573107"/>
                <a:gd name="connsiteY12" fmla="*/ 277242 h 343907"/>
                <a:gd name="connsiteX13" fmla="*/ 267507 w 573107"/>
                <a:gd name="connsiteY13" fmla="*/ 278300 h 343907"/>
                <a:gd name="connsiteX14" fmla="*/ 282110 w 573107"/>
                <a:gd name="connsiteY14" fmla="*/ 268565 h 343907"/>
                <a:gd name="connsiteX15" fmla="*/ 283168 w 573107"/>
                <a:gd name="connsiteY15" fmla="*/ 267930 h 343907"/>
                <a:gd name="connsiteX16" fmla="*/ 284014 w 573107"/>
                <a:gd name="connsiteY16" fmla="*/ 268142 h 343907"/>
                <a:gd name="connsiteX17" fmla="*/ 323167 w 573107"/>
                <a:gd name="connsiteY17" fmla="*/ 269200 h 343907"/>
                <a:gd name="connsiteX18" fmla="*/ 325495 w 573107"/>
                <a:gd name="connsiteY18" fmla="*/ 269200 h 343907"/>
                <a:gd name="connsiteX19" fmla="*/ 326341 w 573107"/>
                <a:gd name="connsiteY19" fmla="*/ 271316 h 343907"/>
                <a:gd name="connsiteX20" fmla="*/ 337135 w 573107"/>
                <a:gd name="connsiteY20" fmla="*/ 301792 h 343907"/>
                <a:gd name="connsiteX21" fmla="*/ 368668 w 573107"/>
                <a:gd name="connsiteY21" fmla="*/ 315760 h 343907"/>
                <a:gd name="connsiteX22" fmla="*/ 369303 w 573107"/>
                <a:gd name="connsiteY22" fmla="*/ 315971 h 343907"/>
                <a:gd name="connsiteX23" fmla="*/ 369726 w 573107"/>
                <a:gd name="connsiteY23" fmla="*/ 316395 h 343907"/>
                <a:gd name="connsiteX24" fmla="*/ 396816 w 573107"/>
                <a:gd name="connsiteY24" fmla="*/ 343907 h 343907"/>
                <a:gd name="connsiteX25" fmla="*/ 440624 w 573107"/>
                <a:gd name="connsiteY25" fmla="*/ 299040 h 343907"/>
                <a:gd name="connsiteX26" fmla="*/ 441682 w 573107"/>
                <a:gd name="connsiteY26" fmla="*/ 297982 h 343907"/>
                <a:gd name="connsiteX27" fmla="*/ 443164 w 573107"/>
                <a:gd name="connsiteY27" fmla="*/ 297982 h 343907"/>
                <a:gd name="connsiteX28" fmla="*/ 549616 w 573107"/>
                <a:gd name="connsiteY28" fmla="*/ 300099 h 343907"/>
                <a:gd name="connsiteX29" fmla="*/ 551733 w 573107"/>
                <a:gd name="connsiteY29" fmla="*/ 233010 h 343907"/>
                <a:gd name="connsiteX30" fmla="*/ 551733 w 573107"/>
                <a:gd name="connsiteY30" fmla="*/ 231740 h 343907"/>
                <a:gd name="connsiteX31" fmla="*/ 552579 w 573107"/>
                <a:gd name="connsiteY31" fmla="*/ 230682 h 343907"/>
                <a:gd name="connsiteX32" fmla="*/ 573108 w 573107"/>
                <a:gd name="connsiteY32" fmla="*/ 208249 h 343907"/>
                <a:gd name="connsiteX33" fmla="*/ 549828 w 573107"/>
                <a:gd name="connsiteY33" fmla="*/ 184757 h 343907"/>
                <a:gd name="connsiteX34" fmla="*/ 493533 w 573107"/>
                <a:gd name="connsiteY34" fmla="*/ 198937 h 343907"/>
                <a:gd name="connsiteX35" fmla="*/ 492263 w 573107"/>
                <a:gd name="connsiteY35" fmla="*/ 199149 h 343907"/>
                <a:gd name="connsiteX36" fmla="*/ 491205 w 573107"/>
                <a:gd name="connsiteY36" fmla="*/ 198514 h 343907"/>
                <a:gd name="connsiteX37" fmla="*/ 406128 w 573107"/>
                <a:gd name="connsiteY37" fmla="*/ 148779 h 343907"/>
                <a:gd name="connsiteX38" fmla="*/ 405281 w 573107"/>
                <a:gd name="connsiteY38" fmla="*/ 148356 h 343907"/>
                <a:gd name="connsiteX39" fmla="*/ 404858 w 573107"/>
                <a:gd name="connsiteY39" fmla="*/ 147510 h 343907"/>
                <a:gd name="connsiteX40" fmla="*/ 353430 w 573107"/>
                <a:gd name="connsiteY40" fmla="*/ 52909 h 343907"/>
                <a:gd name="connsiteX41" fmla="*/ 276184 w 573107"/>
                <a:gd name="connsiteY41" fmla="*/ 6137 h 343907"/>
                <a:gd name="connsiteX42" fmla="*/ 157880 w 573107"/>
                <a:gd name="connsiteY42" fmla="*/ 0 h 343907"/>
                <a:gd name="connsiteX43" fmla="*/ 117246 w 573107"/>
                <a:gd name="connsiteY43" fmla="*/ 28359 h 343907"/>
                <a:gd name="connsiteX44" fmla="*/ 116399 w 573107"/>
                <a:gd name="connsiteY44" fmla="*/ 28994 h 343907"/>
                <a:gd name="connsiteX45" fmla="*/ 115553 w 573107"/>
                <a:gd name="connsiteY45" fmla="*/ 28994 h 343907"/>
                <a:gd name="connsiteX46" fmla="*/ 69628 w 573107"/>
                <a:gd name="connsiteY46" fmla="*/ 30899 h 343907"/>
                <a:gd name="connsiteX47" fmla="*/ 56083 w 573107"/>
                <a:gd name="connsiteY47" fmla="*/ 52274 h 343907"/>
                <a:gd name="connsiteX48" fmla="*/ 55660 w 573107"/>
                <a:gd name="connsiteY48" fmla="*/ 52909 h 343907"/>
                <a:gd name="connsiteX49" fmla="*/ 54813 w 573107"/>
                <a:gd name="connsiteY49" fmla="*/ 53332 h 343907"/>
                <a:gd name="connsiteX50" fmla="*/ 0 w 573107"/>
                <a:gd name="connsiteY50" fmla="*/ 86770 h 343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73107" h="343907">
                  <a:moveTo>
                    <a:pt x="0" y="86770"/>
                  </a:moveTo>
                  <a:lnTo>
                    <a:pt x="57565" y="117458"/>
                  </a:lnTo>
                  <a:lnTo>
                    <a:pt x="87405" y="107511"/>
                  </a:lnTo>
                  <a:lnTo>
                    <a:pt x="89310" y="106876"/>
                  </a:lnTo>
                  <a:lnTo>
                    <a:pt x="90580" y="108146"/>
                  </a:lnTo>
                  <a:lnTo>
                    <a:pt x="111320" y="126770"/>
                  </a:lnTo>
                  <a:lnTo>
                    <a:pt x="112378" y="127828"/>
                  </a:lnTo>
                  <a:lnTo>
                    <a:pt x="112590" y="129097"/>
                  </a:lnTo>
                  <a:lnTo>
                    <a:pt x="114495" y="164652"/>
                  </a:lnTo>
                  <a:lnTo>
                    <a:pt x="154282" y="186451"/>
                  </a:lnTo>
                  <a:lnTo>
                    <a:pt x="156187" y="187509"/>
                  </a:lnTo>
                  <a:lnTo>
                    <a:pt x="155975" y="189625"/>
                  </a:lnTo>
                  <a:lnTo>
                    <a:pt x="148779" y="277242"/>
                  </a:lnTo>
                  <a:lnTo>
                    <a:pt x="267507" y="278300"/>
                  </a:lnTo>
                  <a:lnTo>
                    <a:pt x="282110" y="268565"/>
                  </a:lnTo>
                  <a:lnTo>
                    <a:pt x="283168" y="267930"/>
                  </a:lnTo>
                  <a:lnTo>
                    <a:pt x="284014" y="268142"/>
                  </a:lnTo>
                  <a:lnTo>
                    <a:pt x="323167" y="269200"/>
                  </a:lnTo>
                  <a:lnTo>
                    <a:pt x="325495" y="269200"/>
                  </a:lnTo>
                  <a:lnTo>
                    <a:pt x="326341" y="271316"/>
                  </a:lnTo>
                  <a:lnTo>
                    <a:pt x="337135" y="301792"/>
                  </a:lnTo>
                  <a:lnTo>
                    <a:pt x="368668" y="315760"/>
                  </a:lnTo>
                  <a:lnTo>
                    <a:pt x="369303" y="315971"/>
                  </a:lnTo>
                  <a:lnTo>
                    <a:pt x="369726" y="316395"/>
                  </a:lnTo>
                  <a:lnTo>
                    <a:pt x="396816" y="343907"/>
                  </a:lnTo>
                  <a:lnTo>
                    <a:pt x="440624" y="299040"/>
                  </a:lnTo>
                  <a:lnTo>
                    <a:pt x="441682" y="297982"/>
                  </a:lnTo>
                  <a:lnTo>
                    <a:pt x="443164" y="297982"/>
                  </a:lnTo>
                  <a:lnTo>
                    <a:pt x="549616" y="300099"/>
                  </a:lnTo>
                  <a:lnTo>
                    <a:pt x="551733" y="233010"/>
                  </a:lnTo>
                  <a:lnTo>
                    <a:pt x="551733" y="231740"/>
                  </a:lnTo>
                  <a:lnTo>
                    <a:pt x="552579" y="230682"/>
                  </a:lnTo>
                  <a:lnTo>
                    <a:pt x="573108" y="208249"/>
                  </a:lnTo>
                  <a:lnTo>
                    <a:pt x="549828" y="184757"/>
                  </a:lnTo>
                  <a:lnTo>
                    <a:pt x="493533" y="198937"/>
                  </a:lnTo>
                  <a:lnTo>
                    <a:pt x="492263" y="199149"/>
                  </a:lnTo>
                  <a:lnTo>
                    <a:pt x="491205" y="198514"/>
                  </a:lnTo>
                  <a:lnTo>
                    <a:pt x="406128" y="148779"/>
                  </a:lnTo>
                  <a:lnTo>
                    <a:pt x="405281" y="148356"/>
                  </a:lnTo>
                  <a:lnTo>
                    <a:pt x="404858" y="147510"/>
                  </a:lnTo>
                  <a:lnTo>
                    <a:pt x="353430" y="52909"/>
                  </a:lnTo>
                  <a:lnTo>
                    <a:pt x="276184" y="6137"/>
                  </a:lnTo>
                  <a:lnTo>
                    <a:pt x="157880" y="0"/>
                  </a:lnTo>
                  <a:lnTo>
                    <a:pt x="117246" y="28359"/>
                  </a:lnTo>
                  <a:lnTo>
                    <a:pt x="116399" y="28994"/>
                  </a:lnTo>
                  <a:lnTo>
                    <a:pt x="115553" y="28994"/>
                  </a:lnTo>
                  <a:lnTo>
                    <a:pt x="69628" y="30899"/>
                  </a:lnTo>
                  <a:lnTo>
                    <a:pt x="56083" y="52274"/>
                  </a:lnTo>
                  <a:lnTo>
                    <a:pt x="55660" y="52909"/>
                  </a:lnTo>
                  <a:lnTo>
                    <a:pt x="54813" y="53332"/>
                  </a:lnTo>
                  <a:lnTo>
                    <a:pt x="0" y="8677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1" name="Полилиния: фигура 1210">
              <a:extLst>
                <a:ext uri="{FF2B5EF4-FFF2-40B4-BE49-F238E27FC236}">
                  <a16:creationId xmlns:a16="http://schemas.microsoft.com/office/drawing/2014/main" id="{25E37423-7928-3178-E89F-C6B9C029271A}"/>
                </a:ext>
              </a:extLst>
            </p:cNvPr>
            <p:cNvSpPr/>
            <p:nvPr/>
          </p:nvSpPr>
          <p:spPr>
            <a:xfrm>
              <a:off x="3449581" y="3367925"/>
              <a:ext cx="537474" cy="390956"/>
            </a:xfrm>
            <a:custGeom>
              <a:avLst/>
              <a:gdLst>
                <a:gd name="connsiteX0" fmla="*/ 467079 w 629614"/>
                <a:gd name="connsiteY0" fmla="*/ 457978 h 457978"/>
                <a:gd name="connsiteX1" fmla="*/ 518082 w 629614"/>
                <a:gd name="connsiteY1" fmla="*/ 434910 h 457978"/>
                <a:gd name="connsiteX2" fmla="*/ 510887 w 629614"/>
                <a:gd name="connsiteY2" fmla="*/ 411207 h 457978"/>
                <a:gd name="connsiteX3" fmla="*/ 510675 w 629614"/>
                <a:gd name="connsiteY3" fmla="*/ 410360 h 457978"/>
                <a:gd name="connsiteX4" fmla="*/ 510887 w 629614"/>
                <a:gd name="connsiteY4" fmla="*/ 409725 h 457978"/>
                <a:gd name="connsiteX5" fmla="*/ 526548 w 629614"/>
                <a:gd name="connsiteY5" fmla="*/ 323590 h 457978"/>
                <a:gd name="connsiteX6" fmla="*/ 526971 w 629614"/>
                <a:gd name="connsiteY6" fmla="*/ 320627 h 457978"/>
                <a:gd name="connsiteX7" fmla="*/ 530146 w 629614"/>
                <a:gd name="connsiteY7" fmla="*/ 320839 h 457978"/>
                <a:gd name="connsiteX8" fmla="*/ 573954 w 629614"/>
                <a:gd name="connsiteY8" fmla="*/ 323802 h 457978"/>
                <a:gd name="connsiteX9" fmla="*/ 629614 w 629614"/>
                <a:gd name="connsiteY9" fmla="*/ 269835 h 457978"/>
                <a:gd name="connsiteX10" fmla="*/ 622207 w 629614"/>
                <a:gd name="connsiteY10" fmla="*/ 205498 h 457978"/>
                <a:gd name="connsiteX11" fmla="*/ 568028 w 629614"/>
                <a:gd name="connsiteY11" fmla="*/ 205921 h 457978"/>
                <a:gd name="connsiteX12" fmla="*/ 567605 w 629614"/>
                <a:gd name="connsiteY12" fmla="*/ 209307 h 457978"/>
                <a:gd name="connsiteX13" fmla="*/ 562738 w 629614"/>
                <a:gd name="connsiteY13" fmla="*/ 205074 h 457978"/>
                <a:gd name="connsiteX14" fmla="*/ 502845 w 629614"/>
                <a:gd name="connsiteY14" fmla="*/ 151742 h 457978"/>
                <a:gd name="connsiteX15" fmla="*/ 466867 w 629614"/>
                <a:gd name="connsiteY15" fmla="*/ 153859 h 457978"/>
                <a:gd name="connsiteX16" fmla="*/ 465597 w 629614"/>
                <a:gd name="connsiteY16" fmla="*/ 153859 h 457978"/>
                <a:gd name="connsiteX17" fmla="*/ 464539 w 629614"/>
                <a:gd name="connsiteY17" fmla="*/ 153012 h 457978"/>
                <a:gd name="connsiteX18" fmla="*/ 421789 w 629614"/>
                <a:gd name="connsiteY18" fmla="*/ 117881 h 457978"/>
                <a:gd name="connsiteX19" fmla="*/ 420730 w 629614"/>
                <a:gd name="connsiteY19" fmla="*/ 117246 h 457978"/>
                <a:gd name="connsiteX20" fmla="*/ 420519 w 629614"/>
                <a:gd name="connsiteY20" fmla="*/ 116188 h 457978"/>
                <a:gd name="connsiteX21" fmla="*/ 412900 w 629614"/>
                <a:gd name="connsiteY21" fmla="*/ 84654 h 457978"/>
                <a:gd name="connsiteX22" fmla="*/ 380943 w 629614"/>
                <a:gd name="connsiteY22" fmla="*/ 61797 h 457978"/>
                <a:gd name="connsiteX23" fmla="*/ 369303 w 629614"/>
                <a:gd name="connsiteY23" fmla="*/ 70898 h 457978"/>
                <a:gd name="connsiteX24" fmla="*/ 363801 w 629614"/>
                <a:gd name="connsiteY24" fmla="*/ 100103 h 457978"/>
                <a:gd name="connsiteX25" fmla="*/ 363377 w 629614"/>
                <a:gd name="connsiteY25" fmla="*/ 103066 h 457978"/>
                <a:gd name="connsiteX26" fmla="*/ 360203 w 629614"/>
                <a:gd name="connsiteY26" fmla="*/ 102855 h 457978"/>
                <a:gd name="connsiteX27" fmla="*/ 281263 w 629614"/>
                <a:gd name="connsiteY27" fmla="*/ 96082 h 457978"/>
                <a:gd name="connsiteX28" fmla="*/ 280205 w 629614"/>
                <a:gd name="connsiteY28" fmla="*/ 96082 h 457978"/>
                <a:gd name="connsiteX29" fmla="*/ 279358 w 629614"/>
                <a:gd name="connsiteY29" fmla="*/ 95236 h 457978"/>
                <a:gd name="connsiteX30" fmla="*/ 252904 w 629614"/>
                <a:gd name="connsiteY30" fmla="*/ 72167 h 457978"/>
                <a:gd name="connsiteX31" fmla="*/ 175657 w 629614"/>
                <a:gd name="connsiteY31" fmla="*/ 51851 h 457978"/>
                <a:gd name="connsiteX32" fmla="*/ 175022 w 629614"/>
                <a:gd name="connsiteY32" fmla="*/ 51639 h 457978"/>
                <a:gd name="connsiteX33" fmla="*/ 174599 w 629614"/>
                <a:gd name="connsiteY33" fmla="*/ 51427 h 457978"/>
                <a:gd name="connsiteX34" fmla="*/ 133965 w 629614"/>
                <a:gd name="connsiteY34" fmla="*/ 22010 h 457978"/>
                <a:gd name="connsiteX35" fmla="*/ 133753 w 629614"/>
                <a:gd name="connsiteY35" fmla="*/ 21798 h 457978"/>
                <a:gd name="connsiteX36" fmla="*/ 133542 w 629614"/>
                <a:gd name="connsiteY36" fmla="*/ 21587 h 457978"/>
                <a:gd name="connsiteX37" fmla="*/ 111955 w 629614"/>
                <a:gd name="connsiteY37" fmla="*/ 0 h 457978"/>
                <a:gd name="connsiteX38" fmla="*/ 91215 w 629614"/>
                <a:gd name="connsiteY38" fmla="*/ 20952 h 457978"/>
                <a:gd name="connsiteX39" fmla="*/ 78940 w 629614"/>
                <a:gd name="connsiteY39" fmla="*/ 71744 h 457978"/>
                <a:gd name="connsiteX40" fmla="*/ 78940 w 629614"/>
                <a:gd name="connsiteY40" fmla="*/ 72379 h 457978"/>
                <a:gd name="connsiteX41" fmla="*/ 78517 w 629614"/>
                <a:gd name="connsiteY41" fmla="*/ 72802 h 457978"/>
                <a:gd name="connsiteX42" fmla="*/ 55660 w 629614"/>
                <a:gd name="connsiteY42" fmla="*/ 108146 h 457978"/>
                <a:gd name="connsiteX43" fmla="*/ 55025 w 629614"/>
                <a:gd name="connsiteY43" fmla="*/ 109204 h 457978"/>
                <a:gd name="connsiteX44" fmla="*/ 53544 w 629614"/>
                <a:gd name="connsiteY44" fmla="*/ 109627 h 457978"/>
                <a:gd name="connsiteX45" fmla="*/ 0 w 629614"/>
                <a:gd name="connsiteY45" fmla="*/ 119785 h 457978"/>
                <a:gd name="connsiteX46" fmla="*/ 13333 w 629614"/>
                <a:gd name="connsiteY46" fmla="*/ 151742 h 457978"/>
                <a:gd name="connsiteX47" fmla="*/ 59046 w 629614"/>
                <a:gd name="connsiteY47" fmla="*/ 237455 h 457978"/>
                <a:gd name="connsiteX48" fmla="*/ 92696 w 629614"/>
                <a:gd name="connsiteY48" fmla="*/ 262004 h 457978"/>
                <a:gd name="connsiteX49" fmla="*/ 166345 w 629614"/>
                <a:gd name="connsiteY49" fmla="*/ 275126 h 457978"/>
                <a:gd name="connsiteX50" fmla="*/ 168885 w 629614"/>
                <a:gd name="connsiteY50" fmla="*/ 275549 h 457978"/>
                <a:gd name="connsiteX51" fmla="*/ 169096 w 629614"/>
                <a:gd name="connsiteY51" fmla="*/ 277877 h 457978"/>
                <a:gd name="connsiteX52" fmla="*/ 173752 w 629614"/>
                <a:gd name="connsiteY52" fmla="*/ 311950 h 457978"/>
                <a:gd name="connsiteX53" fmla="*/ 203170 w 629614"/>
                <a:gd name="connsiteY53" fmla="*/ 347928 h 457978"/>
                <a:gd name="connsiteX54" fmla="*/ 204228 w 629614"/>
                <a:gd name="connsiteY54" fmla="*/ 348986 h 457978"/>
                <a:gd name="connsiteX55" fmla="*/ 204016 w 629614"/>
                <a:gd name="connsiteY55" fmla="*/ 350256 h 457978"/>
                <a:gd name="connsiteX56" fmla="*/ 203593 w 629614"/>
                <a:gd name="connsiteY56" fmla="*/ 354489 h 457978"/>
                <a:gd name="connsiteX57" fmla="*/ 266025 w 629614"/>
                <a:gd name="connsiteY57" fmla="*/ 345812 h 457978"/>
                <a:gd name="connsiteX58" fmla="*/ 274491 w 629614"/>
                <a:gd name="connsiteY58" fmla="*/ 337346 h 457978"/>
                <a:gd name="connsiteX59" fmla="*/ 276184 w 629614"/>
                <a:gd name="connsiteY59" fmla="*/ 335653 h 457978"/>
                <a:gd name="connsiteX60" fmla="*/ 278512 w 629614"/>
                <a:gd name="connsiteY60" fmla="*/ 336711 h 457978"/>
                <a:gd name="connsiteX61" fmla="*/ 291633 w 629614"/>
                <a:gd name="connsiteY61" fmla="*/ 343272 h 457978"/>
                <a:gd name="connsiteX62" fmla="*/ 293538 w 629614"/>
                <a:gd name="connsiteY62" fmla="*/ 344330 h 457978"/>
                <a:gd name="connsiteX63" fmla="*/ 293538 w 629614"/>
                <a:gd name="connsiteY63" fmla="*/ 346446 h 457978"/>
                <a:gd name="connsiteX64" fmla="*/ 291633 w 629614"/>
                <a:gd name="connsiteY64" fmla="*/ 375652 h 457978"/>
                <a:gd name="connsiteX65" fmla="*/ 365494 w 629614"/>
                <a:gd name="connsiteY65" fmla="*/ 423058 h 457978"/>
                <a:gd name="connsiteX66" fmla="*/ 435122 w 629614"/>
                <a:gd name="connsiteY66" fmla="*/ 422000 h 457978"/>
                <a:gd name="connsiteX67" fmla="*/ 436603 w 629614"/>
                <a:gd name="connsiteY67" fmla="*/ 422000 h 457978"/>
                <a:gd name="connsiteX68" fmla="*/ 437661 w 629614"/>
                <a:gd name="connsiteY68" fmla="*/ 423270 h 457978"/>
                <a:gd name="connsiteX69" fmla="*/ 467079 w 629614"/>
                <a:gd name="connsiteY69" fmla="*/ 457978 h 457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629614" h="457978">
                  <a:moveTo>
                    <a:pt x="467079" y="457978"/>
                  </a:moveTo>
                  <a:lnTo>
                    <a:pt x="518082" y="434910"/>
                  </a:lnTo>
                  <a:lnTo>
                    <a:pt x="510887" y="411207"/>
                  </a:lnTo>
                  <a:lnTo>
                    <a:pt x="510675" y="410360"/>
                  </a:lnTo>
                  <a:lnTo>
                    <a:pt x="510887" y="409725"/>
                  </a:lnTo>
                  <a:lnTo>
                    <a:pt x="526548" y="323590"/>
                  </a:lnTo>
                  <a:lnTo>
                    <a:pt x="526971" y="320627"/>
                  </a:lnTo>
                  <a:lnTo>
                    <a:pt x="530146" y="320839"/>
                  </a:lnTo>
                  <a:lnTo>
                    <a:pt x="573954" y="323802"/>
                  </a:lnTo>
                  <a:lnTo>
                    <a:pt x="629614" y="269835"/>
                  </a:lnTo>
                  <a:lnTo>
                    <a:pt x="622207" y="205498"/>
                  </a:lnTo>
                  <a:lnTo>
                    <a:pt x="568028" y="205921"/>
                  </a:lnTo>
                  <a:lnTo>
                    <a:pt x="567605" y="209307"/>
                  </a:lnTo>
                  <a:lnTo>
                    <a:pt x="562738" y="205074"/>
                  </a:lnTo>
                  <a:lnTo>
                    <a:pt x="502845" y="151742"/>
                  </a:lnTo>
                  <a:lnTo>
                    <a:pt x="466867" y="153859"/>
                  </a:lnTo>
                  <a:lnTo>
                    <a:pt x="465597" y="153859"/>
                  </a:lnTo>
                  <a:lnTo>
                    <a:pt x="464539" y="153012"/>
                  </a:lnTo>
                  <a:lnTo>
                    <a:pt x="421789" y="117881"/>
                  </a:lnTo>
                  <a:lnTo>
                    <a:pt x="420730" y="117246"/>
                  </a:lnTo>
                  <a:lnTo>
                    <a:pt x="420519" y="116188"/>
                  </a:lnTo>
                  <a:lnTo>
                    <a:pt x="412900" y="84654"/>
                  </a:lnTo>
                  <a:lnTo>
                    <a:pt x="380943" y="61797"/>
                  </a:lnTo>
                  <a:lnTo>
                    <a:pt x="369303" y="70898"/>
                  </a:lnTo>
                  <a:lnTo>
                    <a:pt x="363801" y="100103"/>
                  </a:lnTo>
                  <a:lnTo>
                    <a:pt x="363377" y="103066"/>
                  </a:lnTo>
                  <a:lnTo>
                    <a:pt x="360203" y="102855"/>
                  </a:lnTo>
                  <a:lnTo>
                    <a:pt x="281263" y="96082"/>
                  </a:lnTo>
                  <a:lnTo>
                    <a:pt x="280205" y="96082"/>
                  </a:lnTo>
                  <a:lnTo>
                    <a:pt x="279358" y="95236"/>
                  </a:lnTo>
                  <a:lnTo>
                    <a:pt x="252904" y="72167"/>
                  </a:lnTo>
                  <a:lnTo>
                    <a:pt x="175657" y="51851"/>
                  </a:lnTo>
                  <a:lnTo>
                    <a:pt x="175022" y="51639"/>
                  </a:lnTo>
                  <a:lnTo>
                    <a:pt x="174599" y="51427"/>
                  </a:lnTo>
                  <a:lnTo>
                    <a:pt x="133965" y="22010"/>
                  </a:lnTo>
                  <a:lnTo>
                    <a:pt x="133753" y="21798"/>
                  </a:lnTo>
                  <a:lnTo>
                    <a:pt x="133542" y="21587"/>
                  </a:lnTo>
                  <a:lnTo>
                    <a:pt x="111955" y="0"/>
                  </a:lnTo>
                  <a:lnTo>
                    <a:pt x="91215" y="20952"/>
                  </a:lnTo>
                  <a:lnTo>
                    <a:pt x="78940" y="71744"/>
                  </a:lnTo>
                  <a:lnTo>
                    <a:pt x="78940" y="72379"/>
                  </a:lnTo>
                  <a:lnTo>
                    <a:pt x="78517" y="72802"/>
                  </a:lnTo>
                  <a:lnTo>
                    <a:pt x="55660" y="108146"/>
                  </a:lnTo>
                  <a:lnTo>
                    <a:pt x="55025" y="109204"/>
                  </a:lnTo>
                  <a:lnTo>
                    <a:pt x="53544" y="109627"/>
                  </a:lnTo>
                  <a:lnTo>
                    <a:pt x="0" y="119785"/>
                  </a:lnTo>
                  <a:lnTo>
                    <a:pt x="13333" y="151742"/>
                  </a:lnTo>
                  <a:lnTo>
                    <a:pt x="59046" y="237455"/>
                  </a:lnTo>
                  <a:lnTo>
                    <a:pt x="92696" y="262004"/>
                  </a:lnTo>
                  <a:lnTo>
                    <a:pt x="166345" y="275126"/>
                  </a:lnTo>
                  <a:lnTo>
                    <a:pt x="168885" y="275549"/>
                  </a:lnTo>
                  <a:lnTo>
                    <a:pt x="169096" y="277877"/>
                  </a:lnTo>
                  <a:lnTo>
                    <a:pt x="173752" y="311950"/>
                  </a:lnTo>
                  <a:lnTo>
                    <a:pt x="203170" y="347928"/>
                  </a:lnTo>
                  <a:lnTo>
                    <a:pt x="204228" y="348986"/>
                  </a:lnTo>
                  <a:lnTo>
                    <a:pt x="204016" y="350256"/>
                  </a:lnTo>
                  <a:lnTo>
                    <a:pt x="203593" y="354489"/>
                  </a:lnTo>
                  <a:lnTo>
                    <a:pt x="266025" y="345812"/>
                  </a:lnTo>
                  <a:lnTo>
                    <a:pt x="274491" y="337346"/>
                  </a:lnTo>
                  <a:lnTo>
                    <a:pt x="276184" y="335653"/>
                  </a:lnTo>
                  <a:lnTo>
                    <a:pt x="278512" y="336711"/>
                  </a:lnTo>
                  <a:lnTo>
                    <a:pt x="291633" y="343272"/>
                  </a:lnTo>
                  <a:lnTo>
                    <a:pt x="293538" y="344330"/>
                  </a:lnTo>
                  <a:lnTo>
                    <a:pt x="293538" y="346446"/>
                  </a:lnTo>
                  <a:lnTo>
                    <a:pt x="291633" y="375652"/>
                  </a:lnTo>
                  <a:lnTo>
                    <a:pt x="365494" y="423058"/>
                  </a:lnTo>
                  <a:lnTo>
                    <a:pt x="435122" y="422000"/>
                  </a:lnTo>
                  <a:lnTo>
                    <a:pt x="436603" y="422000"/>
                  </a:lnTo>
                  <a:lnTo>
                    <a:pt x="437661" y="423270"/>
                  </a:lnTo>
                  <a:lnTo>
                    <a:pt x="467079" y="457978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2" name="Полилиния: фигура 1211">
              <a:extLst>
                <a:ext uri="{FF2B5EF4-FFF2-40B4-BE49-F238E27FC236}">
                  <a16:creationId xmlns:a16="http://schemas.microsoft.com/office/drawing/2014/main" id="{2C636497-0B59-D8F9-9D62-117EBBCADC02}"/>
                </a:ext>
              </a:extLst>
            </p:cNvPr>
            <p:cNvSpPr/>
            <p:nvPr/>
          </p:nvSpPr>
          <p:spPr>
            <a:xfrm>
              <a:off x="3845595" y="3602968"/>
              <a:ext cx="283642" cy="244799"/>
            </a:xfrm>
            <a:custGeom>
              <a:avLst/>
              <a:gdLst>
                <a:gd name="connsiteX0" fmla="*/ 332267 w 332267"/>
                <a:gd name="connsiteY0" fmla="*/ 191318 h 286765"/>
                <a:gd name="connsiteX1" fmla="*/ 288882 w 332267"/>
                <a:gd name="connsiteY1" fmla="*/ 149838 h 286765"/>
                <a:gd name="connsiteX2" fmla="*/ 287612 w 332267"/>
                <a:gd name="connsiteY2" fmla="*/ 148568 h 286765"/>
                <a:gd name="connsiteX3" fmla="*/ 288035 w 332267"/>
                <a:gd name="connsiteY3" fmla="*/ 146452 h 286765"/>
                <a:gd name="connsiteX4" fmla="*/ 304755 w 332267"/>
                <a:gd name="connsiteY4" fmla="*/ 85712 h 286765"/>
                <a:gd name="connsiteX5" fmla="*/ 272586 w 332267"/>
                <a:gd name="connsiteY5" fmla="*/ 45925 h 286765"/>
                <a:gd name="connsiteX6" fmla="*/ 244439 w 332267"/>
                <a:gd name="connsiteY6" fmla="*/ 47406 h 286765"/>
                <a:gd name="connsiteX7" fmla="*/ 243380 w 332267"/>
                <a:gd name="connsiteY7" fmla="*/ 47618 h 286765"/>
                <a:gd name="connsiteX8" fmla="*/ 242534 w 332267"/>
                <a:gd name="connsiteY8" fmla="*/ 46983 h 286765"/>
                <a:gd name="connsiteX9" fmla="*/ 169520 w 332267"/>
                <a:gd name="connsiteY9" fmla="*/ 0 h 286765"/>
                <a:gd name="connsiteX10" fmla="*/ 113648 w 332267"/>
                <a:gd name="connsiteY10" fmla="*/ 54390 h 286765"/>
                <a:gd name="connsiteX11" fmla="*/ 112590 w 332267"/>
                <a:gd name="connsiteY11" fmla="*/ 55448 h 286765"/>
                <a:gd name="connsiteX12" fmla="*/ 111108 w 332267"/>
                <a:gd name="connsiteY12" fmla="*/ 55237 h 286765"/>
                <a:gd name="connsiteX13" fmla="*/ 68570 w 332267"/>
                <a:gd name="connsiteY13" fmla="*/ 52486 h 286765"/>
                <a:gd name="connsiteX14" fmla="*/ 53755 w 332267"/>
                <a:gd name="connsiteY14" fmla="*/ 134812 h 286765"/>
                <a:gd name="connsiteX15" fmla="*/ 61374 w 332267"/>
                <a:gd name="connsiteY15" fmla="*/ 160631 h 286765"/>
                <a:gd name="connsiteX16" fmla="*/ 62221 w 332267"/>
                <a:gd name="connsiteY16" fmla="*/ 163382 h 286765"/>
                <a:gd name="connsiteX17" fmla="*/ 59469 w 332267"/>
                <a:gd name="connsiteY17" fmla="*/ 164652 h 286765"/>
                <a:gd name="connsiteX18" fmla="*/ 5291 w 332267"/>
                <a:gd name="connsiteY18" fmla="*/ 188990 h 286765"/>
                <a:gd name="connsiteX19" fmla="*/ 0 w 332267"/>
                <a:gd name="connsiteY19" fmla="*/ 215233 h 286765"/>
                <a:gd name="connsiteX20" fmla="*/ 2751 w 332267"/>
                <a:gd name="connsiteY20" fmla="*/ 256713 h 286765"/>
                <a:gd name="connsiteX21" fmla="*/ 30899 w 332267"/>
                <a:gd name="connsiteY21" fmla="*/ 286766 h 286765"/>
                <a:gd name="connsiteX22" fmla="*/ 63914 w 332267"/>
                <a:gd name="connsiteY22" fmla="*/ 259676 h 286765"/>
                <a:gd name="connsiteX23" fmla="*/ 66242 w 332267"/>
                <a:gd name="connsiteY23" fmla="*/ 257772 h 286765"/>
                <a:gd name="connsiteX24" fmla="*/ 68358 w 332267"/>
                <a:gd name="connsiteY24" fmla="*/ 259888 h 286765"/>
                <a:gd name="connsiteX25" fmla="*/ 76612 w 332267"/>
                <a:gd name="connsiteY25" fmla="*/ 268142 h 286765"/>
                <a:gd name="connsiteX26" fmla="*/ 140314 w 332267"/>
                <a:gd name="connsiteY26" fmla="*/ 260946 h 286765"/>
                <a:gd name="connsiteX27" fmla="*/ 141372 w 332267"/>
                <a:gd name="connsiteY27" fmla="*/ 260946 h 286765"/>
                <a:gd name="connsiteX28" fmla="*/ 142219 w 332267"/>
                <a:gd name="connsiteY28" fmla="*/ 261369 h 286765"/>
                <a:gd name="connsiteX29" fmla="*/ 173964 w 332267"/>
                <a:gd name="connsiteY29" fmla="*/ 278300 h 286765"/>
                <a:gd name="connsiteX30" fmla="*/ 231529 w 332267"/>
                <a:gd name="connsiteY30" fmla="*/ 243169 h 286765"/>
                <a:gd name="connsiteX31" fmla="*/ 245708 w 332267"/>
                <a:gd name="connsiteY31" fmla="*/ 220947 h 286765"/>
                <a:gd name="connsiteX32" fmla="*/ 246555 w 332267"/>
                <a:gd name="connsiteY32" fmla="*/ 219466 h 286765"/>
                <a:gd name="connsiteX33" fmla="*/ 248248 w 332267"/>
                <a:gd name="connsiteY33" fmla="*/ 219466 h 286765"/>
                <a:gd name="connsiteX34" fmla="*/ 295019 w 332267"/>
                <a:gd name="connsiteY34" fmla="*/ 217561 h 286765"/>
                <a:gd name="connsiteX35" fmla="*/ 332267 w 332267"/>
                <a:gd name="connsiteY35" fmla="*/ 191318 h 286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32267" h="286765">
                  <a:moveTo>
                    <a:pt x="332267" y="191318"/>
                  </a:moveTo>
                  <a:lnTo>
                    <a:pt x="288882" y="149838"/>
                  </a:lnTo>
                  <a:lnTo>
                    <a:pt x="287612" y="148568"/>
                  </a:lnTo>
                  <a:lnTo>
                    <a:pt x="288035" y="146452"/>
                  </a:lnTo>
                  <a:lnTo>
                    <a:pt x="304755" y="85712"/>
                  </a:lnTo>
                  <a:lnTo>
                    <a:pt x="272586" y="45925"/>
                  </a:lnTo>
                  <a:lnTo>
                    <a:pt x="244439" y="47406"/>
                  </a:lnTo>
                  <a:lnTo>
                    <a:pt x="243380" y="47618"/>
                  </a:lnTo>
                  <a:lnTo>
                    <a:pt x="242534" y="46983"/>
                  </a:lnTo>
                  <a:lnTo>
                    <a:pt x="169520" y="0"/>
                  </a:lnTo>
                  <a:lnTo>
                    <a:pt x="113648" y="54390"/>
                  </a:lnTo>
                  <a:lnTo>
                    <a:pt x="112590" y="55448"/>
                  </a:lnTo>
                  <a:lnTo>
                    <a:pt x="111108" y="55237"/>
                  </a:lnTo>
                  <a:lnTo>
                    <a:pt x="68570" y="52486"/>
                  </a:lnTo>
                  <a:lnTo>
                    <a:pt x="53755" y="134812"/>
                  </a:lnTo>
                  <a:lnTo>
                    <a:pt x="61374" y="160631"/>
                  </a:lnTo>
                  <a:lnTo>
                    <a:pt x="62221" y="163382"/>
                  </a:lnTo>
                  <a:lnTo>
                    <a:pt x="59469" y="164652"/>
                  </a:lnTo>
                  <a:lnTo>
                    <a:pt x="5291" y="188990"/>
                  </a:lnTo>
                  <a:lnTo>
                    <a:pt x="0" y="215233"/>
                  </a:lnTo>
                  <a:lnTo>
                    <a:pt x="2751" y="256713"/>
                  </a:lnTo>
                  <a:lnTo>
                    <a:pt x="30899" y="286766"/>
                  </a:lnTo>
                  <a:lnTo>
                    <a:pt x="63914" y="259676"/>
                  </a:lnTo>
                  <a:lnTo>
                    <a:pt x="66242" y="257772"/>
                  </a:lnTo>
                  <a:lnTo>
                    <a:pt x="68358" y="259888"/>
                  </a:lnTo>
                  <a:lnTo>
                    <a:pt x="76612" y="268142"/>
                  </a:lnTo>
                  <a:lnTo>
                    <a:pt x="140314" y="260946"/>
                  </a:lnTo>
                  <a:lnTo>
                    <a:pt x="141372" y="260946"/>
                  </a:lnTo>
                  <a:lnTo>
                    <a:pt x="142219" y="261369"/>
                  </a:lnTo>
                  <a:lnTo>
                    <a:pt x="173964" y="278300"/>
                  </a:lnTo>
                  <a:lnTo>
                    <a:pt x="231529" y="243169"/>
                  </a:lnTo>
                  <a:lnTo>
                    <a:pt x="245708" y="220947"/>
                  </a:lnTo>
                  <a:lnTo>
                    <a:pt x="246555" y="219466"/>
                  </a:lnTo>
                  <a:lnTo>
                    <a:pt x="248248" y="219466"/>
                  </a:lnTo>
                  <a:lnTo>
                    <a:pt x="295019" y="217561"/>
                  </a:lnTo>
                  <a:lnTo>
                    <a:pt x="332267" y="19131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3" name="Полилиния: фигура 1212">
              <a:extLst>
                <a:ext uri="{FF2B5EF4-FFF2-40B4-BE49-F238E27FC236}">
                  <a16:creationId xmlns:a16="http://schemas.microsoft.com/office/drawing/2014/main" id="{F910E2CA-AF69-B5A7-7D0D-AF4C07E7A3E5}"/>
                </a:ext>
              </a:extLst>
            </p:cNvPr>
            <p:cNvSpPr/>
            <p:nvPr/>
          </p:nvSpPr>
          <p:spPr>
            <a:xfrm>
              <a:off x="4058598" y="4670148"/>
              <a:ext cx="651834" cy="766736"/>
            </a:xfrm>
            <a:custGeom>
              <a:avLst/>
              <a:gdLst>
                <a:gd name="connsiteX0" fmla="*/ 1905 w 763579"/>
                <a:gd name="connsiteY0" fmla="*/ 226873 h 898179"/>
                <a:gd name="connsiteX1" fmla="*/ 0 w 763579"/>
                <a:gd name="connsiteY1" fmla="*/ 267719 h 898179"/>
                <a:gd name="connsiteX2" fmla="*/ 21587 w 763579"/>
                <a:gd name="connsiteY2" fmla="*/ 319781 h 898179"/>
                <a:gd name="connsiteX3" fmla="*/ 46771 w 763579"/>
                <a:gd name="connsiteY3" fmla="*/ 314278 h 898179"/>
                <a:gd name="connsiteX4" fmla="*/ 64760 w 763579"/>
                <a:gd name="connsiteY4" fmla="*/ 298194 h 898179"/>
                <a:gd name="connsiteX5" fmla="*/ 102431 w 763579"/>
                <a:gd name="connsiteY5" fmla="*/ 316183 h 898179"/>
                <a:gd name="connsiteX6" fmla="*/ 100527 w 763579"/>
                <a:gd name="connsiteY6" fmla="*/ 341367 h 898179"/>
                <a:gd name="connsiteX7" fmla="*/ 89733 w 763579"/>
                <a:gd name="connsiteY7" fmla="*/ 364647 h 898179"/>
                <a:gd name="connsiteX8" fmla="*/ 102431 w 763579"/>
                <a:gd name="connsiteY8" fmla="*/ 379038 h 898179"/>
                <a:gd name="connsiteX9" fmla="*/ 138409 w 763579"/>
                <a:gd name="connsiteY9" fmla="*/ 391525 h 898179"/>
                <a:gd name="connsiteX10" fmla="*/ 152801 w 763579"/>
                <a:gd name="connsiteY10" fmla="*/ 441894 h 898179"/>
                <a:gd name="connsiteX11" fmla="*/ 166980 w 763579"/>
                <a:gd name="connsiteY11" fmla="*/ 504750 h 898179"/>
                <a:gd name="connsiteX12" fmla="*/ 150896 w 763579"/>
                <a:gd name="connsiteY12" fmla="*/ 544325 h 898179"/>
                <a:gd name="connsiteX13" fmla="*/ 166980 w 763579"/>
                <a:gd name="connsiteY13" fmla="*/ 576706 h 898179"/>
                <a:gd name="connsiteX14" fmla="*/ 208460 w 763579"/>
                <a:gd name="connsiteY14" fmla="*/ 551521 h 898179"/>
                <a:gd name="connsiteX15" fmla="*/ 226238 w 763579"/>
                <a:gd name="connsiteY15" fmla="*/ 556812 h 898179"/>
                <a:gd name="connsiteX16" fmla="*/ 238936 w 763579"/>
                <a:gd name="connsiteY16" fmla="*/ 583901 h 898179"/>
                <a:gd name="connsiteX17" fmla="*/ 247825 w 763579"/>
                <a:gd name="connsiteY17" fmla="*/ 630461 h 898179"/>
                <a:gd name="connsiteX18" fmla="*/ 274914 w 763579"/>
                <a:gd name="connsiteY18" fmla="*/ 650355 h 898179"/>
                <a:gd name="connsiteX19" fmla="*/ 307294 w 763579"/>
                <a:gd name="connsiteY19" fmla="*/ 628768 h 898179"/>
                <a:gd name="connsiteX20" fmla="*/ 337770 w 763579"/>
                <a:gd name="connsiteY20" fmla="*/ 630461 h 898179"/>
                <a:gd name="connsiteX21" fmla="*/ 395123 w 763579"/>
                <a:gd name="connsiteY21" fmla="*/ 655646 h 898179"/>
                <a:gd name="connsiteX22" fmla="*/ 393429 w 763579"/>
                <a:gd name="connsiteY22" fmla="*/ 682523 h 898179"/>
                <a:gd name="connsiteX23" fmla="*/ 405916 w 763579"/>
                <a:gd name="connsiteY23" fmla="*/ 704110 h 898179"/>
                <a:gd name="connsiteX24" fmla="*/ 434698 w 763579"/>
                <a:gd name="connsiteY24" fmla="*/ 709612 h 898179"/>
                <a:gd name="connsiteX25" fmla="*/ 457978 w 763579"/>
                <a:gd name="connsiteY25" fmla="*/ 684428 h 898179"/>
                <a:gd name="connsiteX26" fmla="*/ 483163 w 763579"/>
                <a:gd name="connsiteY26" fmla="*/ 709612 h 898179"/>
                <a:gd name="connsiteX27" fmla="*/ 515543 w 763579"/>
                <a:gd name="connsiteY27" fmla="*/ 729295 h 898179"/>
                <a:gd name="connsiteX28" fmla="*/ 508347 w 763579"/>
                <a:gd name="connsiteY28" fmla="*/ 779663 h 898179"/>
                <a:gd name="connsiteX29" fmla="*/ 515543 w 763579"/>
                <a:gd name="connsiteY29" fmla="*/ 808446 h 898179"/>
                <a:gd name="connsiteX30" fmla="*/ 547923 w 763579"/>
                <a:gd name="connsiteY30" fmla="*/ 844212 h 898179"/>
                <a:gd name="connsiteX31" fmla="*/ 574801 w 763579"/>
                <a:gd name="connsiteY31" fmla="*/ 853313 h 898179"/>
                <a:gd name="connsiteX32" fmla="*/ 601890 w 763579"/>
                <a:gd name="connsiteY32" fmla="*/ 837017 h 898179"/>
                <a:gd name="connsiteX33" fmla="*/ 623265 w 763579"/>
                <a:gd name="connsiteY33" fmla="*/ 844212 h 898179"/>
                <a:gd name="connsiteX34" fmla="*/ 639561 w 763579"/>
                <a:gd name="connsiteY34" fmla="*/ 876592 h 898179"/>
                <a:gd name="connsiteX35" fmla="*/ 706015 w 763579"/>
                <a:gd name="connsiteY35" fmla="*/ 898179 h 898179"/>
                <a:gd name="connsiteX36" fmla="*/ 734797 w 763579"/>
                <a:gd name="connsiteY36" fmla="*/ 876592 h 898179"/>
                <a:gd name="connsiteX37" fmla="*/ 763579 w 763579"/>
                <a:gd name="connsiteY37" fmla="*/ 835324 h 898179"/>
                <a:gd name="connsiteX38" fmla="*/ 712575 w 763579"/>
                <a:gd name="connsiteY38" fmla="*/ 724004 h 898179"/>
                <a:gd name="connsiteX39" fmla="*/ 708131 w 763579"/>
                <a:gd name="connsiteY39" fmla="*/ 721041 h 898179"/>
                <a:gd name="connsiteX40" fmla="*/ 707284 w 763579"/>
                <a:gd name="connsiteY40" fmla="*/ 720406 h 898179"/>
                <a:gd name="connsiteX41" fmla="*/ 706861 w 763579"/>
                <a:gd name="connsiteY41" fmla="*/ 719136 h 898179"/>
                <a:gd name="connsiteX42" fmla="*/ 695644 w 763579"/>
                <a:gd name="connsiteY42" fmla="*/ 685909 h 898179"/>
                <a:gd name="connsiteX43" fmla="*/ 695009 w 763579"/>
                <a:gd name="connsiteY43" fmla="*/ 683793 h 898179"/>
                <a:gd name="connsiteX44" fmla="*/ 696703 w 763579"/>
                <a:gd name="connsiteY44" fmla="*/ 682312 h 898179"/>
                <a:gd name="connsiteX45" fmla="*/ 724427 w 763579"/>
                <a:gd name="connsiteY45" fmla="*/ 660725 h 898179"/>
                <a:gd name="connsiteX46" fmla="*/ 731199 w 763579"/>
                <a:gd name="connsiteY46" fmla="*/ 640619 h 898179"/>
                <a:gd name="connsiteX47" fmla="*/ 717443 w 763579"/>
                <a:gd name="connsiteY47" fmla="*/ 611202 h 898179"/>
                <a:gd name="connsiteX48" fmla="*/ 646122 w 763579"/>
                <a:gd name="connsiteY48" fmla="*/ 589404 h 898179"/>
                <a:gd name="connsiteX49" fmla="*/ 613107 w 763579"/>
                <a:gd name="connsiteY49" fmla="*/ 598081 h 898179"/>
                <a:gd name="connsiteX50" fmla="*/ 595964 w 763579"/>
                <a:gd name="connsiteY50" fmla="*/ 638503 h 898179"/>
                <a:gd name="connsiteX51" fmla="*/ 594906 w 763579"/>
                <a:gd name="connsiteY51" fmla="*/ 640831 h 898179"/>
                <a:gd name="connsiteX52" fmla="*/ 592578 w 763579"/>
                <a:gd name="connsiteY52" fmla="*/ 640408 h 898179"/>
                <a:gd name="connsiteX53" fmla="*/ 549616 w 763579"/>
                <a:gd name="connsiteY53" fmla="*/ 636387 h 898179"/>
                <a:gd name="connsiteX54" fmla="*/ 548346 w 763579"/>
                <a:gd name="connsiteY54" fmla="*/ 636175 h 898179"/>
                <a:gd name="connsiteX55" fmla="*/ 547500 w 763579"/>
                <a:gd name="connsiteY55" fmla="*/ 635329 h 898179"/>
                <a:gd name="connsiteX56" fmla="*/ 508347 w 763579"/>
                <a:gd name="connsiteY56" fmla="*/ 596176 h 898179"/>
                <a:gd name="connsiteX57" fmla="*/ 435968 w 763579"/>
                <a:gd name="connsiteY57" fmla="*/ 579668 h 898179"/>
                <a:gd name="connsiteX58" fmla="*/ 434487 w 763579"/>
                <a:gd name="connsiteY58" fmla="*/ 579245 h 898179"/>
                <a:gd name="connsiteX59" fmla="*/ 433640 w 763579"/>
                <a:gd name="connsiteY59" fmla="*/ 577975 h 898179"/>
                <a:gd name="connsiteX60" fmla="*/ 417979 w 763579"/>
                <a:gd name="connsiteY60" fmla="*/ 547500 h 898179"/>
                <a:gd name="connsiteX61" fmla="*/ 416921 w 763579"/>
                <a:gd name="connsiteY61" fmla="*/ 545384 h 898179"/>
                <a:gd name="connsiteX62" fmla="*/ 418402 w 763579"/>
                <a:gd name="connsiteY62" fmla="*/ 543691 h 898179"/>
                <a:gd name="connsiteX63" fmla="*/ 446762 w 763579"/>
                <a:gd name="connsiteY63" fmla="*/ 513427 h 898179"/>
                <a:gd name="connsiteX64" fmla="*/ 428984 w 763579"/>
                <a:gd name="connsiteY64" fmla="*/ 494803 h 898179"/>
                <a:gd name="connsiteX65" fmla="*/ 427926 w 763579"/>
                <a:gd name="connsiteY65" fmla="*/ 493745 h 898179"/>
                <a:gd name="connsiteX66" fmla="*/ 428138 w 763579"/>
                <a:gd name="connsiteY66" fmla="*/ 492263 h 898179"/>
                <a:gd name="connsiteX67" fmla="*/ 429196 w 763579"/>
                <a:gd name="connsiteY67" fmla="*/ 473428 h 898179"/>
                <a:gd name="connsiteX68" fmla="*/ 429196 w 763579"/>
                <a:gd name="connsiteY68" fmla="*/ 471100 h 898179"/>
                <a:gd name="connsiteX69" fmla="*/ 431524 w 763579"/>
                <a:gd name="connsiteY69" fmla="*/ 470465 h 898179"/>
                <a:gd name="connsiteX70" fmla="*/ 457555 w 763579"/>
                <a:gd name="connsiteY70" fmla="*/ 462846 h 898179"/>
                <a:gd name="connsiteX71" fmla="*/ 460306 w 763579"/>
                <a:gd name="connsiteY71" fmla="*/ 418614 h 898179"/>
                <a:gd name="connsiteX72" fmla="*/ 423058 w 763579"/>
                <a:gd name="connsiteY72" fmla="*/ 420307 h 898179"/>
                <a:gd name="connsiteX73" fmla="*/ 404858 w 763579"/>
                <a:gd name="connsiteY73" fmla="*/ 432371 h 898179"/>
                <a:gd name="connsiteX74" fmla="*/ 400413 w 763579"/>
                <a:gd name="connsiteY74" fmla="*/ 435545 h 898179"/>
                <a:gd name="connsiteX75" fmla="*/ 399779 w 763579"/>
                <a:gd name="connsiteY75" fmla="*/ 430043 h 898179"/>
                <a:gd name="connsiteX76" fmla="*/ 393429 w 763579"/>
                <a:gd name="connsiteY76" fmla="*/ 377557 h 898179"/>
                <a:gd name="connsiteX77" fmla="*/ 393218 w 763579"/>
                <a:gd name="connsiteY77" fmla="*/ 375017 h 898179"/>
                <a:gd name="connsiteX78" fmla="*/ 395546 w 763579"/>
                <a:gd name="connsiteY78" fmla="*/ 374171 h 898179"/>
                <a:gd name="connsiteX79" fmla="*/ 412477 w 763579"/>
                <a:gd name="connsiteY79" fmla="*/ 367610 h 898179"/>
                <a:gd name="connsiteX80" fmla="*/ 414381 w 763579"/>
                <a:gd name="connsiteY80" fmla="*/ 336500 h 898179"/>
                <a:gd name="connsiteX81" fmla="*/ 397451 w 763579"/>
                <a:gd name="connsiteY81" fmla="*/ 317664 h 898179"/>
                <a:gd name="connsiteX82" fmla="*/ 396604 w 763579"/>
                <a:gd name="connsiteY82" fmla="*/ 316606 h 898179"/>
                <a:gd name="connsiteX83" fmla="*/ 396604 w 763579"/>
                <a:gd name="connsiteY83" fmla="*/ 315336 h 898179"/>
                <a:gd name="connsiteX84" fmla="*/ 398720 w 763579"/>
                <a:gd name="connsiteY84" fmla="*/ 242111 h 898179"/>
                <a:gd name="connsiteX85" fmla="*/ 378403 w 763579"/>
                <a:gd name="connsiteY85" fmla="*/ 213540 h 898179"/>
                <a:gd name="connsiteX86" fmla="*/ 377769 w 763579"/>
                <a:gd name="connsiteY86" fmla="*/ 212693 h 898179"/>
                <a:gd name="connsiteX87" fmla="*/ 377769 w 763579"/>
                <a:gd name="connsiteY87" fmla="*/ 211635 h 898179"/>
                <a:gd name="connsiteX88" fmla="*/ 377769 w 763579"/>
                <a:gd name="connsiteY88" fmla="*/ 113860 h 898179"/>
                <a:gd name="connsiteX89" fmla="*/ 358086 w 763579"/>
                <a:gd name="connsiteY89" fmla="*/ 70475 h 898179"/>
                <a:gd name="connsiteX90" fmla="*/ 357663 w 763579"/>
                <a:gd name="connsiteY90" fmla="*/ 69416 h 898179"/>
                <a:gd name="connsiteX91" fmla="*/ 357875 w 763579"/>
                <a:gd name="connsiteY91" fmla="*/ 68358 h 898179"/>
                <a:gd name="connsiteX92" fmla="*/ 366975 w 763579"/>
                <a:gd name="connsiteY92" fmla="*/ 29206 h 898179"/>
                <a:gd name="connsiteX93" fmla="*/ 340944 w 763579"/>
                <a:gd name="connsiteY93" fmla="*/ 0 h 898179"/>
                <a:gd name="connsiteX94" fmla="*/ 339886 w 763579"/>
                <a:gd name="connsiteY94" fmla="*/ 4444 h 898179"/>
                <a:gd name="connsiteX95" fmla="*/ 339886 w 763579"/>
                <a:gd name="connsiteY95" fmla="*/ 4656 h 898179"/>
                <a:gd name="connsiteX96" fmla="*/ 326553 w 763579"/>
                <a:gd name="connsiteY96" fmla="*/ 48888 h 898179"/>
                <a:gd name="connsiteX97" fmla="*/ 326341 w 763579"/>
                <a:gd name="connsiteY97" fmla="*/ 49311 h 898179"/>
                <a:gd name="connsiteX98" fmla="*/ 326341 w 763579"/>
                <a:gd name="connsiteY98" fmla="*/ 49523 h 898179"/>
                <a:gd name="connsiteX99" fmla="*/ 315971 w 763579"/>
                <a:gd name="connsiteY99" fmla="*/ 68993 h 898179"/>
                <a:gd name="connsiteX100" fmla="*/ 315548 w 763579"/>
                <a:gd name="connsiteY100" fmla="*/ 70051 h 898179"/>
                <a:gd name="connsiteX101" fmla="*/ 314701 w 763579"/>
                <a:gd name="connsiteY101" fmla="*/ 70475 h 898179"/>
                <a:gd name="connsiteX102" fmla="*/ 238301 w 763579"/>
                <a:gd name="connsiteY102" fmla="*/ 113225 h 898179"/>
                <a:gd name="connsiteX103" fmla="*/ 219254 w 763579"/>
                <a:gd name="connsiteY103" fmla="*/ 148356 h 898179"/>
                <a:gd name="connsiteX104" fmla="*/ 218619 w 763579"/>
                <a:gd name="connsiteY104" fmla="*/ 149626 h 898179"/>
                <a:gd name="connsiteX105" fmla="*/ 217349 w 763579"/>
                <a:gd name="connsiteY105" fmla="*/ 150049 h 898179"/>
                <a:gd name="connsiteX106" fmla="*/ 164864 w 763579"/>
                <a:gd name="connsiteY106" fmla="*/ 166557 h 898179"/>
                <a:gd name="connsiteX107" fmla="*/ 164440 w 763579"/>
                <a:gd name="connsiteY107" fmla="*/ 166557 h 898179"/>
                <a:gd name="connsiteX108" fmla="*/ 164229 w 763579"/>
                <a:gd name="connsiteY108" fmla="*/ 166557 h 898179"/>
                <a:gd name="connsiteX109" fmla="*/ 137351 w 763579"/>
                <a:gd name="connsiteY109" fmla="*/ 170578 h 898179"/>
                <a:gd name="connsiteX110" fmla="*/ 83596 w 763579"/>
                <a:gd name="connsiteY110" fmla="*/ 217138 h 898179"/>
                <a:gd name="connsiteX111" fmla="*/ 82749 w 763579"/>
                <a:gd name="connsiteY111" fmla="*/ 217984 h 898179"/>
                <a:gd name="connsiteX112" fmla="*/ 81691 w 763579"/>
                <a:gd name="connsiteY112" fmla="*/ 217984 h 898179"/>
                <a:gd name="connsiteX113" fmla="*/ 4021 w 763579"/>
                <a:gd name="connsiteY113" fmla="*/ 224121 h 898179"/>
                <a:gd name="connsiteX114" fmla="*/ 1905 w 763579"/>
                <a:gd name="connsiteY114" fmla="*/ 226873 h 8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63579" h="898179">
                  <a:moveTo>
                    <a:pt x="1905" y="226873"/>
                  </a:moveTo>
                  <a:lnTo>
                    <a:pt x="0" y="267719"/>
                  </a:lnTo>
                  <a:lnTo>
                    <a:pt x="21587" y="319781"/>
                  </a:lnTo>
                  <a:lnTo>
                    <a:pt x="46771" y="314278"/>
                  </a:lnTo>
                  <a:lnTo>
                    <a:pt x="64760" y="298194"/>
                  </a:lnTo>
                  <a:lnTo>
                    <a:pt x="102431" y="316183"/>
                  </a:lnTo>
                  <a:lnTo>
                    <a:pt x="100527" y="341367"/>
                  </a:lnTo>
                  <a:lnTo>
                    <a:pt x="89733" y="364647"/>
                  </a:lnTo>
                  <a:lnTo>
                    <a:pt x="102431" y="379038"/>
                  </a:lnTo>
                  <a:lnTo>
                    <a:pt x="138409" y="391525"/>
                  </a:lnTo>
                  <a:lnTo>
                    <a:pt x="152801" y="441894"/>
                  </a:lnTo>
                  <a:lnTo>
                    <a:pt x="166980" y="504750"/>
                  </a:lnTo>
                  <a:lnTo>
                    <a:pt x="150896" y="544325"/>
                  </a:lnTo>
                  <a:lnTo>
                    <a:pt x="166980" y="576706"/>
                  </a:lnTo>
                  <a:lnTo>
                    <a:pt x="208460" y="551521"/>
                  </a:lnTo>
                  <a:lnTo>
                    <a:pt x="226238" y="556812"/>
                  </a:lnTo>
                  <a:lnTo>
                    <a:pt x="238936" y="583901"/>
                  </a:lnTo>
                  <a:lnTo>
                    <a:pt x="247825" y="630461"/>
                  </a:lnTo>
                  <a:lnTo>
                    <a:pt x="274914" y="650355"/>
                  </a:lnTo>
                  <a:lnTo>
                    <a:pt x="307294" y="628768"/>
                  </a:lnTo>
                  <a:lnTo>
                    <a:pt x="337770" y="630461"/>
                  </a:lnTo>
                  <a:lnTo>
                    <a:pt x="395123" y="655646"/>
                  </a:lnTo>
                  <a:lnTo>
                    <a:pt x="393429" y="682523"/>
                  </a:lnTo>
                  <a:lnTo>
                    <a:pt x="405916" y="704110"/>
                  </a:lnTo>
                  <a:lnTo>
                    <a:pt x="434698" y="709612"/>
                  </a:lnTo>
                  <a:lnTo>
                    <a:pt x="457978" y="684428"/>
                  </a:lnTo>
                  <a:lnTo>
                    <a:pt x="483163" y="709612"/>
                  </a:lnTo>
                  <a:lnTo>
                    <a:pt x="515543" y="729295"/>
                  </a:lnTo>
                  <a:lnTo>
                    <a:pt x="508347" y="779663"/>
                  </a:lnTo>
                  <a:lnTo>
                    <a:pt x="515543" y="808446"/>
                  </a:lnTo>
                  <a:lnTo>
                    <a:pt x="547923" y="844212"/>
                  </a:lnTo>
                  <a:lnTo>
                    <a:pt x="574801" y="853313"/>
                  </a:lnTo>
                  <a:lnTo>
                    <a:pt x="601890" y="837017"/>
                  </a:lnTo>
                  <a:lnTo>
                    <a:pt x="623265" y="844212"/>
                  </a:lnTo>
                  <a:lnTo>
                    <a:pt x="639561" y="876592"/>
                  </a:lnTo>
                  <a:lnTo>
                    <a:pt x="706015" y="898179"/>
                  </a:lnTo>
                  <a:lnTo>
                    <a:pt x="734797" y="876592"/>
                  </a:lnTo>
                  <a:lnTo>
                    <a:pt x="763579" y="835324"/>
                  </a:lnTo>
                  <a:lnTo>
                    <a:pt x="712575" y="724004"/>
                  </a:lnTo>
                  <a:lnTo>
                    <a:pt x="708131" y="721041"/>
                  </a:lnTo>
                  <a:lnTo>
                    <a:pt x="707284" y="720406"/>
                  </a:lnTo>
                  <a:lnTo>
                    <a:pt x="706861" y="719136"/>
                  </a:lnTo>
                  <a:lnTo>
                    <a:pt x="695644" y="685909"/>
                  </a:lnTo>
                  <a:lnTo>
                    <a:pt x="695009" y="683793"/>
                  </a:lnTo>
                  <a:lnTo>
                    <a:pt x="696703" y="682312"/>
                  </a:lnTo>
                  <a:lnTo>
                    <a:pt x="724427" y="660725"/>
                  </a:lnTo>
                  <a:lnTo>
                    <a:pt x="731199" y="640619"/>
                  </a:lnTo>
                  <a:lnTo>
                    <a:pt x="717443" y="611202"/>
                  </a:lnTo>
                  <a:lnTo>
                    <a:pt x="646122" y="589404"/>
                  </a:lnTo>
                  <a:lnTo>
                    <a:pt x="613107" y="598081"/>
                  </a:lnTo>
                  <a:lnTo>
                    <a:pt x="595964" y="638503"/>
                  </a:lnTo>
                  <a:lnTo>
                    <a:pt x="594906" y="640831"/>
                  </a:lnTo>
                  <a:lnTo>
                    <a:pt x="592578" y="640408"/>
                  </a:lnTo>
                  <a:lnTo>
                    <a:pt x="549616" y="636387"/>
                  </a:lnTo>
                  <a:lnTo>
                    <a:pt x="548346" y="636175"/>
                  </a:lnTo>
                  <a:lnTo>
                    <a:pt x="547500" y="635329"/>
                  </a:lnTo>
                  <a:lnTo>
                    <a:pt x="508347" y="596176"/>
                  </a:lnTo>
                  <a:lnTo>
                    <a:pt x="435968" y="579668"/>
                  </a:lnTo>
                  <a:lnTo>
                    <a:pt x="434487" y="579245"/>
                  </a:lnTo>
                  <a:lnTo>
                    <a:pt x="433640" y="577975"/>
                  </a:lnTo>
                  <a:lnTo>
                    <a:pt x="417979" y="547500"/>
                  </a:lnTo>
                  <a:lnTo>
                    <a:pt x="416921" y="545384"/>
                  </a:lnTo>
                  <a:lnTo>
                    <a:pt x="418402" y="543691"/>
                  </a:lnTo>
                  <a:lnTo>
                    <a:pt x="446762" y="513427"/>
                  </a:lnTo>
                  <a:lnTo>
                    <a:pt x="428984" y="494803"/>
                  </a:lnTo>
                  <a:lnTo>
                    <a:pt x="427926" y="493745"/>
                  </a:lnTo>
                  <a:lnTo>
                    <a:pt x="428138" y="492263"/>
                  </a:lnTo>
                  <a:lnTo>
                    <a:pt x="429196" y="473428"/>
                  </a:lnTo>
                  <a:lnTo>
                    <a:pt x="429196" y="471100"/>
                  </a:lnTo>
                  <a:lnTo>
                    <a:pt x="431524" y="470465"/>
                  </a:lnTo>
                  <a:lnTo>
                    <a:pt x="457555" y="462846"/>
                  </a:lnTo>
                  <a:lnTo>
                    <a:pt x="460306" y="418614"/>
                  </a:lnTo>
                  <a:lnTo>
                    <a:pt x="423058" y="420307"/>
                  </a:lnTo>
                  <a:lnTo>
                    <a:pt x="404858" y="432371"/>
                  </a:lnTo>
                  <a:lnTo>
                    <a:pt x="400413" y="435545"/>
                  </a:lnTo>
                  <a:lnTo>
                    <a:pt x="399779" y="430043"/>
                  </a:lnTo>
                  <a:lnTo>
                    <a:pt x="393429" y="377557"/>
                  </a:lnTo>
                  <a:lnTo>
                    <a:pt x="393218" y="375017"/>
                  </a:lnTo>
                  <a:lnTo>
                    <a:pt x="395546" y="374171"/>
                  </a:lnTo>
                  <a:lnTo>
                    <a:pt x="412477" y="367610"/>
                  </a:lnTo>
                  <a:lnTo>
                    <a:pt x="414381" y="336500"/>
                  </a:lnTo>
                  <a:lnTo>
                    <a:pt x="397451" y="317664"/>
                  </a:lnTo>
                  <a:lnTo>
                    <a:pt x="396604" y="316606"/>
                  </a:lnTo>
                  <a:lnTo>
                    <a:pt x="396604" y="315336"/>
                  </a:lnTo>
                  <a:lnTo>
                    <a:pt x="398720" y="242111"/>
                  </a:lnTo>
                  <a:lnTo>
                    <a:pt x="378403" y="213540"/>
                  </a:lnTo>
                  <a:lnTo>
                    <a:pt x="377769" y="212693"/>
                  </a:lnTo>
                  <a:lnTo>
                    <a:pt x="377769" y="211635"/>
                  </a:lnTo>
                  <a:lnTo>
                    <a:pt x="377769" y="113860"/>
                  </a:lnTo>
                  <a:lnTo>
                    <a:pt x="358086" y="70475"/>
                  </a:lnTo>
                  <a:lnTo>
                    <a:pt x="357663" y="69416"/>
                  </a:lnTo>
                  <a:lnTo>
                    <a:pt x="357875" y="68358"/>
                  </a:lnTo>
                  <a:lnTo>
                    <a:pt x="366975" y="29206"/>
                  </a:lnTo>
                  <a:lnTo>
                    <a:pt x="340944" y="0"/>
                  </a:lnTo>
                  <a:lnTo>
                    <a:pt x="339886" y="4444"/>
                  </a:lnTo>
                  <a:lnTo>
                    <a:pt x="339886" y="4656"/>
                  </a:lnTo>
                  <a:lnTo>
                    <a:pt x="326553" y="48888"/>
                  </a:lnTo>
                  <a:lnTo>
                    <a:pt x="326341" y="49311"/>
                  </a:lnTo>
                  <a:lnTo>
                    <a:pt x="326341" y="49523"/>
                  </a:lnTo>
                  <a:lnTo>
                    <a:pt x="315971" y="68993"/>
                  </a:lnTo>
                  <a:lnTo>
                    <a:pt x="315548" y="70051"/>
                  </a:lnTo>
                  <a:lnTo>
                    <a:pt x="314701" y="70475"/>
                  </a:lnTo>
                  <a:lnTo>
                    <a:pt x="238301" y="113225"/>
                  </a:lnTo>
                  <a:lnTo>
                    <a:pt x="219254" y="148356"/>
                  </a:lnTo>
                  <a:lnTo>
                    <a:pt x="218619" y="149626"/>
                  </a:lnTo>
                  <a:lnTo>
                    <a:pt x="217349" y="150049"/>
                  </a:lnTo>
                  <a:lnTo>
                    <a:pt x="164864" y="166557"/>
                  </a:lnTo>
                  <a:lnTo>
                    <a:pt x="164440" y="166557"/>
                  </a:lnTo>
                  <a:lnTo>
                    <a:pt x="164229" y="166557"/>
                  </a:lnTo>
                  <a:lnTo>
                    <a:pt x="137351" y="170578"/>
                  </a:lnTo>
                  <a:lnTo>
                    <a:pt x="83596" y="217138"/>
                  </a:lnTo>
                  <a:lnTo>
                    <a:pt x="82749" y="217984"/>
                  </a:lnTo>
                  <a:lnTo>
                    <a:pt x="81691" y="217984"/>
                  </a:lnTo>
                  <a:lnTo>
                    <a:pt x="4021" y="224121"/>
                  </a:lnTo>
                  <a:lnTo>
                    <a:pt x="1905" y="22687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4" name="Полилиния: фигура 1213">
              <a:extLst>
                <a:ext uri="{FF2B5EF4-FFF2-40B4-BE49-F238E27FC236}">
                  <a16:creationId xmlns:a16="http://schemas.microsoft.com/office/drawing/2014/main" id="{1BFB97BD-D511-990D-1107-6DAA9A421BC9}"/>
                </a:ext>
              </a:extLst>
            </p:cNvPr>
            <p:cNvSpPr/>
            <p:nvPr/>
          </p:nvSpPr>
          <p:spPr>
            <a:xfrm>
              <a:off x="3565387" y="4395178"/>
              <a:ext cx="493030" cy="555540"/>
            </a:xfrm>
            <a:custGeom>
              <a:avLst/>
              <a:gdLst>
                <a:gd name="connsiteX0" fmla="*/ 202111 w 577551"/>
                <a:gd name="connsiteY0" fmla="*/ 517660 h 650777"/>
                <a:gd name="connsiteX1" fmla="*/ 236396 w 577551"/>
                <a:gd name="connsiteY1" fmla="*/ 550251 h 650777"/>
                <a:gd name="connsiteX2" fmla="*/ 232798 w 577551"/>
                <a:gd name="connsiteY2" fmla="*/ 586018 h 650777"/>
                <a:gd name="connsiteX3" fmla="*/ 223910 w 577551"/>
                <a:gd name="connsiteY3" fmla="*/ 615011 h 650777"/>
                <a:gd name="connsiteX4" fmla="*/ 243592 w 577551"/>
                <a:gd name="connsiteY4" fmla="*/ 650778 h 650777"/>
                <a:gd name="connsiteX5" fmla="*/ 283168 w 577551"/>
                <a:gd name="connsiteY5" fmla="*/ 632789 h 650777"/>
                <a:gd name="connsiteX6" fmla="*/ 302850 w 577551"/>
                <a:gd name="connsiteY6" fmla="*/ 593425 h 650777"/>
                <a:gd name="connsiteX7" fmla="*/ 326341 w 577551"/>
                <a:gd name="connsiteY7" fmla="*/ 568240 h 650777"/>
                <a:gd name="connsiteX8" fmla="*/ 382001 w 577551"/>
                <a:gd name="connsiteY8" fmla="*/ 579034 h 650777"/>
                <a:gd name="connsiteX9" fmla="*/ 412477 w 577551"/>
                <a:gd name="connsiteY9" fmla="*/ 553849 h 650777"/>
                <a:gd name="connsiteX10" fmla="*/ 434063 w 577551"/>
                <a:gd name="connsiteY10" fmla="*/ 551944 h 650777"/>
                <a:gd name="connsiteX11" fmla="*/ 450148 w 577551"/>
                <a:gd name="connsiteY11" fmla="*/ 564643 h 650777"/>
                <a:gd name="connsiteX12" fmla="*/ 506019 w 577551"/>
                <a:gd name="connsiteY12" fmla="*/ 561045 h 650777"/>
                <a:gd name="connsiteX13" fmla="*/ 547288 w 577551"/>
                <a:gd name="connsiteY13" fmla="*/ 550251 h 650777"/>
                <a:gd name="connsiteX14" fmla="*/ 575012 w 577551"/>
                <a:gd name="connsiteY14" fmla="*/ 544114 h 650777"/>
                <a:gd name="connsiteX15" fmla="*/ 576705 w 577551"/>
                <a:gd name="connsiteY15" fmla="*/ 541786 h 650777"/>
                <a:gd name="connsiteX16" fmla="*/ 577552 w 577551"/>
                <a:gd name="connsiteY16" fmla="*/ 517448 h 650777"/>
                <a:gd name="connsiteX17" fmla="*/ 574801 w 577551"/>
                <a:gd name="connsiteY17" fmla="*/ 496919 h 650777"/>
                <a:gd name="connsiteX18" fmla="*/ 547288 w 577551"/>
                <a:gd name="connsiteY18" fmla="*/ 457555 h 650777"/>
                <a:gd name="connsiteX19" fmla="*/ 546653 w 577551"/>
                <a:gd name="connsiteY19" fmla="*/ 456497 h 650777"/>
                <a:gd name="connsiteX20" fmla="*/ 546865 w 577551"/>
                <a:gd name="connsiteY20" fmla="*/ 455227 h 650777"/>
                <a:gd name="connsiteX21" fmla="*/ 550886 w 577551"/>
                <a:gd name="connsiteY21" fmla="*/ 407186 h 650777"/>
                <a:gd name="connsiteX22" fmla="*/ 519776 w 577551"/>
                <a:gd name="connsiteY22" fmla="*/ 368033 h 650777"/>
                <a:gd name="connsiteX23" fmla="*/ 519352 w 577551"/>
                <a:gd name="connsiteY23" fmla="*/ 367398 h 650777"/>
                <a:gd name="connsiteX24" fmla="*/ 519141 w 577551"/>
                <a:gd name="connsiteY24" fmla="*/ 366764 h 650777"/>
                <a:gd name="connsiteX25" fmla="*/ 507713 w 577551"/>
                <a:gd name="connsiteY25" fmla="*/ 322532 h 650777"/>
                <a:gd name="connsiteX26" fmla="*/ 507713 w 577551"/>
                <a:gd name="connsiteY26" fmla="*/ 322320 h 650777"/>
                <a:gd name="connsiteX27" fmla="*/ 507713 w 577551"/>
                <a:gd name="connsiteY27" fmla="*/ 321897 h 650777"/>
                <a:gd name="connsiteX28" fmla="*/ 505808 w 577551"/>
                <a:gd name="connsiteY28" fmla="*/ 296289 h 650777"/>
                <a:gd name="connsiteX29" fmla="*/ 480200 w 577551"/>
                <a:gd name="connsiteY29" fmla="*/ 287824 h 650777"/>
                <a:gd name="connsiteX30" fmla="*/ 479777 w 577551"/>
                <a:gd name="connsiteY30" fmla="*/ 287824 h 650777"/>
                <a:gd name="connsiteX31" fmla="*/ 479565 w 577551"/>
                <a:gd name="connsiteY31" fmla="*/ 287612 h 650777"/>
                <a:gd name="connsiteX32" fmla="*/ 403376 w 577551"/>
                <a:gd name="connsiteY32" fmla="*/ 246343 h 650777"/>
                <a:gd name="connsiteX33" fmla="*/ 401683 w 577551"/>
                <a:gd name="connsiteY33" fmla="*/ 245497 h 650777"/>
                <a:gd name="connsiteX34" fmla="*/ 401683 w 577551"/>
                <a:gd name="connsiteY34" fmla="*/ 243592 h 650777"/>
                <a:gd name="connsiteX35" fmla="*/ 400625 w 577551"/>
                <a:gd name="connsiteY35" fmla="*/ 202112 h 650777"/>
                <a:gd name="connsiteX36" fmla="*/ 326130 w 577551"/>
                <a:gd name="connsiteY36" fmla="*/ 189202 h 650777"/>
                <a:gd name="connsiteX37" fmla="*/ 325495 w 577551"/>
                <a:gd name="connsiteY37" fmla="*/ 188990 h 650777"/>
                <a:gd name="connsiteX38" fmla="*/ 325071 w 577551"/>
                <a:gd name="connsiteY38" fmla="*/ 188778 h 650777"/>
                <a:gd name="connsiteX39" fmla="*/ 245920 w 577551"/>
                <a:gd name="connsiteY39" fmla="*/ 142431 h 650777"/>
                <a:gd name="connsiteX40" fmla="*/ 244227 w 577551"/>
                <a:gd name="connsiteY40" fmla="*/ 141372 h 650777"/>
                <a:gd name="connsiteX41" fmla="*/ 244227 w 577551"/>
                <a:gd name="connsiteY41" fmla="*/ 139679 h 650777"/>
                <a:gd name="connsiteX42" fmla="*/ 244227 w 577551"/>
                <a:gd name="connsiteY42" fmla="*/ 113648 h 650777"/>
                <a:gd name="connsiteX43" fmla="*/ 233222 w 577551"/>
                <a:gd name="connsiteY43" fmla="*/ 94389 h 650777"/>
                <a:gd name="connsiteX44" fmla="*/ 194704 w 577551"/>
                <a:gd name="connsiteY44" fmla="*/ 90368 h 650777"/>
                <a:gd name="connsiteX45" fmla="*/ 193011 w 577551"/>
                <a:gd name="connsiteY45" fmla="*/ 90157 h 650777"/>
                <a:gd name="connsiteX46" fmla="*/ 192165 w 577551"/>
                <a:gd name="connsiteY46" fmla="*/ 88887 h 650777"/>
                <a:gd name="connsiteX47" fmla="*/ 135870 w 577551"/>
                <a:gd name="connsiteY47" fmla="*/ 0 h 650777"/>
                <a:gd name="connsiteX48" fmla="*/ 60951 w 577551"/>
                <a:gd name="connsiteY48" fmla="*/ 38729 h 650777"/>
                <a:gd name="connsiteX49" fmla="*/ 60316 w 577551"/>
                <a:gd name="connsiteY49" fmla="*/ 38941 h 650777"/>
                <a:gd name="connsiteX50" fmla="*/ 59893 w 577551"/>
                <a:gd name="connsiteY50" fmla="*/ 39153 h 650777"/>
                <a:gd name="connsiteX51" fmla="*/ 16508 w 577551"/>
                <a:gd name="connsiteY51" fmla="*/ 46560 h 650777"/>
                <a:gd name="connsiteX52" fmla="*/ 13121 w 577551"/>
                <a:gd name="connsiteY52" fmla="*/ 101162 h 650777"/>
                <a:gd name="connsiteX53" fmla="*/ 13121 w 577551"/>
                <a:gd name="connsiteY53" fmla="*/ 102432 h 650777"/>
                <a:gd name="connsiteX54" fmla="*/ 12063 w 577551"/>
                <a:gd name="connsiteY54" fmla="*/ 103278 h 650777"/>
                <a:gd name="connsiteX55" fmla="*/ 0 w 577551"/>
                <a:gd name="connsiteY55" fmla="*/ 114071 h 650777"/>
                <a:gd name="connsiteX56" fmla="*/ 3386 w 577551"/>
                <a:gd name="connsiteY56" fmla="*/ 157457 h 650777"/>
                <a:gd name="connsiteX57" fmla="*/ 26031 w 577551"/>
                <a:gd name="connsiteY57" fmla="*/ 186874 h 650777"/>
                <a:gd name="connsiteX58" fmla="*/ 59681 w 577551"/>
                <a:gd name="connsiteY58" fmla="*/ 194069 h 650777"/>
                <a:gd name="connsiteX59" fmla="*/ 60739 w 577551"/>
                <a:gd name="connsiteY59" fmla="*/ 194281 h 650777"/>
                <a:gd name="connsiteX60" fmla="*/ 61374 w 577551"/>
                <a:gd name="connsiteY60" fmla="*/ 194916 h 650777"/>
                <a:gd name="connsiteX61" fmla="*/ 122113 w 577551"/>
                <a:gd name="connsiteY61" fmla="*/ 253751 h 650777"/>
                <a:gd name="connsiteX62" fmla="*/ 122960 w 577551"/>
                <a:gd name="connsiteY62" fmla="*/ 254597 h 650777"/>
                <a:gd name="connsiteX63" fmla="*/ 122960 w 577551"/>
                <a:gd name="connsiteY63" fmla="*/ 256079 h 650777"/>
                <a:gd name="connsiteX64" fmla="*/ 122960 w 577551"/>
                <a:gd name="connsiteY64" fmla="*/ 300310 h 650777"/>
                <a:gd name="connsiteX65" fmla="*/ 122960 w 577551"/>
                <a:gd name="connsiteY65" fmla="*/ 301368 h 650777"/>
                <a:gd name="connsiteX66" fmla="*/ 122113 w 577551"/>
                <a:gd name="connsiteY66" fmla="*/ 302427 h 650777"/>
                <a:gd name="connsiteX67" fmla="*/ 95447 w 577551"/>
                <a:gd name="connsiteY67" fmla="*/ 332690 h 650777"/>
                <a:gd name="connsiteX68" fmla="*/ 93754 w 577551"/>
                <a:gd name="connsiteY68" fmla="*/ 361473 h 650777"/>
                <a:gd name="connsiteX69" fmla="*/ 115553 w 577551"/>
                <a:gd name="connsiteY69" fmla="*/ 362954 h 650777"/>
                <a:gd name="connsiteX70" fmla="*/ 140526 w 577551"/>
                <a:gd name="connsiteY70" fmla="*/ 352161 h 650777"/>
                <a:gd name="connsiteX71" fmla="*/ 144970 w 577551"/>
                <a:gd name="connsiteY71" fmla="*/ 350256 h 650777"/>
                <a:gd name="connsiteX72" fmla="*/ 145182 w 577551"/>
                <a:gd name="connsiteY72" fmla="*/ 355335 h 650777"/>
                <a:gd name="connsiteX73" fmla="*/ 146875 w 577551"/>
                <a:gd name="connsiteY73" fmla="*/ 403800 h 650777"/>
                <a:gd name="connsiteX74" fmla="*/ 162112 w 577551"/>
                <a:gd name="connsiteY74" fmla="*/ 425810 h 650777"/>
                <a:gd name="connsiteX75" fmla="*/ 197455 w 577551"/>
                <a:gd name="connsiteY75" fmla="*/ 433005 h 650777"/>
                <a:gd name="connsiteX76" fmla="*/ 200207 w 577551"/>
                <a:gd name="connsiteY76" fmla="*/ 433429 h 650777"/>
                <a:gd name="connsiteX77" fmla="*/ 200207 w 577551"/>
                <a:gd name="connsiteY77" fmla="*/ 436180 h 650777"/>
                <a:gd name="connsiteX78" fmla="*/ 202111 w 577551"/>
                <a:gd name="connsiteY78" fmla="*/ 517660 h 650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77551" h="650777">
                  <a:moveTo>
                    <a:pt x="202111" y="517660"/>
                  </a:moveTo>
                  <a:lnTo>
                    <a:pt x="236396" y="550251"/>
                  </a:lnTo>
                  <a:lnTo>
                    <a:pt x="232798" y="586018"/>
                  </a:lnTo>
                  <a:lnTo>
                    <a:pt x="223910" y="615011"/>
                  </a:lnTo>
                  <a:lnTo>
                    <a:pt x="243592" y="650778"/>
                  </a:lnTo>
                  <a:lnTo>
                    <a:pt x="283168" y="632789"/>
                  </a:lnTo>
                  <a:lnTo>
                    <a:pt x="302850" y="593425"/>
                  </a:lnTo>
                  <a:lnTo>
                    <a:pt x="326341" y="568240"/>
                  </a:lnTo>
                  <a:lnTo>
                    <a:pt x="382001" y="579034"/>
                  </a:lnTo>
                  <a:lnTo>
                    <a:pt x="412477" y="553849"/>
                  </a:lnTo>
                  <a:lnTo>
                    <a:pt x="434063" y="551944"/>
                  </a:lnTo>
                  <a:lnTo>
                    <a:pt x="450148" y="564643"/>
                  </a:lnTo>
                  <a:lnTo>
                    <a:pt x="506019" y="561045"/>
                  </a:lnTo>
                  <a:lnTo>
                    <a:pt x="547288" y="550251"/>
                  </a:lnTo>
                  <a:lnTo>
                    <a:pt x="575012" y="544114"/>
                  </a:lnTo>
                  <a:lnTo>
                    <a:pt x="576705" y="541786"/>
                  </a:lnTo>
                  <a:lnTo>
                    <a:pt x="577552" y="517448"/>
                  </a:lnTo>
                  <a:lnTo>
                    <a:pt x="574801" y="496919"/>
                  </a:lnTo>
                  <a:lnTo>
                    <a:pt x="547288" y="457555"/>
                  </a:lnTo>
                  <a:lnTo>
                    <a:pt x="546653" y="456497"/>
                  </a:lnTo>
                  <a:lnTo>
                    <a:pt x="546865" y="455227"/>
                  </a:lnTo>
                  <a:lnTo>
                    <a:pt x="550886" y="407186"/>
                  </a:lnTo>
                  <a:lnTo>
                    <a:pt x="519776" y="368033"/>
                  </a:lnTo>
                  <a:lnTo>
                    <a:pt x="519352" y="367398"/>
                  </a:lnTo>
                  <a:lnTo>
                    <a:pt x="519141" y="366764"/>
                  </a:lnTo>
                  <a:lnTo>
                    <a:pt x="507713" y="322532"/>
                  </a:lnTo>
                  <a:lnTo>
                    <a:pt x="507713" y="322320"/>
                  </a:lnTo>
                  <a:lnTo>
                    <a:pt x="507713" y="321897"/>
                  </a:lnTo>
                  <a:lnTo>
                    <a:pt x="505808" y="296289"/>
                  </a:lnTo>
                  <a:lnTo>
                    <a:pt x="480200" y="287824"/>
                  </a:lnTo>
                  <a:lnTo>
                    <a:pt x="479777" y="287824"/>
                  </a:lnTo>
                  <a:lnTo>
                    <a:pt x="479565" y="287612"/>
                  </a:lnTo>
                  <a:lnTo>
                    <a:pt x="403376" y="246343"/>
                  </a:lnTo>
                  <a:lnTo>
                    <a:pt x="401683" y="245497"/>
                  </a:lnTo>
                  <a:lnTo>
                    <a:pt x="401683" y="243592"/>
                  </a:lnTo>
                  <a:lnTo>
                    <a:pt x="400625" y="202112"/>
                  </a:lnTo>
                  <a:lnTo>
                    <a:pt x="326130" y="189202"/>
                  </a:lnTo>
                  <a:lnTo>
                    <a:pt x="325495" y="188990"/>
                  </a:lnTo>
                  <a:lnTo>
                    <a:pt x="325071" y="188778"/>
                  </a:lnTo>
                  <a:lnTo>
                    <a:pt x="245920" y="142431"/>
                  </a:lnTo>
                  <a:lnTo>
                    <a:pt x="244227" y="141372"/>
                  </a:lnTo>
                  <a:lnTo>
                    <a:pt x="244227" y="139679"/>
                  </a:lnTo>
                  <a:lnTo>
                    <a:pt x="244227" y="113648"/>
                  </a:lnTo>
                  <a:lnTo>
                    <a:pt x="233222" y="94389"/>
                  </a:lnTo>
                  <a:lnTo>
                    <a:pt x="194704" y="90368"/>
                  </a:lnTo>
                  <a:lnTo>
                    <a:pt x="193011" y="90157"/>
                  </a:lnTo>
                  <a:lnTo>
                    <a:pt x="192165" y="88887"/>
                  </a:lnTo>
                  <a:lnTo>
                    <a:pt x="135870" y="0"/>
                  </a:lnTo>
                  <a:lnTo>
                    <a:pt x="60951" y="38729"/>
                  </a:lnTo>
                  <a:lnTo>
                    <a:pt x="60316" y="38941"/>
                  </a:lnTo>
                  <a:lnTo>
                    <a:pt x="59893" y="39153"/>
                  </a:lnTo>
                  <a:lnTo>
                    <a:pt x="16508" y="46560"/>
                  </a:lnTo>
                  <a:lnTo>
                    <a:pt x="13121" y="101162"/>
                  </a:lnTo>
                  <a:lnTo>
                    <a:pt x="13121" y="102432"/>
                  </a:lnTo>
                  <a:lnTo>
                    <a:pt x="12063" y="103278"/>
                  </a:lnTo>
                  <a:lnTo>
                    <a:pt x="0" y="114071"/>
                  </a:lnTo>
                  <a:lnTo>
                    <a:pt x="3386" y="157457"/>
                  </a:lnTo>
                  <a:lnTo>
                    <a:pt x="26031" y="186874"/>
                  </a:lnTo>
                  <a:lnTo>
                    <a:pt x="59681" y="194069"/>
                  </a:lnTo>
                  <a:lnTo>
                    <a:pt x="60739" y="194281"/>
                  </a:lnTo>
                  <a:lnTo>
                    <a:pt x="61374" y="194916"/>
                  </a:lnTo>
                  <a:lnTo>
                    <a:pt x="122113" y="253751"/>
                  </a:lnTo>
                  <a:lnTo>
                    <a:pt x="122960" y="254597"/>
                  </a:lnTo>
                  <a:lnTo>
                    <a:pt x="122960" y="256079"/>
                  </a:lnTo>
                  <a:lnTo>
                    <a:pt x="122960" y="300310"/>
                  </a:lnTo>
                  <a:lnTo>
                    <a:pt x="122960" y="301368"/>
                  </a:lnTo>
                  <a:lnTo>
                    <a:pt x="122113" y="302427"/>
                  </a:lnTo>
                  <a:lnTo>
                    <a:pt x="95447" y="332690"/>
                  </a:lnTo>
                  <a:lnTo>
                    <a:pt x="93754" y="361473"/>
                  </a:lnTo>
                  <a:lnTo>
                    <a:pt x="115553" y="362954"/>
                  </a:lnTo>
                  <a:lnTo>
                    <a:pt x="140526" y="352161"/>
                  </a:lnTo>
                  <a:lnTo>
                    <a:pt x="144970" y="350256"/>
                  </a:lnTo>
                  <a:lnTo>
                    <a:pt x="145182" y="355335"/>
                  </a:lnTo>
                  <a:lnTo>
                    <a:pt x="146875" y="403800"/>
                  </a:lnTo>
                  <a:lnTo>
                    <a:pt x="162112" y="425810"/>
                  </a:lnTo>
                  <a:lnTo>
                    <a:pt x="197455" y="433005"/>
                  </a:lnTo>
                  <a:lnTo>
                    <a:pt x="200207" y="433429"/>
                  </a:lnTo>
                  <a:lnTo>
                    <a:pt x="200207" y="436180"/>
                  </a:lnTo>
                  <a:lnTo>
                    <a:pt x="202111" y="51766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5" name="Полилиния: фигура 1214">
              <a:extLst>
                <a:ext uri="{FF2B5EF4-FFF2-40B4-BE49-F238E27FC236}">
                  <a16:creationId xmlns:a16="http://schemas.microsoft.com/office/drawing/2014/main" id="{E75A9A98-61E7-4B2E-5C09-7BEBE5760467}"/>
                </a:ext>
              </a:extLst>
            </p:cNvPr>
            <p:cNvSpPr/>
            <p:nvPr/>
          </p:nvSpPr>
          <p:spPr>
            <a:xfrm>
              <a:off x="4002954" y="4564641"/>
              <a:ext cx="344345" cy="291049"/>
            </a:xfrm>
            <a:custGeom>
              <a:avLst/>
              <a:gdLst>
                <a:gd name="connsiteX0" fmla="*/ 0 w 403376"/>
                <a:gd name="connsiteY0" fmla="*/ 97564 h 340944"/>
                <a:gd name="connsiteX1" fmla="*/ 1693 w 403376"/>
                <a:gd name="connsiteY1" fmla="*/ 122748 h 340944"/>
                <a:gd name="connsiteX2" fmla="*/ 12910 w 403376"/>
                <a:gd name="connsiteY2" fmla="*/ 165922 h 340944"/>
                <a:gd name="connsiteX3" fmla="*/ 44232 w 403376"/>
                <a:gd name="connsiteY3" fmla="*/ 205498 h 340944"/>
                <a:gd name="connsiteX4" fmla="*/ 45078 w 403376"/>
                <a:gd name="connsiteY4" fmla="*/ 206556 h 340944"/>
                <a:gd name="connsiteX5" fmla="*/ 45078 w 403376"/>
                <a:gd name="connsiteY5" fmla="*/ 207826 h 340944"/>
                <a:gd name="connsiteX6" fmla="*/ 41057 w 403376"/>
                <a:gd name="connsiteY6" fmla="*/ 256079 h 340944"/>
                <a:gd name="connsiteX7" fmla="*/ 68147 w 403376"/>
                <a:gd name="connsiteY7" fmla="*/ 295231 h 340944"/>
                <a:gd name="connsiteX8" fmla="*/ 68570 w 403376"/>
                <a:gd name="connsiteY8" fmla="*/ 295866 h 340944"/>
                <a:gd name="connsiteX9" fmla="*/ 68570 w 403376"/>
                <a:gd name="connsiteY9" fmla="*/ 296712 h 340944"/>
                <a:gd name="connsiteX10" fmla="*/ 71744 w 403376"/>
                <a:gd name="connsiteY10" fmla="*/ 318299 h 340944"/>
                <a:gd name="connsiteX11" fmla="*/ 71744 w 403376"/>
                <a:gd name="connsiteY11" fmla="*/ 318511 h 340944"/>
                <a:gd name="connsiteX12" fmla="*/ 71744 w 403376"/>
                <a:gd name="connsiteY12" fmla="*/ 318934 h 340944"/>
                <a:gd name="connsiteX13" fmla="*/ 70898 w 403376"/>
                <a:gd name="connsiteY13" fmla="*/ 340944 h 340944"/>
                <a:gd name="connsiteX14" fmla="*/ 145393 w 403376"/>
                <a:gd name="connsiteY14" fmla="*/ 335018 h 340944"/>
                <a:gd name="connsiteX15" fmla="*/ 198937 w 403376"/>
                <a:gd name="connsiteY15" fmla="*/ 288459 h 340944"/>
                <a:gd name="connsiteX16" fmla="*/ 199784 w 403376"/>
                <a:gd name="connsiteY16" fmla="*/ 287824 h 340944"/>
                <a:gd name="connsiteX17" fmla="*/ 200630 w 403376"/>
                <a:gd name="connsiteY17" fmla="*/ 287612 h 340944"/>
                <a:gd name="connsiteX18" fmla="*/ 228143 w 403376"/>
                <a:gd name="connsiteY18" fmla="*/ 283591 h 340944"/>
                <a:gd name="connsiteX19" fmla="*/ 279147 w 403376"/>
                <a:gd name="connsiteY19" fmla="*/ 267507 h 340944"/>
                <a:gd name="connsiteX20" fmla="*/ 297982 w 403376"/>
                <a:gd name="connsiteY20" fmla="*/ 232799 h 340944"/>
                <a:gd name="connsiteX21" fmla="*/ 298617 w 403376"/>
                <a:gd name="connsiteY21" fmla="*/ 231952 h 340944"/>
                <a:gd name="connsiteX22" fmla="*/ 299464 w 403376"/>
                <a:gd name="connsiteY22" fmla="*/ 231529 h 340944"/>
                <a:gd name="connsiteX23" fmla="*/ 375652 w 403376"/>
                <a:gd name="connsiteY23" fmla="*/ 188778 h 340944"/>
                <a:gd name="connsiteX24" fmla="*/ 385387 w 403376"/>
                <a:gd name="connsiteY24" fmla="*/ 170366 h 340944"/>
                <a:gd name="connsiteX25" fmla="*/ 398721 w 403376"/>
                <a:gd name="connsiteY25" fmla="*/ 126558 h 340944"/>
                <a:gd name="connsiteX26" fmla="*/ 403377 w 403376"/>
                <a:gd name="connsiteY26" fmla="*/ 106452 h 340944"/>
                <a:gd name="connsiteX27" fmla="*/ 365494 w 403376"/>
                <a:gd name="connsiteY27" fmla="*/ 51427 h 340944"/>
                <a:gd name="connsiteX28" fmla="*/ 349198 w 403376"/>
                <a:gd name="connsiteY28" fmla="*/ 36825 h 340944"/>
                <a:gd name="connsiteX29" fmla="*/ 331632 w 403376"/>
                <a:gd name="connsiteY29" fmla="*/ 48888 h 340944"/>
                <a:gd name="connsiteX30" fmla="*/ 331209 w 403376"/>
                <a:gd name="connsiteY30" fmla="*/ 49099 h 340944"/>
                <a:gd name="connsiteX31" fmla="*/ 330574 w 403376"/>
                <a:gd name="connsiteY31" fmla="*/ 49311 h 340944"/>
                <a:gd name="connsiteX32" fmla="*/ 315125 w 403376"/>
                <a:gd name="connsiteY32" fmla="*/ 52274 h 340944"/>
                <a:gd name="connsiteX33" fmla="*/ 312797 w 403376"/>
                <a:gd name="connsiteY33" fmla="*/ 52909 h 340944"/>
                <a:gd name="connsiteX34" fmla="*/ 311738 w 403376"/>
                <a:gd name="connsiteY34" fmla="*/ 51004 h 340944"/>
                <a:gd name="connsiteX35" fmla="*/ 280628 w 403376"/>
                <a:gd name="connsiteY35" fmla="*/ 6561 h 340944"/>
                <a:gd name="connsiteX36" fmla="*/ 271316 w 403376"/>
                <a:gd name="connsiteY36" fmla="*/ 13545 h 340944"/>
                <a:gd name="connsiteX37" fmla="*/ 232375 w 403376"/>
                <a:gd name="connsiteY37" fmla="*/ 54390 h 340944"/>
                <a:gd name="connsiteX38" fmla="*/ 232164 w 403376"/>
                <a:gd name="connsiteY38" fmla="*/ 54813 h 340944"/>
                <a:gd name="connsiteX39" fmla="*/ 231740 w 403376"/>
                <a:gd name="connsiteY39" fmla="*/ 55025 h 340944"/>
                <a:gd name="connsiteX40" fmla="*/ 209096 w 403376"/>
                <a:gd name="connsiteY40" fmla="*/ 68358 h 340944"/>
                <a:gd name="connsiteX41" fmla="*/ 207826 w 403376"/>
                <a:gd name="connsiteY41" fmla="*/ 69205 h 340944"/>
                <a:gd name="connsiteX42" fmla="*/ 206556 w 403376"/>
                <a:gd name="connsiteY42" fmla="*/ 68781 h 340944"/>
                <a:gd name="connsiteX43" fmla="*/ 177773 w 403376"/>
                <a:gd name="connsiteY43" fmla="*/ 61586 h 340944"/>
                <a:gd name="connsiteX44" fmla="*/ 176927 w 403376"/>
                <a:gd name="connsiteY44" fmla="*/ 61374 h 340944"/>
                <a:gd name="connsiteX45" fmla="*/ 176292 w 403376"/>
                <a:gd name="connsiteY45" fmla="*/ 60951 h 340944"/>
                <a:gd name="connsiteX46" fmla="*/ 132272 w 403376"/>
                <a:gd name="connsiteY46" fmla="*/ 21798 h 340944"/>
                <a:gd name="connsiteX47" fmla="*/ 102431 w 403376"/>
                <a:gd name="connsiteY47" fmla="*/ 0 h 340944"/>
                <a:gd name="connsiteX48" fmla="*/ 74919 w 403376"/>
                <a:gd name="connsiteY48" fmla="*/ 2963 h 340944"/>
                <a:gd name="connsiteX49" fmla="*/ 29206 w 403376"/>
                <a:gd name="connsiteY49" fmla="*/ 9100 h 340944"/>
                <a:gd name="connsiteX50" fmla="*/ 11005 w 403376"/>
                <a:gd name="connsiteY50" fmla="*/ 34920 h 340944"/>
                <a:gd name="connsiteX51" fmla="*/ 10159 w 403376"/>
                <a:gd name="connsiteY51" fmla="*/ 46136 h 340944"/>
                <a:gd name="connsiteX52" fmla="*/ 24550 w 403376"/>
                <a:gd name="connsiteY52" fmla="*/ 53332 h 340944"/>
                <a:gd name="connsiteX53" fmla="*/ 26878 w 403376"/>
                <a:gd name="connsiteY53" fmla="*/ 54390 h 340944"/>
                <a:gd name="connsiteX54" fmla="*/ 26454 w 403376"/>
                <a:gd name="connsiteY54" fmla="*/ 56930 h 340944"/>
                <a:gd name="connsiteX55" fmla="*/ 21375 w 403376"/>
                <a:gd name="connsiteY55" fmla="*/ 86771 h 340944"/>
                <a:gd name="connsiteX56" fmla="*/ 20952 w 403376"/>
                <a:gd name="connsiteY56" fmla="*/ 88463 h 340944"/>
                <a:gd name="connsiteX57" fmla="*/ 19259 w 403376"/>
                <a:gd name="connsiteY57" fmla="*/ 89310 h 340944"/>
                <a:gd name="connsiteX58" fmla="*/ 0 w 403376"/>
                <a:gd name="connsiteY58" fmla="*/ 97564 h 340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03376" h="340944">
                  <a:moveTo>
                    <a:pt x="0" y="97564"/>
                  </a:moveTo>
                  <a:lnTo>
                    <a:pt x="1693" y="122748"/>
                  </a:lnTo>
                  <a:lnTo>
                    <a:pt x="12910" y="165922"/>
                  </a:lnTo>
                  <a:lnTo>
                    <a:pt x="44232" y="205498"/>
                  </a:lnTo>
                  <a:lnTo>
                    <a:pt x="45078" y="206556"/>
                  </a:lnTo>
                  <a:lnTo>
                    <a:pt x="45078" y="207826"/>
                  </a:lnTo>
                  <a:lnTo>
                    <a:pt x="41057" y="256079"/>
                  </a:lnTo>
                  <a:lnTo>
                    <a:pt x="68147" y="295231"/>
                  </a:lnTo>
                  <a:lnTo>
                    <a:pt x="68570" y="295866"/>
                  </a:lnTo>
                  <a:lnTo>
                    <a:pt x="68570" y="296712"/>
                  </a:lnTo>
                  <a:lnTo>
                    <a:pt x="71744" y="318299"/>
                  </a:lnTo>
                  <a:lnTo>
                    <a:pt x="71744" y="318511"/>
                  </a:lnTo>
                  <a:lnTo>
                    <a:pt x="71744" y="318934"/>
                  </a:lnTo>
                  <a:lnTo>
                    <a:pt x="70898" y="340944"/>
                  </a:lnTo>
                  <a:lnTo>
                    <a:pt x="145393" y="335018"/>
                  </a:lnTo>
                  <a:lnTo>
                    <a:pt x="198937" y="288459"/>
                  </a:lnTo>
                  <a:lnTo>
                    <a:pt x="199784" y="287824"/>
                  </a:lnTo>
                  <a:lnTo>
                    <a:pt x="200630" y="287612"/>
                  </a:lnTo>
                  <a:lnTo>
                    <a:pt x="228143" y="283591"/>
                  </a:lnTo>
                  <a:lnTo>
                    <a:pt x="279147" y="267507"/>
                  </a:lnTo>
                  <a:lnTo>
                    <a:pt x="297982" y="232799"/>
                  </a:lnTo>
                  <a:lnTo>
                    <a:pt x="298617" y="231952"/>
                  </a:lnTo>
                  <a:lnTo>
                    <a:pt x="299464" y="231529"/>
                  </a:lnTo>
                  <a:lnTo>
                    <a:pt x="375652" y="188778"/>
                  </a:lnTo>
                  <a:lnTo>
                    <a:pt x="385387" y="170366"/>
                  </a:lnTo>
                  <a:lnTo>
                    <a:pt x="398721" y="126558"/>
                  </a:lnTo>
                  <a:lnTo>
                    <a:pt x="403377" y="106452"/>
                  </a:lnTo>
                  <a:lnTo>
                    <a:pt x="365494" y="51427"/>
                  </a:lnTo>
                  <a:lnTo>
                    <a:pt x="349198" y="36825"/>
                  </a:lnTo>
                  <a:lnTo>
                    <a:pt x="331632" y="48888"/>
                  </a:lnTo>
                  <a:lnTo>
                    <a:pt x="331209" y="49099"/>
                  </a:lnTo>
                  <a:lnTo>
                    <a:pt x="330574" y="49311"/>
                  </a:lnTo>
                  <a:lnTo>
                    <a:pt x="315125" y="52274"/>
                  </a:lnTo>
                  <a:lnTo>
                    <a:pt x="312797" y="52909"/>
                  </a:lnTo>
                  <a:lnTo>
                    <a:pt x="311738" y="51004"/>
                  </a:lnTo>
                  <a:lnTo>
                    <a:pt x="280628" y="6561"/>
                  </a:lnTo>
                  <a:lnTo>
                    <a:pt x="271316" y="13545"/>
                  </a:lnTo>
                  <a:lnTo>
                    <a:pt x="232375" y="54390"/>
                  </a:lnTo>
                  <a:lnTo>
                    <a:pt x="232164" y="54813"/>
                  </a:lnTo>
                  <a:lnTo>
                    <a:pt x="231740" y="55025"/>
                  </a:lnTo>
                  <a:lnTo>
                    <a:pt x="209096" y="68358"/>
                  </a:lnTo>
                  <a:lnTo>
                    <a:pt x="207826" y="69205"/>
                  </a:lnTo>
                  <a:lnTo>
                    <a:pt x="206556" y="68781"/>
                  </a:lnTo>
                  <a:lnTo>
                    <a:pt x="177773" y="61586"/>
                  </a:lnTo>
                  <a:lnTo>
                    <a:pt x="176927" y="61374"/>
                  </a:lnTo>
                  <a:lnTo>
                    <a:pt x="176292" y="60951"/>
                  </a:lnTo>
                  <a:lnTo>
                    <a:pt x="132272" y="21798"/>
                  </a:lnTo>
                  <a:lnTo>
                    <a:pt x="102431" y="0"/>
                  </a:lnTo>
                  <a:lnTo>
                    <a:pt x="74919" y="2963"/>
                  </a:lnTo>
                  <a:lnTo>
                    <a:pt x="29206" y="9100"/>
                  </a:lnTo>
                  <a:lnTo>
                    <a:pt x="11005" y="34920"/>
                  </a:lnTo>
                  <a:lnTo>
                    <a:pt x="10159" y="46136"/>
                  </a:lnTo>
                  <a:lnTo>
                    <a:pt x="24550" y="53332"/>
                  </a:lnTo>
                  <a:lnTo>
                    <a:pt x="26878" y="54390"/>
                  </a:lnTo>
                  <a:lnTo>
                    <a:pt x="26454" y="56930"/>
                  </a:lnTo>
                  <a:lnTo>
                    <a:pt x="21375" y="86771"/>
                  </a:lnTo>
                  <a:lnTo>
                    <a:pt x="20952" y="88463"/>
                  </a:lnTo>
                  <a:lnTo>
                    <a:pt x="19259" y="89310"/>
                  </a:lnTo>
                  <a:lnTo>
                    <a:pt x="0" y="97564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6" name="Полилиния: фигура 1215">
              <a:extLst>
                <a:ext uri="{FF2B5EF4-FFF2-40B4-BE49-F238E27FC236}">
                  <a16:creationId xmlns:a16="http://schemas.microsoft.com/office/drawing/2014/main" id="{75412482-808B-B1D0-30C4-1446FEA4B0B3}"/>
                </a:ext>
              </a:extLst>
            </p:cNvPr>
            <p:cNvSpPr/>
            <p:nvPr/>
          </p:nvSpPr>
          <p:spPr>
            <a:xfrm>
              <a:off x="3913164" y="4366814"/>
              <a:ext cx="325917" cy="276234"/>
            </a:xfrm>
            <a:custGeom>
              <a:avLst/>
              <a:gdLst>
                <a:gd name="connsiteX0" fmla="*/ 0 w 381789"/>
                <a:gd name="connsiteY0" fmla="*/ 233857 h 323589"/>
                <a:gd name="connsiteX1" fmla="*/ 847 w 381789"/>
                <a:gd name="connsiteY1" fmla="*/ 274702 h 323589"/>
                <a:gd name="connsiteX2" fmla="*/ 75131 w 381789"/>
                <a:gd name="connsiteY2" fmla="*/ 314913 h 323589"/>
                <a:gd name="connsiteX3" fmla="*/ 101373 w 381789"/>
                <a:gd name="connsiteY3" fmla="*/ 323590 h 323589"/>
                <a:gd name="connsiteX4" fmla="*/ 120209 w 381789"/>
                <a:gd name="connsiteY4" fmla="*/ 315548 h 323589"/>
                <a:gd name="connsiteX5" fmla="*/ 124653 w 381789"/>
                <a:gd name="connsiteY5" fmla="*/ 289940 h 323589"/>
                <a:gd name="connsiteX6" fmla="*/ 110262 w 381789"/>
                <a:gd name="connsiteY6" fmla="*/ 282744 h 323589"/>
                <a:gd name="connsiteX7" fmla="*/ 108357 w 381789"/>
                <a:gd name="connsiteY7" fmla="*/ 281898 h 323589"/>
                <a:gd name="connsiteX8" fmla="*/ 108569 w 381789"/>
                <a:gd name="connsiteY8" fmla="*/ 279570 h 323589"/>
                <a:gd name="connsiteX9" fmla="*/ 109627 w 381789"/>
                <a:gd name="connsiteY9" fmla="*/ 265179 h 323589"/>
                <a:gd name="connsiteX10" fmla="*/ 109627 w 381789"/>
                <a:gd name="connsiteY10" fmla="*/ 264332 h 323589"/>
                <a:gd name="connsiteX11" fmla="*/ 110050 w 381789"/>
                <a:gd name="connsiteY11" fmla="*/ 263486 h 323589"/>
                <a:gd name="connsiteX12" fmla="*/ 129732 w 381789"/>
                <a:gd name="connsiteY12" fmla="*/ 235761 h 323589"/>
                <a:gd name="connsiteX13" fmla="*/ 130579 w 381789"/>
                <a:gd name="connsiteY13" fmla="*/ 234492 h 323589"/>
                <a:gd name="connsiteX14" fmla="*/ 132060 w 381789"/>
                <a:gd name="connsiteY14" fmla="*/ 234280 h 323589"/>
                <a:gd name="connsiteX15" fmla="*/ 179255 w 381789"/>
                <a:gd name="connsiteY15" fmla="*/ 228143 h 323589"/>
                <a:gd name="connsiteX16" fmla="*/ 179467 w 381789"/>
                <a:gd name="connsiteY16" fmla="*/ 228143 h 323589"/>
                <a:gd name="connsiteX17" fmla="*/ 208249 w 381789"/>
                <a:gd name="connsiteY17" fmla="*/ 224968 h 323589"/>
                <a:gd name="connsiteX18" fmla="*/ 209519 w 381789"/>
                <a:gd name="connsiteY18" fmla="*/ 224968 h 323589"/>
                <a:gd name="connsiteX19" fmla="*/ 210577 w 381789"/>
                <a:gd name="connsiteY19" fmla="*/ 225603 h 323589"/>
                <a:gd name="connsiteX20" fmla="*/ 241476 w 381789"/>
                <a:gd name="connsiteY20" fmla="*/ 248248 h 323589"/>
                <a:gd name="connsiteX21" fmla="*/ 241476 w 381789"/>
                <a:gd name="connsiteY21" fmla="*/ 248248 h 323589"/>
                <a:gd name="connsiteX22" fmla="*/ 241687 w 381789"/>
                <a:gd name="connsiteY22" fmla="*/ 248459 h 323589"/>
                <a:gd name="connsiteX23" fmla="*/ 285284 w 381789"/>
                <a:gd name="connsiteY23" fmla="*/ 286977 h 323589"/>
                <a:gd name="connsiteX24" fmla="*/ 311950 w 381789"/>
                <a:gd name="connsiteY24" fmla="*/ 293749 h 323589"/>
                <a:gd name="connsiteX25" fmla="*/ 333114 w 381789"/>
                <a:gd name="connsiteY25" fmla="*/ 281263 h 323589"/>
                <a:gd name="connsiteX26" fmla="*/ 371843 w 381789"/>
                <a:gd name="connsiteY26" fmla="*/ 240417 h 323589"/>
                <a:gd name="connsiteX27" fmla="*/ 372054 w 381789"/>
                <a:gd name="connsiteY27" fmla="*/ 240206 h 323589"/>
                <a:gd name="connsiteX28" fmla="*/ 372266 w 381789"/>
                <a:gd name="connsiteY28" fmla="*/ 239994 h 323589"/>
                <a:gd name="connsiteX29" fmla="*/ 381790 w 381789"/>
                <a:gd name="connsiteY29" fmla="*/ 233010 h 323589"/>
                <a:gd name="connsiteX30" fmla="*/ 353219 w 381789"/>
                <a:gd name="connsiteY30" fmla="*/ 197456 h 323589"/>
                <a:gd name="connsiteX31" fmla="*/ 351526 w 381789"/>
                <a:gd name="connsiteY31" fmla="*/ 195339 h 323589"/>
                <a:gd name="connsiteX32" fmla="*/ 353219 w 381789"/>
                <a:gd name="connsiteY32" fmla="*/ 193223 h 323589"/>
                <a:gd name="connsiteX33" fmla="*/ 365705 w 381789"/>
                <a:gd name="connsiteY33" fmla="*/ 178832 h 323589"/>
                <a:gd name="connsiteX34" fmla="*/ 362954 w 381789"/>
                <a:gd name="connsiteY34" fmla="*/ 148145 h 323589"/>
                <a:gd name="connsiteX35" fmla="*/ 305178 w 381789"/>
                <a:gd name="connsiteY35" fmla="*/ 144123 h 323589"/>
                <a:gd name="connsiteX36" fmla="*/ 303485 w 381789"/>
                <a:gd name="connsiteY36" fmla="*/ 144123 h 323589"/>
                <a:gd name="connsiteX37" fmla="*/ 302638 w 381789"/>
                <a:gd name="connsiteY37" fmla="*/ 142854 h 323589"/>
                <a:gd name="connsiteX38" fmla="*/ 269623 w 381789"/>
                <a:gd name="connsiteY38" fmla="*/ 95659 h 323589"/>
                <a:gd name="connsiteX39" fmla="*/ 227931 w 381789"/>
                <a:gd name="connsiteY39" fmla="*/ 93754 h 323589"/>
                <a:gd name="connsiteX40" fmla="*/ 225815 w 381789"/>
                <a:gd name="connsiteY40" fmla="*/ 93754 h 323589"/>
                <a:gd name="connsiteX41" fmla="*/ 224968 w 381789"/>
                <a:gd name="connsiteY41" fmla="*/ 91638 h 323589"/>
                <a:gd name="connsiteX42" fmla="*/ 209730 w 381789"/>
                <a:gd name="connsiteY42" fmla="*/ 54179 h 323589"/>
                <a:gd name="connsiteX43" fmla="*/ 164441 w 381789"/>
                <a:gd name="connsiteY43" fmla="*/ 0 h 323589"/>
                <a:gd name="connsiteX44" fmla="*/ 158091 w 381789"/>
                <a:gd name="connsiteY44" fmla="*/ 7619 h 323589"/>
                <a:gd name="connsiteX45" fmla="*/ 150049 w 381789"/>
                <a:gd name="connsiteY45" fmla="*/ 47829 h 323589"/>
                <a:gd name="connsiteX46" fmla="*/ 150049 w 381789"/>
                <a:gd name="connsiteY46" fmla="*/ 48464 h 323589"/>
                <a:gd name="connsiteX47" fmla="*/ 149626 w 381789"/>
                <a:gd name="connsiteY47" fmla="*/ 49099 h 323589"/>
                <a:gd name="connsiteX48" fmla="*/ 139256 w 381789"/>
                <a:gd name="connsiteY48" fmla="*/ 64549 h 323589"/>
                <a:gd name="connsiteX49" fmla="*/ 137986 w 381789"/>
                <a:gd name="connsiteY49" fmla="*/ 66665 h 323589"/>
                <a:gd name="connsiteX50" fmla="*/ 135446 w 381789"/>
                <a:gd name="connsiteY50" fmla="*/ 65819 h 323589"/>
                <a:gd name="connsiteX51" fmla="*/ 65819 w 381789"/>
                <a:gd name="connsiteY51" fmla="*/ 41692 h 323589"/>
                <a:gd name="connsiteX52" fmla="*/ 65819 w 381789"/>
                <a:gd name="connsiteY52" fmla="*/ 114071 h 323589"/>
                <a:gd name="connsiteX53" fmla="*/ 65819 w 381789"/>
                <a:gd name="connsiteY53" fmla="*/ 115341 h 323589"/>
                <a:gd name="connsiteX54" fmla="*/ 64972 w 381789"/>
                <a:gd name="connsiteY54" fmla="*/ 116399 h 323589"/>
                <a:gd name="connsiteX55" fmla="*/ 49946 w 381789"/>
                <a:gd name="connsiteY55" fmla="*/ 133118 h 323589"/>
                <a:gd name="connsiteX56" fmla="*/ 63279 w 381789"/>
                <a:gd name="connsiteY56" fmla="*/ 158938 h 323589"/>
                <a:gd name="connsiteX57" fmla="*/ 63914 w 381789"/>
                <a:gd name="connsiteY57" fmla="*/ 160208 h 323589"/>
                <a:gd name="connsiteX58" fmla="*/ 63491 w 381789"/>
                <a:gd name="connsiteY58" fmla="*/ 161477 h 323589"/>
                <a:gd name="connsiteX59" fmla="*/ 57353 w 381789"/>
                <a:gd name="connsiteY59" fmla="*/ 179043 h 323589"/>
                <a:gd name="connsiteX60" fmla="*/ 57142 w 381789"/>
                <a:gd name="connsiteY60" fmla="*/ 179678 h 323589"/>
                <a:gd name="connsiteX61" fmla="*/ 56507 w 381789"/>
                <a:gd name="connsiteY61" fmla="*/ 180313 h 323589"/>
                <a:gd name="connsiteX62" fmla="*/ 0 w 381789"/>
                <a:gd name="connsiteY62" fmla="*/ 233857 h 32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81789" h="323589">
                  <a:moveTo>
                    <a:pt x="0" y="233857"/>
                  </a:moveTo>
                  <a:lnTo>
                    <a:pt x="847" y="274702"/>
                  </a:lnTo>
                  <a:lnTo>
                    <a:pt x="75131" y="314913"/>
                  </a:lnTo>
                  <a:lnTo>
                    <a:pt x="101373" y="323590"/>
                  </a:lnTo>
                  <a:lnTo>
                    <a:pt x="120209" y="315548"/>
                  </a:lnTo>
                  <a:lnTo>
                    <a:pt x="124653" y="289940"/>
                  </a:lnTo>
                  <a:lnTo>
                    <a:pt x="110262" y="282744"/>
                  </a:lnTo>
                  <a:lnTo>
                    <a:pt x="108357" y="281898"/>
                  </a:lnTo>
                  <a:lnTo>
                    <a:pt x="108569" y="279570"/>
                  </a:lnTo>
                  <a:lnTo>
                    <a:pt x="109627" y="265179"/>
                  </a:lnTo>
                  <a:lnTo>
                    <a:pt x="109627" y="264332"/>
                  </a:lnTo>
                  <a:lnTo>
                    <a:pt x="110050" y="263486"/>
                  </a:lnTo>
                  <a:lnTo>
                    <a:pt x="129732" y="235761"/>
                  </a:lnTo>
                  <a:lnTo>
                    <a:pt x="130579" y="234492"/>
                  </a:lnTo>
                  <a:lnTo>
                    <a:pt x="132060" y="234280"/>
                  </a:lnTo>
                  <a:lnTo>
                    <a:pt x="179255" y="228143"/>
                  </a:lnTo>
                  <a:lnTo>
                    <a:pt x="179467" y="228143"/>
                  </a:lnTo>
                  <a:lnTo>
                    <a:pt x="208249" y="224968"/>
                  </a:lnTo>
                  <a:lnTo>
                    <a:pt x="209519" y="224968"/>
                  </a:lnTo>
                  <a:lnTo>
                    <a:pt x="210577" y="225603"/>
                  </a:lnTo>
                  <a:lnTo>
                    <a:pt x="241476" y="248248"/>
                  </a:lnTo>
                  <a:lnTo>
                    <a:pt x="241476" y="248248"/>
                  </a:lnTo>
                  <a:lnTo>
                    <a:pt x="241687" y="248459"/>
                  </a:lnTo>
                  <a:lnTo>
                    <a:pt x="285284" y="286977"/>
                  </a:lnTo>
                  <a:lnTo>
                    <a:pt x="311950" y="293749"/>
                  </a:lnTo>
                  <a:lnTo>
                    <a:pt x="333114" y="281263"/>
                  </a:lnTo>
                  <a:lnTo>
                    <a:pt x="371843" y="240417"/>
                  </a:lnTo>
                  <a:lnTo>
                    <a:pt x="372054" y="240206"/>
                  </a:lnTo>
                  <a:lnTo>
                    <a:pt x="372266" y="239994"/>
                  </a:lnTo>
                  <a:lnTo>
                    <a:pt x="381790" y="233010"/>
                  </a:lnTo>
                  <a:lnTo>
                    <a:pt x="353219" y="197456"/>
                  </a:lnTo>
                  <a:lnTo>
                    <a:pt x="351526" y="195339"/>
                  </a:lnTo>
                  <a:lnTo>
                    <a:pt x="353219" y="193223"/>
                  </a:lnTo>
                  <a:lnTo>
                    <a:pt x="365705" y="178832"/>
                  </a:lnTo>
                  <a:lnTo>
                    <a:pt x="362954" y="148145"/>
                  </a:lnTo>
                  <a:lnTo>
                    <a:pt x="305178" y="144123"/>
                  </a:lnTo>
                  <a:lnTo>
                    <a:pt x="303485" y="144123"/>
                  </a:lnTo>
                  <a:lnTo>
                    <a:pt x="302638" y="142854"/>
                  </a:lnTo>
                  <a:lnTo>
                    <a:pt x="269623" y="95659"/>
                  </a:lnTo>
                  <a:lnTo>
                    <a:pt x="227931" y="93754"/>
                  </a:lnTo>
                  <a:lnTo>
                    <a:pt x="225815" y="93754"/>
                  </a:lnTo>
                  <a:lnTo>
                    <a:pt x="224968" y="91638"/>
                  </a:lnTo>
                  <a:lnTo>
                    <a:pt x="209730" y="54179"/>
                  </a:lnTo>
                  <a:lnTo>
                    <a:pt x="164441" y="0"/>
                  </a:lnTo>
                  <a:lnTo>
                    <a:pt x="158091" y="7619"/>
                  </a:lnTo>
                  <a:lnTo>
                    <a:pt x="150049" y="47829"/>
                  </a:lnTo>
                  <a:lnTo>
                    <a:pt x="150049" y="48464"/>
                  </a:lnTo>
                  <a:lnTo>
                    <a:pt x="149626" y="49099"/>
                  </a:lnTo>
                  <a:lnTo>
                    <a:pt x="139256" y="64549"/>
                  </a:lnTo>
                  <a:lnTo>
                    <a:pt x="137986" y="66665"/>
                  </a:lnTo>
                  <a:lnTo>
                    <a:pt x="135446" y="65819"/>
                  </a:lnTo>
                  <a:lnTo>
                    <a:pt x="65819" y="41692"/>
                  </a:lnTo>
                  <a:lnTo>
                    <a:pt x="65819" y="114071"/>
                  </a:lnTo>
                  <a:lnTo>
                    <a:pt x="65819" y="115341"/>
                  </a:lnTo>
                  <a:lnTo>
                    <a:pt x="64972" y="116399"/>
                  </a:lnTo>
                  <a:lnTo>
                    <a:pt x="49946" y="133118"/>
                  </a:lnTo>
                  <a:lnTo>
                    <a:pt x="63279" y="158938"/>
                  </a:lnTo>
                  <a:lnTo>
                    <a:pt x="63914" y="160208"/>
                  </a:lnTo>
                  <a:lnTo>
                    <a:pt x="63491" y="161477"/>
                  </a:lnTo>
                  <a:lnTo>
                    <a:pt x="57353" y="179043"/>
                  </a:lnTo>
                  <a:lnTo>
                    <a:pt x="57142" y="179678"/>
                  </a:lnTo>
                  <a:lnTo>
                    <a:pt x="56507" y="180313"/>
                  </a:lnTo>
                  <a:lnTo>
                    <a:pt x="0" y="23385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7" name="Полилиния: фигура 1216">
              <a:extLst>
                <a:ext uri="{FF2B5EF4-FFF2-40B4-BE49-F238E27FC236}">
                  <a16:creationId xmlns:a16="http://schemas.microsoft.com/office/drawing/2014/main" id="{268465C7-A65C-02D6-98B0-140DA4DA6CA9}"/>
                </a:ext>
              </a:extLst>
            </p:cNvPr>
            <p:cNvSpPr/>
            <p:nvPr/>
          </p:nvSpPr>
          <p:spPr>
            <a:xfrm>
              <a:off x="3686431" y="4228064"/>
              <a:ext cx="277138" cy="334227"/>
            </a:xfrm>
            <a:custGeom>
              <a:avLst/>
              <a:gdLst>
                <a:gd name="connsiteX0" fmla="*/ 113860 w 324648"/>
                <a:gd name="connsiteY0" fmla="*/ 6984 h 391524"/>
                <a:gd name="connsiteX1" fmla="*/ 93754 w 324648"/>
                <a:gd name="connsiteY1" fmla="*/ 7831 h 391524"/>
                <a:gd name="connsiteX2" fmla="*/ 93119 w 324648"/>
                <a:gd name="connsiteY2" fmla="*/ 7831 h 391524"/>
                <a:gd name="connsiteX3" fmla="*/ 92696 w 324648"/>
                <a:gd name="connsiteY3" fmla="*/ 7619 h 391524"/>
                <a:gd name="connsiteX4" fmla="*/ 70263 w 324648"/>
                <a:gd name="connsiteY4" fmla="*/ 0 h 391524"/>
                <a:gd name="connsiteX5" fmla="*/ 31745 w 324648"/>
                <a:gd name="connsiteY5" fmla="*/ 45502 h 391524"/>
                <a:gd name="connsiteX6" fmla="*/ 23492 w 324648"/>
                <a:gd name="connsiteY6" fmla="*/ 94389 h 391524"/>
                <a:gd name="connsiteX7" fmla="*/ 22645 w 324648"/>
                <a:gd name="connsiteY7" fmla="*/ 168462 h 391524"/>
                <a:gd name="connsiteX8" fmla="*/ 22645 w 324648"/>
                <a:gd name="connsiteY8" fmla="*/ 169520 h 391524"/>
                <a:gd name="connsiteX9" fmla="*/ 22010 w 324648"/>
                <a:gd name="connsiteY9" fmla="*/ 170366 h 391524"/>
                <a:gd name="connsiteX10" fmla="*/ 9735 w 324648"/>
                <a:gd name="connsiteY10" fmla="*/ 187297 h 391524"/>
                <a:gd name="connsiteX11" fmla="*/ 9312 w 324648"/>
                <a:gd name="connsiteY11" fmla="*/ 187932 h 391524"/>
                <a:gd name="connsiteX12" fmla="*/ 8677 w 324648"/>
                <a:gd name="connsiteY12" fmla="*/ 188355 h 391524"/>
                <a:gd name="connsiteX13" fmla="*/ 0 w 324648"/>
                <a:gd name="connsiteY13" fmla="*/ 192800 h 391524"/>
                <a:gd name="connsiteX14" fmla="*/ 55237 w 324648"/>
                <a:gd name="connsiteY14" fmla="*/ 279782 h 391524"/>
                <a:gd name="connsiteX15" fmla="*/ 93754 w 324648"/>
                <a:gd name="connsiteY15" fmla="*/ 283591 h 391524"/>
                <a:gd name="connsiteX16" fmla="*/ 95447 w 324648"/>
                <a:gd name="connsiteY16" fmla="*/ 283803 h 391524"/>
                <a:gd name="connsiteX17" fmla="*/ 96294 w 324648"/>
                <a:gd name="connsiteY17" fmla="*/ 285284 h 391524"/>
                <a:gd name="connsiteX18" fmla="*/ 108569 w 324648"/>
                <a:gd name="connsiteY18" fmla="*/ 306871 h 391524"/>
                <a:gd name="connsiteX19" fmla="*/ 109204 w 324648"/>
                <a:gd name="connsiteY19" fmla="*/ 307718 h 391524"/>
                <a:gd name="connsiteX20" fmla="*/ 109204 w 324648"/>
                <a:gd name="connsiteY20" fmla="*/ 308564 h 391524"/>
                <a:gd name="connsiteX21" fmla="*/ 109204 w 324648"/>
                <a:gd name="connsiteY21" fmla="*/ 333325 h 391524"/>
                <a:gd name="connsiteX22" fmla="*/ 186239 w 324648"/>
                <a:gd name="connsiteY22" fmla="*/ 378404 h 391524"/>
                <a:gd name="connsiteX23" fmla="*/ 261158 w 324648"/>
                <a:gd name="connsiteY23" fmla="*/ 391525 h 391524"/>
                <a:gd name="connsiteX24" fmla="*/ 317029 w 324648"/>
                <a:gd name="connsiteY24" fmla="*/ 338616 h 391524"/>
                <a:gd name="connsiteX25" fmla="*/ 322320 w 324648"/>
                <a:gd name="connsiteY25" fmla="*/ 323167 h 391524"/>
                <a:gd name="connsiteX26" fmla="*/ 308564 w 324648"/>
                <a:gd name="connsiteY26" fmla="*/ 296712 h 391524"/>
                <a:gd name="connsiteX27" fmla="*/ 307506 w 324648"/>
                <a:gd name="connsiteY27" fmla="*/ 294596 h 391524"/>
                <a:gd name="connsiteX28" fmla="*/ 308987 w 324648"/>
                <a:gd name="connsiteY28" fmla="*/ 292903 h 391524"/>
                <a:gd name="connsiteX29" fmla="*/ 324648 w 324648"/>
                <a:gd name="connsiteY29" fmla="*/ 275337 h 391524"/>
                <a:gd name="connsiteX30" fmla="*/ 324648 w 324648"/>
                <a:gd name="connsiteY30" fmla="*/ 202535 h 391524"/>
                <a:gd name="connsiteX31" fmla="*/ 297982 w 324648"/>
                <a:gd name="connsiteY31" fmla="*/ 200842 h 391524"/>
                <a:gd name="connsiteX32" fmla="*/ 296077 w 324648"/>
                <a:gd name="connsiteY32" fmla="*/ 200630 h 391524"/>
                <a:gd name="connsiteX33" fmla="*/ 295231 w 324648"/>
                <a:gd name="connsiteY33" fmla="*/ 198725 h 391524"/>
                <a:gd name="connsiteX34" fmla="*/ 276395 w 324648"/>
                <a:gd name="connsiteY34" fmla="*/ 158091 h 391524"/>
                <a:gd name="connsiteX35" fmla="*/ 233222 w 324648"/>
                <a:gd name="connsiteY35" fmla="*/ 150473 h 391524"/>
                <a:gd name="connsiteX36" fmla="*/ 219042 w 324648"/>
                <a:gd name="connsiteY36" fmla="*/ 162747 h 391524"/>
                <a:gd name="connsiteX37" fmla="*/ 216079 w 324648"/>
                <a:gd name="connsiteY37" fmla="*/ 165499 h 391524"/>
                <a:gd name="connsiteX38" fmla="*/ 213963 w 324648"/>
                <a:gd name="connsiteY38" fmla="*/ 162113 h 391524"/>
                <a:gd name="connsiteX39" fmla="*/ 187297 w 324648"/>
                <a:gd name="connsiteY39" fmla="*/ 117881 h 391524"/>
                <a:gd name="connsiteX40" fmla="*/ 186874 w 324648"/>
                <a:gd name="connsiteY40" fmla="*/ 117246 h 391524"/>
                <a:gd name="connsiteX41" fmla="*/ 186874 w 324648"/>
                <a:gd name="connsiteY41" fmla="*/ 116399 h 391524"/>
                <a:gd name="connsiteX42" fmla="*/ 182853 w 324648"/>
                <a:gd name="connsiteY42" fmla="*/ 66877 h 391524"/>
                <a:gd name="connsiteX43" fmla="*/ 137563 w 324648"/>
                <a:gd name="connsiteY43" fmla="*/ 66877 h 391524"/>
                <a:gd name="connsiteX44" fmla="*/ 135235 w 324648"/>
                <a:gd name="connsiteY44" fmla="*/ 66877 h 391524"/>
                <a:gd name="connsiteX45" fmla="*/ 134388 w 324648"/>
                <a:gd name="connsiteY45" fmla="*/ 64760 h 391524"/>
                <a:gd name="connsiteX46" fmla="*/ 113860 w 324648"/>
                <a:gd name="connsiteY46" fmla="*/ 6984 h 39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24648" h="391524">
                  <a:moveTo>
                    <a:pt x="113860" y="6984"/>
                  </a:moveTo>
                  <a:lnTo>
                    <a:pt x="93754" y="7831"/>
                  </a:lnTo>
                  <a:lnTo>
                    <a:pt x="93119" y="7831"/>
                  </a:lnTo>
                  <a:lnTo>
                    <a:pt x="92696" y="7619"/>
                  </a:lnTo>
                  <a:lnTo>
                    <a:pt x="70263" y="0"/>
                  </a:lnTo>
                  <a:lnTo>
                    <a:pt x="31745" y="45502"/>
                  </a:lnTo>
                  <a:lnTo>
                    <a:pt x="23492" y="94389"/>
                  </a:lnTo>
                  <a:lnTo>
                    <a:pt x="22645" y="168462"/>
                  </a:lnTo>
                  <a:lnTo>
                    <a:pt x="22645" y="169520"/>
                  </a:lnTo>
                  <a:lnTo>
                    <a:pt x="22010" y="170366"/>
                  </a:lnTo>
                  <a:lnTo>
                    <a:pt x="9735" y="187297"/>
                  </a:lnTo>
                  <a:lnTo>
                    <a:pt x="9312" y="187932"/>
                  </a:lnTo>
                  <a:lnTo>
                    <a:pt x="8677" y="188355"/>
                  </a:lnTo>
                  <a:lnTo>
                    <a:pt x="0" y="192800"/>
                  </a:lnTo>
                  <a:lnTo>
                    <a:pt x="55237" y="279782"/>
                  </a:lnTo>
                  <a:lnTo>
                    <a:pt x="93754" y="283591"/>
                  </a:lnTo>
                  <a:lnTo>
                    <a:pt x="95447" y="283803"/>
                  </a:lnTo>
                  <a:lnTo>
                    <a:pt x="96294" y="285284"/>
                  </a:lnTo>
                  <a:lnTo>
                    <a:pt x="108569" y="306871"/>
                  </a:lnTo>
                  <a:lnTo>
                    <a:pt x="109204" y="307718"/>
                  </a:lnTo>
                  <a:lnTo>
                    <a:pt x="109204" y="308564"/>
                  </a:lnTo>
                  <a:lnTo>
                    <a:pt x="109204" y="333325"/>
                  </a:lnTo>
                  <a:lnTo>
                    <a:pt x="186239" y="378404"/>
                  </a:lnTo>
                  <a:lnTo>
                    <a:pt x="261158" y="391525"/>
                  </a:lnTo>
                  <a:lnTo>
                    <a:pt x="317029" y="338616"/>
                  </a:lnTo>
                  <a:lnTo>
                    <a:pt x="322320" y="323167"/>
                  </a:lnTo>
                  <a:lnTo>
                    <a:pt x="308564" y="296712"/>
                  </a:lnTo>
                  <a:lnTo>
                    <a:pt x="307506" y="294596"/>
                  </a:lnTo>
                  <a:lnTo>
                    <a:pt x="308987" y="292903"/>
                  </a:lnTo>
                  <a:lnTo>
                    <a:pt x="324648" y="275337"/>
                  </a:lnTo>
                  <a:lnTo>
                    <a:pt x="324648" y="202535"/>
                  </a:lnTo>
                  <a:lnTo>
                    <a:pt x="297982" y="200842"/>
                  </a:lnTo>
                  <a:lnTo>
                    <a:pt x="296077" y="200630"/>
                  </a:lnTo>
                  <a:lnTo>
                    <a:pt x="295231" y="198725"/>
                  </a:lnTo>
                  <a:lnTo>
                    <a:pt x="276395" y="158091"/>
                  </a:lnTo>
                  <a:lnTo>
                    <a:pt x="233222" y="150473"/>
                  </a:lnTo>
                  <a:lnTo>
                    <a:pt x="219042" y="162747"/>
                  </a:lnTo>
                  <a:lnTo>
                    <a:pt x="216079" y="165499"/>
                  </a:lnTo>
                  <a:lnTo>
                    <a:pt x="213963" y="162113"/>
                  </a:lnTo>
                  <a:lnTo>
                    <a:pt x="187297" y="117881"/>
                  </a:lnTo>
                  <a:lnTo>
                    <a:pt x="186874" y="117246"/>
                  </a:lnTo>
                  <a:lnTo>
                    <a:pt x="186874" y="116399"/>
                  </a:lnTo>
                  <a:lnTo>
                    <a:pt x="182853" y="66877"/>
                  </a:lnTo>
                  <a:lnTo>
                    <a:pt x="137563" y="66877"/>
                  </a:lnTo>
                  <a:lnTo>
                    <a:pt x="135235" y="66877"/>
                  </a:lnTo>
                  <a:lnTo>
                    <a:pt x="134388" y="64760"/>
                  </a:lnTo>
                  <a:lnTo>
                    <a:pt x="113860" y="698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8" name="Полилиния: фигура 1217">
              <a:extLst>
                <a:ext uri="{FF2B5EF4-FFF2-40B4-BE49-F238E27FC236}">
                  <a16:creationId xmlns:a16="http://schemas.microsoft.com/office/drawing/2014/main" id="{5629FF12-B080-024D-8F04-0C47494A758C}"/>
                </a:ext>
              </a:extLst>
            </p:cNvPr>
            <p:cNvSpPr/>
            <p:nvPr/>
          </p:nvSpPr>
          <p:spPr>
            <a:xfrm>
              <a:off x="3789048" y="4158509"/>
              <a:ext cx="275512" cy="258349"/>
            </a:xfrm>
            <a:custGeom>
              <a:avLst/>
              <a:gdLst>
                <a:gd name="connsiteX0" fmla="*/ 103913 w 322743"/>
                <a:gd name="connsiteY0" fmla="*/ 0 h 302638"/>
                <a:gd name="connsiteX1" fmla="*/ 67935 w 322743"/>
                <a:gd name="connsiteY1" fmla="*/ 25608 h 302638"/>
                <a:gd name="connsiteX2" fmla="*/ 0 w 322743"/>
                <a:gd name="connsiteY2" fmla="*/ 86135 h 302638"/>
                <a:gd name="connsiteX3" fmla="*/ 19682 w 322743"/>
                <a:gd name="connsiteY3" fmla="*/ 141795 h 302638"/>
                <a:gd name="connsiteX4" fmla="*/ 65819 w 322743"/>
                <a:gd name="connsiteY4" fmla="*/ 141795 h 302638"/>
                <a:gd name="connsiteX5" fmla="*/ 68781 w 322743"/>
                <a:gd name="connsiteY5" fmla="*/ 141795 h 302638"/>
                <a:gd name="connsiteX6" fmla="*/ 69205 w 322743"/>
                <a:gd name="connsiteY6" fmla="*/ 144758 h 302638"/>
                <a:gd name="connsiteX7" fmla="*/ 73226 w 322743"/>
                <a:gd name="connsiteY7" fmla="*/ 196609 h 302638"/>
                <a:gd name="connsiteX8" fmla="*/ 97564 w 322743"/>
                <a:gd name="connsiteY8" fmla="*/ 236608 h 302638"/>
                <a:gd name="connsiteX9" fmla="*/ 110050 w 322743"/>
                <a:gd name="connsiteY9" fmla="*/ 225815 h 302638"/>
                <a:gd name="connsiteX10" fmla="*/ 111108 w 322743"/>
                <a:gd name="connsiteY10" fmla="*/ 224968 h 302638"/>
                <a:gd name="connsiteX11" fmla="*/ 112802 w 322743"/>
                <a:gd name="connsiteY11" fmla="*/ 225180 h 302638"/>
                <a:gd name="connsiteX12" fmla="*/ 158938 w 322743"/>
                <a:gd name="connsiteY12" fmla="*/ 233433 h 302638"/>
                <a:gd name="connsiteX13" fmla="*/ 160843 w 322743"/>
                <a:gd name="connsiteY13" fmla="*/ 233645 h 302638"/>
                <a:gd name="connsiteX14" fmla="*/ 161477 w 322743"/>
                <a:gd name="connsiteY14" fmla="*/ 235338 h 302638"/>
                <a:gd name="connsiteX15" fmla="*/ 180101 w 322743"/>
                <a:gd name="connsiteY15" fmla="*/ 275760 h 302638"/>
                <a:gd name="connsiteX16" fmla="*/ 204439 w 322743"/>
                <a:gd name="connsiteY16" fmla="*/ 277454 h 302638"/>
                <a:gd name="connsiteX17" fmla="*/ 204439 w 322743"/>
                <a:gd name="connsiteY17" fmla="*/ 276184 h 302638"/>
                <a:gd name="connsiteX18" fmla="*/ 208884 w 322743"/>
                <a:gd name="connsiteY18" fmla="*/ 277877 h 302638"/>
                <a:gd name="connsiteX19" fmla="*/ 280628 w 322743"/>
                <a:gd name="connsiteY19" fmla="*/ 302638 h 302638"/>
                <a:gd name="connsiteX20" fmla="*/ 289093 w 322743"/>
                <a:gd name="connsiteY20" fmla="*/ 289940 h 302638"/>
                <a:gd name="connsiteX21" fmla="*/ 297136 w 322743"/>
                <a:gd name="connsiteY21" fmla="*/ 249518 h 302638"/>
                <a:gd name="connsiteX22" fmla="*/ 297347 w 322743"/>
                <a:gd name="connsiteY22" fmla="*/ 248671 h 302638"/>
                <a:gd name="connsiteX23" fmla="*/ 297982 w 322743"/>
                <a:gd name="connsiteY23" fmla="*/ 248036 h 302638"/>
                <a:gd name="connsiteX24" fmla="*/ 307082 w 322743"/>
                <a:gd name="connsiteY24" fmla="*/ 236820 h 302638"/>
                <a:gd name="connsiteX25" fmla="*/ 321897 w 322743"/>
                <a:gd name="connsiteY25" fmla="*/ 212058 h 302638"/>
                <a:gd name="connsiteX26" fmla="*/ 322743 w 322743"/>
                <a:gd name="connsiteY26" fmla="*/ 194281 h 302638"/>
                <a:gd name="connsiteX27" fmla="*/ 302850 w 322743"/>
                <a:gd name="connsiteY27" fmla="*/ 182853 h 302638"/>
                <a:gd name="connsiteX28" fmla="*/ 301580 w 322743"/>
                <a:gd name="connsiteY28" fmla="*/ 182218 h 302638"/>
                <a:gd name="connsiteX29" fmla="*/ 301157 w 322743"/>
                <a:gd name="connsiteY29" fmla="*/ 180525 h 302638"/>
                <a:gd name="connsiteX30" fmla="*/ 298405 w 322743"/>
                <a:gd name="connsiteY30" fmla="*/ 159573 h 302638"/>
                <a:gd name="connsiteX31" fmla="*/ 286131 w 322743"/>
                <a:gd name="connsiteY31" fmla="*/ 152589 h 302638"/>
                <a:gd name="connsiteX32" fmla="*/ 279570 w 322743"/>
                <a:gd name="connsiteY32" fmla="*/ 163382 h 302638"/>
                <a:gd name="connsiteX33" fmla="*/ 278723 w 322743"/>
                <a:gd name="connsiteY33" fmla="*/ 164864 h 302638"/>
                <a:gd name="connsiteX34" fmla="*/ 277030 w 322743"/>
                <a:gd name="connsiteY34" fmla="*/ 164864 h 302638"/>
                <a:gd name="connsiteX35" fmla="*/ 228777 w 322743"/>
                <a:gd name="connsiteY35" fmla="*/ 166768 h 302638"/>
                <a:gd name="connsiteX36" fmla="*/ 223275 w 322743"/>
                <a:gd name="connsiteY36" fmla="*/ 180313 h 302638"/>
                <a:gd name="connsiteX37" fmla="*/ 222217 w 322743"/>
                <a:gd name="connsiteY37" fmla="*/ 182853 h 302638"/>
                <a:gd name="connsiteX38" fmla="*/ 219677 w 322743"/>
                <a:gd name="connsiteY38" fmla="*/ 182429 h 302638"/>
                <a:gd name="connsiteX39" fmla="*/ 194916 w 322743"/>
                <a:gd name="connsiteY39" fmla="*/ 178197 h 302638"/>
                <a:gd name="connsiteX40" fmla="*/ 193223 w 322743"/>
                <a:gd name="connsiteY40" fmla="*/ 177985 h 302638"/>
                <a:gd name="connsiteX41" fmla="*/ 192588 w 322743"/>
                <a:gd name="connsiteY41" fmla="*/ 176504 h 302638"/>
                <a:gd name="connsiteX42" fmla="*/ 166768 w 322743"/>
                <a:gd name="connsiteY42" fmla="*/ 128039 h 302638"/>
                <a:gd name="connsiteX43" fmla="*/ 166557 w 322743"/>
                <a:gd name="connsiteY43" fmla="*/ 127616 h 302638"/>
                <a:gd name="connsiteX44" fmla="*/ 166345 w 322743"/>
                <a:gd name="connsiteY44" fmla="*/ 126769 h 302638"/>
                <a:gd name="connsiteX45" fmla="*/ 159361 w 322743"/>
                <a:gd name="connsiteY45" fmla="*/ 56083 h 302638"/>
                <a:gd name="connsiteX46" fmla="*/ 103913 w 322743"/>
                <a:gd name="connsiteY46" fmla="*/ 0 h 302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22743" h="302638">
                  <a:moveTo>
                    <a:pt x="103913" y="0"/>
                  </a:moveTo>
                  <a:lnTo>
                    <a:pt x="67935" y="25608"/>
                  </a:lnTo>
                  <a:lnTo>
                    <a:pt x="0" y="86135"/>
                  </a:lnTo>
                  <a:lnTo>
                    <a:pt x="19682" y="141795"/>
                  </a:lnTo>
                  <a:lnTo>
                    <a:pt x="65819" y="141795"/>
                  </a:lnTo>
                  <a:lnTo>
                    <a:pt x="68781" y="141795"/>
                  </a:lnTo>
                  <a:lnTo>
                    <a:pt x="69205" y="144758"/>
                  </a:lnTo>
                  <a:lnTo>
                    <a:pt x="73226" y="196609"/>
                  </a:lnTo>
                  <a:lnTo>
                    <a:pt x="97564" y="236608"/>
                  </a:lnTo>
                  <a:lnTo>
                    <a:pt x="110050" y="225815"/>
                  </a:lnTo>
                  <a:lnTo>
                    <a:pt x="111108" y="224968"/>
                  </a:lnTo>
                  <a:lnTo>
                    <a:pt x="112802" y="225180"/>
                  </a:lnTo>
                  <a:lnTo>
                    <a:pt x="158938" y="233433"/>
                  </a:lnTo>
                  <a:lnTo>
                    <a:pt x="160843" y="233645"/>
                  </a:lnTo>
                  <a:lnTo>
                    <a:pt x="161477" y="235338"/>
                  </a:lnTo>
                  <a:lnTo>
                    <a:pt x="180101" y="275760"/>
                  </a:lnTo>
                  <a:lnTo>
                    <a:pt x="204439" y="277454"/>
                  </a:lnTo>
                  <a:lnTo>
                    <a:pt x="204439" y="276184"/>
                  </a:lnTo>
                  <a:lnTo>
                    <a:pt x="208884" y="277877"/>
                  </a:lnTo>
                  <a:lnTo>
                    <a:pt x="280628" y="302638"/>
                  </a:lnTo>
                  <a:lnTo>
                    <a:pt x="289093" y="289940"/>
                  </a:lnTo>
                  <a:lnTo>
                    <a:pt x="297136" y="249518"/>
                  </a:lnTo>
                  <a:lnTo>
                    <a:pt x="297347" y="248671"/>
                  </a:lnTo>
                  <a:lnTo>
                    <a:pt x="297982" y="248036"/>
                  </a:lnTo>
                  <a:lnTo>
                    <a:pt x="307082" y="236820"/>
                  </a:lnTo>
                  <a:lnTo>
                    <a:pt x="321897" y="212058"/>
                  </a:lnTo>
                  <a:lnTo>
                    <a:pt x="322743" y="194281"/>
                  </a:lnTo>
                  <a:lnTo>
                    <a:pt x="302850" y="182853"/>
                  </a:lnTo>
                  <a:lnTo>
                    <a:pt x="301580" y="182218"/>
                  </a:lnTo>
                  <a:lnTo>
                    <a:pt x="301157" y="180525"/>
                  </a:lnTo>
                  <a:lnTo>
                    <a:pt x="298405" y="159573"/>
                  </a:lnTo>
                  <a:lnTo>
                    <a:pt x="286131" y="152589"/>
                  </a:lnTo>
                  <a:lnTo>
                    <a:pt x="279570" y="163382"/>
                  </a:lnTo>
                  <a:lnTo>
                    <a:pt x="278723" y="164864"/>
                  </a:lnTo>
                  <a:lnTo>
                    <a:pt x="277030" y="164864"/>
                  </a:lnTo>
                  <a:lnTo>
                    <a:pt x="228777" y="166768"/>
                  </a:lnTo>
                  <a:lnTo>
                    <a:pt x="223275" y="180313"/>
                  </a:lnTo>
                  <a:lnTo>
                    <a:pt x="222217" y="182853"/>
                  </a:lnTo>
                  <a:lnTo>
                    <a:pt x="219677" y="182429"/>
                  </a:lnTo>
                  <a:lnTo>
                    <a:pt x="194916" y="178197"/>
                  </a:lnTo>
                  <a:lnTo>
                    <a:pt x="193223" y="177985"/>
                  </a:lnTo>
                  <a:lnTo>
                    <a:pt x="192588" y="176504"/>
                  </a:lnTo>
                  <a:lnTo>
                    <a:pt x="166768" y="128039"/>
                  </a:lnTo>
                  <a:lnTo>
                    <a:pt x="166557" y="127616"/>
                  </a:lnTo>
                  <a:lnTo>
                    <a:pt x="166345" y="126769"/>
                  </a:lnTo>
                  <a:lnTo>
                    <a:pt x="159361" y="56083"/>
                  </a:lnTo>
                  <a:lnTo>
                    <a:pt x="103913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9" name="Полилиния: фигура 1218">
              <a:extLst>
                <a:ext uri="{FF2B5EF4-FFF2-40B4-BE49-F238E27FC236}">
                  <a16:creationId xmlns:a16="http://schemas.microsoft.com/office/drawing/2014/main" id="{8B8B2519-128F-91A0-8595-4761C10C2FBE}"/>
                </a:ext>
              </a:extLst>
            </p:cNvPr>
            <p:cNvSpPr/>
            <p:nvPr/>
          </p:nvSpPr>
          <p:spPr>
            <a:xfrm>
              <a:off x="4056972" y="4238724"/>
              <a:ext cx="186083" cy="185540"/>
            </a:xfrm>
            <a:custGeom>
              <a:avLst/>
              <a:gdLst>
                <a:gd name="connsiteX0" fmla="*/ 15661 w 217983"/>
                <a:gd name="connsiteY0" fmla="*/ 100315 h 217348"/>
                <a:gd name="connsiteX1" fmla="*/ 14603 w 217983"/>
                <a:gd name="connsiteY1" fmla="*/ 119150 h 217348"/>
                <a:gd name="connsiteX2" fmla="*/ 14603 w 217983"/>
                <a:gd name="connsiteY2" fmla="*/ 119997 h 217348"/>
                <a:gd name="connsiteX3" fmla="*/ 14180 w 217983"/>
                <a:gd name="connsiteY3" fmla="*/ 120632 h 217348"/>
                <a:gd name="connsiteX4" fmla="*/ 0 w 217983"/>
                <a:gd name="connsiteY4" fmla="*/ 144335 h 217348"/>
                <a:gd name="connsiteX5" fmla="*/ 46771 w 217983"/>
                <a:gd name="connsiteY5" fmla="*/ 200207 h 217348"/>
                <a:gd name="connsiteX6" fmla="*/ 47195 w 217983"/>
                <a:gd name="connsiteY6" fmla="*/ 200630 h 217348"/>
                <a:gd name="connsiteX7" fmla="*/ 47406 w 217983"/>
                <a:gd name="connsiteY7" fmla="*/ 201265 h 217348"/>
                <a:gd name="connsiteX8" fmla="*/ 53967 w 217983"/>
                <a:gd name="connsiteY8" fmla="*/ 217349 h 217348"/>
                <a:gd name="connsiteX9" fmla="*/ 88675 w 217983"/>
                <a:gd name="connsiteY9" fmla="*/ 207402 h 217348"/>
                <a:gd name="connsiteX10" fmla="*/ 88887 w 217983"/>
                <a:gd name="connsiteY10" fmla="*/ 207402 h 217348"/>
                <a:gd name="connsiteX11" fmla="*/ 89098 w 217983"/>
                <a:gd name="connsiteY11" fmla="*/ 207402 h 217348"/>
                <a:gd name="connsiteX12" fmla="*/ 134811 w 217983"/>
                <a:gd name="connsiteY12" fmla="*/ 201476 h 217348"/>
                <a:gd name="connsiteX13" fmla="*/ 139679 w 217983"/>
                <a:gd name="connsiteY13" fmla="*/ 165922 h 217348"/>
                <a:gd name="connsiteX14" fmla="*/ 139891 w 217983"/>
                <a:gd name="connsiteY14" fmla="*/ 164229 h 217348"/>
                <a:gd name="connsiteX15" fmla="*/ 141372 w 217983"/>
                <a:gd name="connsiteY15" fmla="*/ 163594 h 217348"/>
                <a:gd name="connsiteX16" fmla="*/ 165075 w 217983"/>
                <a:gd name="connsiteY16" fmla="*/ 150049 h 217348"/>
                <a:gd name="connsiteX17" fmla="*/ 165499 w 217983"/>
                <a:gd name="connsiteY17" fmla="*/ 149837 h 217348"/>
                <a:gd name="connsiteX18" fmla="*/ 165922 w 217983"/>
                <a:gd name="connsiteY18" fmla="*/ 149837 h 217348"/>
                <a:gd name="connsiteX19" fmla="*/ 213116 w 217983"/>
                <a:gd name="connsiteY19" fmla="*/ 137986 h 217348"/>
                <a:gd name="connsiteX20" fmla="*/ 217984 w 217983"/>
                <a:gd name="connsiteY20" fmla="*/ 98622 h 217348"/>
                <a:gd name="connsiteX21" fmla="*/ 204863 w 217983"/>
                <a:gd name="connsiteY21" fmla="*/ 28994 h 217348"/>
                <a:gd name="connsiteX22" fmla="*/ 115129 w 217983"/>
                <a:gd name="connsiteY22" fmla="*/ 0 h 217348"/>
                <a:gd name="connsiteX23" fmla="*/ 63702 w 217983"/>
                <a:gd name="connsiteY23" fmla="*/ 14603 h 217348"/>
                <a:gd name="connsiteX24" fmla="*/ 58835 w 217983"/>
                <a:gd name="connsiteY24" fmla="*/ 67935 h 217348"/>
                <a:gd name="connsiteX25" fmla="*/ 58835 w 217983"/>
                <a:gd name="connsiteY25" fmla="*/ 69416 h 217348"/>
                <a:gd name="connsiteX26" fmla="*/ 57565 w 217983"/>
                <a:gd name="connsiteY26" fmla="*/ 70263 h 217348"/>
                <a:gd name="connsiteX27" fmla="*/ 15661 w 217983"/>
                <a:gd name="connsiteY27" fmla="*/ 100315 h 217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7983" h="217348">
                  <a:moveTo>
                    <a:pt x="15661" y="100315"/>
                  </a:moveTo>
                  <a:lnTo>
                    <a:pt x="14603" y="119150"/>
                  </a:lnTo>
                  <a:lnTo>
                    <a:pt x="14603" y="119997"/>
                  </a:lnTo>
                  <a:lnTo>
                    <a:pt x="14180" y="120632"/>
                  </a:lnTo>
                  <a:lnTo>
                    <a:pt x="0" y="144335"/>
                  </a:lnTo>
                  <a:lnTo>
                    <a:pt x="46771" y="200207"/>
                  </a:lnTo>
                  <a:lnTo>
                    <a:pt x="47195" y="200630"/>
                  </a:lnTo>
                  <a:lnTo>
                    <a:pt x="47406" y="201265"/>
                  </a:lnTo>
                  <a:lnTo>
                    <a:pt x="53967" y="217349"/>
                  </a:lnTo>
                  <a:lnTo>
                    <a:pt x="88675" y="207402"/>
                  </a:lnTo>
                  <a:lnTo>
                    <a:pt x="88887" y="207402"/>
                  </a:lnTo>
                  <a:lnTo>
                    <a:pt x="89098" y="207402"/>
                  </a:lnTo>
                  <a:lnTo>
                    <a:pt x="134811" y="201476"/>
                  </a:lnTo>
                  <a:lnTo>
                    <a:pt x="139679" y="165922"/>
                  </a:lnTo>
                  <a:lnTo>
                    <a:pt x="139891" y="164229"/>
                  </a:lnTo>
                  <a:lnTo>
                    <a:pt x="141372" y="163594"/>
                  </a:lnTo>
                  <a:lnTo>
                    <a:pt x="165075" y="150049"/>
                  </a:lnTo>
                  <a:lnTo>
                    <a:pt x="165499" y="149837"/>
                  </a:lnTo>
                  <a:lnTo>
                    <a:pt x="165922" y="149837"/>
                  </a:lnTo>
                  <a:lnTo>
                    <a:pt x="213116" y="137986"/>
                  </a:lnTo>
                  <a:lnTo>
                    <a:pt x="217984" y="98622"/>
                  </a:lnTo>
                  <a:lnTo>
                    <a:pt x="204863" y="28994"/>
                  </a:lnTo>
                  <a:lnTo>
                    <a:pt x="115129" y="0"/>
                  </a:lnTo>
                  <a:lnTo>
                    <a:pt x="63702" y="14603"/>
                  </a:lnTo>
                  <a:lnTo>
                    <a:pt x="58835" y="67935"/>
                  </a:lnTo>
                  <a:lnTo>
                    <a:pt x="58835" y="69416"/>
                  </a:lnTo>
                  <a:lnTo>
                    <a:pt x="57565" y="70263"/>
                  </a:lnTo>
                  <a:lnTo>
                    <a:pt x="15661" y="10031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0" name="Полилиния: фигура 1219">
              <a:extLst>
                <a:ext uri="{FF2B5EF4-FFF2-40B4-BE49-F238E27FC236}">
                  <a16:creationId xmlns:a16="http://schemas.microsoft.com/office/drawing/2014/main" id="{A80F2041-F895-BF54-9574-56652B869075}"/>
                </a:ext>
              </a:extLst>
            </p:cNvPr>
            <p:cNvSpPr/>
            <p:nvPr/>
          </p:nvSpPr>
          <p:spPr>
            <a:xfrm>
              <a:off x="3861494" y="4004042"/>
              <a:ext cx="524105" cy="315438"/>
            </a:xfrm>
            <a:custGeom>
              <a:avLst/>
              <a:gdLst>
                <a:gd name="connsiteX0" fmla="*/ 0 w 613953"/>
                <a:gd name="connsiteY0" fmla="*/ 113860 h 369514"/>
                <a:gd name="connsiteX1" fmla="*/ 13333 w 613953"/>
                <a:gd name="connsiteY1" fmla="*/ 150049 h 369514"/>
                <a:gd name="connsiteX2" fmla="*/ 22433 w 613953"/>
                <a:gd name="connsiteY2" fmla="*/ 174810 h 369514"/>
                <a:gd name="connsiteX3" fmla="*/ 79998 w 613953"/>
                <a:gd name="connsiteY3" fmla="*/ 233010 h 369514"/>
                <a:gd name="connsiteX4" fmla="*/ 80845 w 613953"/>
                <a:gd name="connsiteY4" fmla="*/ 233857 h 369514"/>
                <a:gd name="connsiteX5" fmla="*/ 81056 w 613953"/>
                <a:gd name="connsiteY5" fmla="*/ 235127 h 369514"/>
                <a:gd name="connsiteX6" fmla="*/ 88040 w 613953"/>
                <a:gd name="connsiteY6" fmla="*/ 306447 h 369514"/>
                <a:gd name="connsiteX7" fmla="*/ 112802 w 613953"/>
                <a:gd name="connsiteY7" fmla="*/ 352796 h 369514"/>
                <a:gd name="connsiteX8" fmla="*/ 133118 w 613953"/>
                <a:gd name="connsiteY8" fmla="*/ 356182 h 369514"/>
                <a:gd name="connsiteX9" fmla="*/ 138409 w 613953"/>
                <a:gd name="connsiteY9" fmla="*/ 343272 h 369514"/>
                <a:gd name="connsiteX10" fmla="*/ 139256 w 613953"/>
                <a:gd name="connsiteY10" fmla="*/ 341367 h 369514"/>
                <a:gd name="connsiteX11" fmla="*/ 141372 w 613953"/>
                <a:gd name="connsiteY11" fmla="*/ 341156 h 369514"/>
                <a:gd name="connsiteX12" fmla="*/ 190048 w 613953"/>
                <a:gd name="connsiteY12" fmla="*/ 339251 h 369514"/>
                <a:gd name="connsiteX13" fmla="*/ 197244 w 613953"/>
                <a:gd name="connsiteY13" fmla="*/ 327399 h 369514"/>
                <a:gd name="connsiteX14" fmla="*/ 198937 w 613953"/>
                <a:gd name="connsiteY14" fmla="*/ 324648 h 369514"/>
                <a:gd name="connsiteX15" fmla="*/ 201900 w 613953"/>
                <a:gd name="connsiteY15" fmla="*/ 326130 h 369514"/>
                <a:gd name="connsiteX16" fmla="*/ 218196 w 613953"/>
                <a:gd name="connsiteY16" fmla="*/ 335442 h 369514"/>
                <a:gd name="connsiteX17" fmla="*/ 219677 w 613953"/>
                <a:gd name="connsiteY17" fmla="*/ 336288 h 369514"/>
                <a:gd name="connsiteX18" fmla="*/ 219889 w 613953"/>
                <a:gd name="connsiteY18" fmla="*/ 337981 h 369514"/>
                <a:gd name="connsiteX19" fmla="*/ 222852 w 613953"/>
                <a:gd name="connsiteY19" fmla="*/ 358933 h 369514"/>
                <a:gd name="connsiteX20" fmla="*/ 241052 w 613953"/>
                <a:gd name="connsiteY20" fmla="*/ 369515 h 369514"/>
                <a:gd name="connsiteX21" fmla="*/ 281475 w 613953"/>
                <a:gd name="connsiteY21" fmla="*/ 340733 h 369514"/>
                <a:gd name="connsiteX22" fmla="*/ 286342 w 613953"/>
                <a:gd name="connsiteY22" fmla="*/ 286554 h 369514"/>
                <a:gd name="connsiteX23" fmla="*/ 286554 w 613953"/>
                <a:gd name="connsiteY23" fmla="*/ 284226 h 369514"/>
                <a:gd name="connsiteX24" fmla="*/ 288882 w 613953"/>
                <a:gd name="connsiteY24" fmla="*/ 283803 h 369514"/>
                <a:gd name="connsiteX25" fmla="*/ 340944 w 613953"/>
                <a:gd name="connsiteY25" fmla="*/ 268988 h 369514"/>
                <a:gd name="connsiteX26" fmla="*/ 343484 w 613953"/>
                <a:gd name="connsiteY26" fmla="*/ 190895 h 369514"/>
                <a:gd name="connsiteX27" fmla="*/ 343484 w 613953"/>
                <a:gd name="connsiteY27" fmla="*/ 187932 h 369514"/>
                <a:gd name="connsiteX28" fmla="*/ 346658 w 613953"/>
                <a:gd name="connsiteY28" fmla="*/ 187720 h 369514"/>
                <a:gd name="connsiteX29" fmla="*/ 393853 w 613953"/>
                <a:gd name="connsiteY29" fmla="*/ 185816 h 369514"/>
                <a:gd name="connsiteX30" fmla="*/ 419037 w 613953"/>
                <a:gd name="connsiteY30" fmla="*/ 165498 h 369514"/>
                <a:gd name="connsiteX31" fmla="*/ 420942 w 613953"/>
                <a:gd name="connsiteY31" fmla="*/ 164017 h 369514"/>
                <a:gd name="connsiteX32" fmla="*/ 423059 w 613953"/>
                <a:gd name="connsiteY32" fmla="*/ 165287 h 369514"/>
                <a:gd name="connsiteX33" fmla="*/ 473851 w 613953"/>
                <a:gd name="connsiteY33" fmla="*/ 197032 h 369514"/>
                <a:gd name="connsiteX34" fmla="*/ 513850 w 613953"/>
                <a:gd name="connsiteY34" fmla="*/ 140949 h 369514"/>
                <a:gd name="connsiteX35" fmla="*/ 515755 w 613953"/>
                <a:gd name="connsiteY35" fmla="*/ 138198 h 369514"/>
                <a:gd name="connsiteX36" fmla="*/ 518506 w 613953"/>
                <a:gd name="connsiteY36" fmla="*/ 140102 h 369514"/>
                <a:gd name="connsiteX37" fmla="*/ 566335 w 613953"/>
                <a:gd name="connsiteY37" fmla="*/ 174599 h 369514"/>
                <a:gd name="connsiteX38" fmla="*/ 599562 w 613953"/>
                <a:gd name="connsiteY38" fmla="*/ 159996 h 369514"/>
                <a:gd name="connsiteX39" fmla="*/ 613953 w 613953"/>
                <a:gd name="connsiteY39" fmla="*/ 142854 h 369514"/>
                <a:gd name="connsiteX40" fmla="*/ 585806 w 613953"/>
                <a:gd name="connsiteY40" fmla="*/ 106029 h 369514"/>
                <a:gd name="connsiteX41" fmla="*/ 527606 w 613953"/>
                <a:gd name="connsiteY41" fmla="*/ 46771 h 369514"/>
                <a:gd name="connsiteX42" fmla="*/ 495226 w 613953"/>
                <a:gd name="connsiteY42" fmla="*/ 32592 h 369514"/>
                <a:gd name="connsiteX43" fmla="*/ 493956 w 613953"/>
                <a:gd name="connsiteY43" fmla="*/ 32169 h 369514"/>
                <a:gd name="connsiteX44" fmla="*/ 493533 w 613953"/>
                <a:gd name="connsiteY44" fmla="*/ 30687 h 369514"/>
                <a:gd name="connsiteX45" fmla="*/ 482951 w 613953"/>
                <a:gd name="connsiteY45" fmla="*/ 1058 h 369514"/>
                <a:gd name="connsiteX46" fmla="*/ 447185 w 613953"/>
                <a:gd name="connsiteY46" fmla="*/ 0 h 369514"/>
                <a:gd name="connsiteX47" fmla="*/ 432582 w 613953"/>
                <a:gd name="connsiteY47" fmla="*/ 9735 h 369514"/>
                <a:gd name="connsiteX48" fmla="*/ 431736 w 613953"/>
                <a:gd name="connsiteY48" fmla="*/ 10370 h 369514"/>
                <a:gd name="connsiteX49" fmla="*/ 430677 w 613953"/>
                <a:gd name="connsiteY49" fmla="*/ 10370 h 369514"/>
                <a:gd name="connsiteX50" fmla="*/ 308141 w 613953"/>
                <a:gd name="connsiteY50" fmla="*/ 9312 h 369514"/>
                <a:gd name="connsiteX51" fmla="*/ 279993 w 613953"/>
                <a:gd name="connsiteY51" fmla="*/ 25396 h 369514"/>
                <a:gd name="connsiteX52" fmla="*/ 277877 w 613953"/>
                <a:gd name="connsiteY52" fmla="*/ 26454 h 369514"/>
                <a:gd name="connsiteX53" fmla="*/ 276184 w 613953"/>
                <a:gd name="connsiteY53" fmla="*/ 24761 h 369514"/>
                <a:gd name="connsiteX54" fmla="*/ 259676 w 613953"/>
                <a:gd name="connsiteY54" fmla="*/ 9312 h 369514"/>
                <a:gd name="connsiteX55" fmla="*/ 222640 w 613953"/>
                <a:gd name="connsiteY55" fmla="*/ 12275 h 369514"/>
                <a:gd name="connsiteX56" fmla="*/ 206979 w 613953"/>
                <a:gd name="connsiteY56" fmla="*/ 34497 h 369514"/>
                <a:gd name="connsiteX57" fmla="*/ 206344 w 613953"/>
                <a:gd name="connsiteY57" fmla="*/ 35766 h 369514"/>
                <a:gd name="connsiteX58" fmla="*/ 204863 w 613953"/>
                <a:gd name="connsiteY58" fmla="*/ 35978 h 369514"/>
                <a:gd name="connsiteX59" fmla="*/ 179678 w 613953"/>
                <a:gd name="connsiteY59" fmla="*/ 41057 h 369514"/>
                <a:gd name="connsiteX60" fmla="*/ 110262 w 613953"/>
                <a:gd name="connsiteY60" fmla="*/ 82961 h 369514"/>
                <a:gd name="connsiteX61" fmla="*/ 109627 w 613953"/>
                <a:gd name="connsiteY61" fmla="*/ 83384 h 369514"/>
                <a:gd name="connsiteX62" fmla="*/ 108569 w 613953"/>
                <a:gd name="connsiteY62" fmla="*/ 83384 h 369514"/>
                <a:gd name="connsiteX63" fmla="*/ 47830 w 613953"/>
                <a:gd name="connsiteY63" fmla="*/ 85500 h 369514"/>
                <a:gd name="connsiteX64" fmla="*/ 0 w 613953"/>
                <a:gd name="connsiteY64" fmla="*/ 113860 h 369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13953" h="369514">
                  <a:moveTo>
                    <a:pt x="0" y="113860"/>
                  </a:moveTo>
                  <a:lnTo>
                    <a:pt x="13333" y="150049"/>
                  </a:lnTo>
                  <a:lnTo>
                    <a:pt x="22433" y="174810"/>
                  </a:lnTo>
                  <a:lnTo>
                    <a:pt x="79998" y="233010"/>
                  </a:lnTo>
                  <a:lnTo>
                    <a:pt x="80845" y="233857"/>
                  </a:lnTo>
                  <a:lnTo>
                    <a:pt x="81056" y="235127"/>
                  </a:lnTo>
                  <a:lnTo>
                    <a:pt x="88040" y="306447"/>
                  </a:lnTo>
                  <a:lnTo>
                    <a:pt x="112802" y="352796"/>
                  </a:lnTo>
                  <a:lnTo>
                    <a:pt x="133118" y="356182"/>
                  </a:lnTo>
                  <a:lnTo>
                    <a:pt x="138409" y="343272"/>
                  </a:lnTo>
                  <a:lnTo>
                    <a:pt x="139256" y="341367"/>
                  </a:lnTo>
                  <a:lnTo>
                    <a:pt x="141372" y="341156"/>
                  </a:lnTo>
                  <a:lnTo>
                    <a:pt x="190048" y="339251"/>
                  </a:lnTo>
                  <a:lnTo>
                    <a:pt x="197244" y="327399"/>
                  </a:lnTo>
                  <a:lnTo>
                    <a:pt x="198937" y="324648"/>
                  </a:lnTo>
                  <a:lnTo>
                    <a:pt x="201900" y="326130"/>
                  </a:lnTo>
                  <a:lnTo>
                    <a:pt x="218196" y="335442"/>
                  </a:lnTo>
                  <a:lnTo>
                    <a:pt x="219677" y="336288"/>
                  </a:lnTo>
                  <a:lnTo>
                    <a:pt x="219889" y="337981"/>
                  </a:lnTo>
                  <a:lnTo>
                    <a:pt x="222852" y="358933"/>
                  </a:lnTo>
                  <a:lnTo>
                    <a:pt x="241052" y="369515"/>
                  </a:lnTo>
                  <a:lnTo>
                    <a:pt x="281475" y="340733"/>
                  </a:lnTo>
                  <a:lnTo>
                    <a:pt x="286342" y="286554"/>
                  </a:lnTo>
                  <a:lnTo>
                    <a:pt x="286554" y="284226"/>
                  </a:lnTo>
                  <a:lnTo>
                    <a:pt x="288882" y="283803"/>
                  </a:lnTo>
                  <a:lnTo>
                    <a:pt x="340944" y="268988"/>
                  </a:lnTo>
                  <a:lnTo>
                    <a:pt x="343484" y="190895"/>
                  </a:lnTo>
                  <a:lnTo>
                    <a:pt x="343484" y="187932"/>
                  </a:lnTo>
                  <a:lnTo>
                    <a:pt x="346658" y="187720"/>
                  </a:lnTo>
                  <a:lnTo>
                    <a:pt x="393853" y="185816"/>
                  </a:lnTo>
                  <a:lnTo>
                    <a:pt x="419037" y="165498"/>
                  </a:lnTo>
                  <a:lnTo>
                    <a:pt x="420942" y="164017"/>
                  </a:lnTo>
                  <a:lnTo>
                    <a:pt x="423059" y="165287"/>
                  </a:lnTo>
                  <a:lnTo>
                    <a:pt x="473851" y="197032"/>
                  </a:lnTo>
                  <a:lnTo>
                    <a:pt x="513850" y="140949"/>
                  </a:lnTo>
                  <a:lnTo>
                    <a:pt x="515755" y="138198"/>
                  </a:lnTo>
                  <a:lnTo>
                    <a:pt x="518506" y="140102"/>
                  </a:lnTo>
                  <a:lnTo>
                    <a:pt x="566335" y="174599"/>
                  </a:lnTo>
                  <a:lnTo>
                    <a:pt x="599562" y="159996"/>
                  </a:lnTo>
                  <a:lnTo>
                    <a:pt x="613953" y="142854"/>
                  </a:lnTo>
                  <a:lnTo>
                    <a:pt x="585806" y="106029"/>
                  </a:lnTo>
                  <a:lnTo>
                    <a:pt x="527606" y="46771"/>
                  </a:lnTo>
                  <a:lnTo>
                    <a:pt x="495226" y="32592"/>
                  </a:lnTo>
                  <a:lnTo>
                    <a:pt x="493956" y="32169"/>
                  </a:lnTo>
                  <a:lnTo>
                    <a:pt x="493533" y="30687"/>
                  </a:lnTo>
                  <a:lnTo>
                    <a:pt x="482951" y="1058"/>
                  </a:lnTo>
                  <a:lnTo>
                    <a:pt x="447185" y="0"/>
                  </a:lnTo>
                  <a:lnTo>
                    <a:pt x="432582" y="9735"/>
                  </a:lnTo>
                  <a:lnTo>
                    <a:pt x="431736" y="10370"/>
                  </a:lnTo>
                  <a:lnTo>
                    <a:pt x="430677" y="10370"/>
                  </a:lnTo>
                  <a:lnTo>
                    <a:pt x="308141" y="9312"/>
                  </a:lnTo>
                  <a:lnTo>
                    <a:pt x="279993" y="25396"/>
                  </a:lnTo>
                  <a:lnTo>
                    <a:pt x="277877" y="26454"/>
                  </a:lnTo>
                  <a:lnTo>
                    <a:pt x="276184" y="24761"/>
                  </a:lnTo>
                  <a:lnTo>
                    <a:pt x="259676" y="9312"/>
                  </a:lnTo>
                  <a:lnTo>
                    <a:pt x="222640" y="12275"/>
                  </a:lnTo>
                  <a:lnTo>
                    <a:pt x="206979" y="34497"/>
                  </a:lnTo>
                  <a:lnTo>
                    <a:pt x="206344" y="35766"/>
                  </a:lnTo>
                  <a:lnTo>
                    <a:pt x="204863" y="35978"/>
                  </a:lnTo>
                  <a:lnTo>
                    <a:pt x="179678" y="41057"/>
                  </a:lnTo>
                  <a:lnTo>
                    <a:pt x="110262" y="82961"/>
                  </a:lnTo>
                  <a:lnTo>
                    <a:pt x="109627" y="83384"/>
                  </a:lnTo>
                  <a:lnTo>
                    <a:pt x="108569" y="83384"/>
                  </a:lnTo>
                  <a:lnTo>
                    <a:pt x="47830" y="85500"/>
                  </a:lnTo>
                  <a:lnTo>
                    <a:pt x="0" y="11386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1" name="Полилиния: фигура 1220">
              <a:extLst>
                <a:ext uri="{FF2B5EF4-FFF2-40B4-BE49-F238E27FC236}">
                  <a16:creationId xmlns:a16="http://schemas.microsoft.com/office/drawing/2014/main" id="{7D3C1A89-F60C-4284-2521-6C66709794D1}"/>
                </a:ext>
              </a:extLst>
            </p:cNvPr>
            <p:cNvSpPr/>
            <p:nvPr/>
          </p:nvSpPr>
          <p:spPr>
            <a:xfrm>
              <a:off x="4158325" y="4150922"/>
              <a:ext cx="258529" cy="225648"/>
            </a:xfrm>
            <a:custGeom>
              <a:avLst/>
              <a:gdLst>
                <a:gd name="connsiteX0" fmla="*/ 124018 w 302849"/>
                <a:gd name="connsiteY0" fmla="*/ 31533 h 264331"/>
                <a:gd name="connsiteX1" fmla="*/ 73649 w 302849"/>
                <a:gd name="connsiteY1" fmla="*/ 0 h 264331"/>
                <a:gd name="connsiteX2" fmla="*/ 49311 w 302849"/>
                <a:gd name="connsiteY2" fmla="*/ 19470 h 264331"/>
                <a:gd name="connsiteX3" fmla="*/ 48464 w 302849"/>
                <a:gd name="connsiteY3" fmla="*/ 20317 h 264331"/>
                <a:gd name="connsiteX4" fmla="*/ 47406 w 302849"/>
                <a:gd name="connsiteY4" fmla="*/ 20317 h 264331"/>
                <a:gd name="connsiteX5" fmla="*/ 2328 w 302849"/>
                <a:gd name="connsiteY5" fmla="*/ 22221 h 264331"/>
                <a:gd name="connsiteX6" fmla="*/ 0 w 302849"/>
                <a:gd name="connsiteY6" fmla="*/ 96929 h 264331"/>
                <a:gd name="connsiteX7" fmla="*/ 90157 w 302849"/>
                <a:gd name="connsiteY7" fmla="*/ 126134 h 264331"/>
                <a:gd name="connsiteX8" fmla="*/ 92061 w 302849"/>
                <a:gd name="connsiteY8" fmla="*/ 126769 h 264331"/>
                <a:gd name="connsiteX9" fmla="*/ 92485 w 302849"/>
                <a:gd name="connsiteY9" fmla="*/ 128674 h 264331"/>
                <a:gd name="connsiteX10" fmla="*/ 105818 w 302849"/>
                <a:gd name="connsiteY10" fmla="*/ 200630 h 264331"/>
                <a:gd name="connsiteX11" fmla="*/ 106029 w 302849"/>
                <a:gd name="connsiteY11" fmla="*/ 201265 h 264331"/>
                <a:gd name="connsiteX12" fmla="*/ 105818 w 302849"/>
                <a:gd name="connsiteY12" fmla="*/ 201688 h 264331"/>
                <a:gd name="connsiteX13" fmla="*/ 101373 w 302849"/>
                <a:gd name="connsiteY13" fmla="*/ 238301 h 264331"/>
                <a:gd name="connsiteX14" fmla="*/ 125711 w 302849"/>
                <a:gd name="connsiteY14" fmla="*/ 228777 h 264331"/>
                <a:gd name="connsiteX15" fmla="*/ 126135 w 302849"/>
                <a:gd name="connsiteY15" fmla="*/ 228566 h 264331"/>
                <a:gd name="connsiteX16" fmla="*/ 126558 w 302849"/>
                <a:gd name="connsiteY16" fmla="*/ 228566 h 264331"/>
                <a:gd name="connsiteX17" fmla="*/ 201900 w 302849"/>
                <a:gd name="connsiteY17" fmla="*/ 217984 h 264331"/>
                <a:gd name="connsiteX18" fmla="*/ 202746 w 302849"/>
                <a:gd name="connsiteY18" fmla="*/ 217984 h 264331"/>
                <a:gd name="connsiteX19" fmla="*/ 203381 w 302849"/>
                <a:gd name="connsiteY19" fmla="*/ 218196 h 264331"/>
                <a:gd name="connsiteX20" fmla="*/ 256925 w 302849"/>
                <a:gd name="connsiteY20" fmla="*/ 234915 h 264331"/>
                <a:gd name="connsiteX21" fmla="*/ 258195 w 302849"/>
                <a:gd name="connsiteY21" fmla="*/ 235338 h 264331"/>
                <a:gd name="connsiteX22" fmla="*/ 258830 w 302849"/>
                <a:gd name="connsiteY22" fmla="*/ 236396 h 264331"/>
                <a:gd name="connsiteX23" fmla="*/ 275549 w 302849"/>
                <a:gd name="connsiteY23" fmla="*/ 264332 h 264331"/>
                <a:gd name="connsiteX24" fmla="*/ 302850 w 302849"/>
                <a:gd name="connsiteY24" fmla="*/ 238724 h 264331"/>
                <a:gd name="connsiteX25" fmla="*/ 300734 w 302849"/>
                <a:gd name="connsiteY25" fmla="*/ 179043 h 264331"/>
                <a:gd name="connsiteX26" fmla="*/ 288670 w 302849"/>
                <a:gd name="connsiteY26" fmla="*/ 149837 h 264331"/>
                <a:gd name="connsiteX27" fmla="*/ 252057 w 302849"/>
                <a:gd name="connsiteY27" fmla="*/ 109203 h 264331"/>
                <a:gd name="connsiteX28" fmla="*/ 157880 w 302849"/>
                <a:gd name="connsiteY28" fmla="*/ 92484 h 264331"/>
                <a:gd name="connsiteX29" fmla="*/ 157033 w 302849"/>
                <a:gd name="connsiteY29" fmla="*/ 92484 h 264331"/>
                <a:gd name="connsiteX30" fmla="*/ 156187 w 302849"/>
                <a:gd name="connsiteY30" fmla="*/ 91850 h 264331"/>
                <a:gd name="connsiteX31" fmla="*/ 134177 w 302849"/>
                <a:gd name="connsiteY31" fmla="*/ 74072 h 264331"/>
                <a:gd name="connsiteX32" fmla="*/ 133330 w 302849"/>
                <a:gd name="connsiteY32" fmla="*/ 73226 h 264331"/>
                <a:gd name="connsiteX33" fmla="*/ 133118 w 302849"/>
                <a:gd name="connsiteY33" fmla="*/ 72167 h 264331"/>
                <a:gd name="connsiteX34" fmla="*/ 124018 w 302849"/>
                <a:gd name="connsiteY34" fmla="*/ 31533 h 264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2849" h="264331">
                  <a:moveTo>
                    <a:pt x="124018" y="31533"/>
                  </a:moveTo>
                  <a:lnTo>
                    <a:pt x="73649" y="0"/>
                  </a:lnTo>
                  <a:lnTo>
                    <a:pt x="49311" y="19470"/>
                  </a:lnTo>
                  <a:lnTo>
                    <a:pt x="48464" y="20317"/>
                  </a:lnTo>
                  <a:lnTo>
                    <a:pt x="47406" y="20317"/>
                  </a:lnTo>
                  <a:lnTo>
                    <a:pt x="2328" y="22221"/>
                  </a:lnTo>
                  <a:lnTo>
                    <a:pt x="0" y="96929"/>
                  </a:lnTo>
                  <a:lnTo>
                    <a:pt x="90157" y="126134"/>
                  </a:lnTo>
                  <a:lnTo>
                    <a:pt x="92061" y="126769"/>
                  </a:lnTo>
                  <a:lnTo>
                    <a:pt x="92485" y="128674"/>
                  </a:lnTo>
                  <a:lnTo>
                    <a:pt x="105818" y="200630"/>
                  </a:lnTo>
                  <a:lnTo>
                    <a:pt x="106029" y="201265"/>
                  </a:lnTo>
                  <a:lnTo>
                    <a:pt x="105818" y="201688"/>
                  </a:lnTo>
                  <a:lnTo>
                    <a:pt x="101373" y="238301"/>
                  </a:lnTo>
                  <a:lnTo>
                    <a:pt x="125711" y="228777"/>
                  </a:lnTo>
                  <a:lnTo>
                    <a:pt x="126135" y="228566"/>
                  </a:lnTo>
                  <a:lnTo>
                    <a:pt x="126558" y="228566"/>
                  </a:lnTo>
                  <a:lnTo>
                    <a:pt x="201900" y="217984"/>
                  </a:lnTo>
                  <a:lnTo>
                    <a:pt x="202746" y="217984"/>
                  </a:lnTo>
                  <a:lnTo>
                    <a:pt x="203381" y="218196"/>
                  </a:lnTo>
                  <a:lnTo>
                    <a:pt x="256925" y="234915"/>
                  </a:lnTo>
                  <a:lnTo>
                    <a:pt x="258195" y="235338"/>
                  </a:lnTo>
                  <a:lnTo>
                    <a:pt x="258830" y="236396"/>
                  </a:lnTo>
                  <a:lnTo>
                    <a:pt x="275549" y="264332"/>
                  </a:lnTo>
                  <a:lnTo>
                    <a:pt x="302850" y="238724"/>
                  </a:lnTo>
                  <a:lnTo>
                    <a:pt x="300734" y="179043"/>
                  </a:lnTo>
                  <a:lnTo>
                    <a:pt x="288670" y="149837"/>
                  </a:lnTo>
                  <a:lnTo>
                    <a:pt x="252057" y="109203"/>
                  </a:lnTo>
                  <a:lnTo>
                    <a:pt x="157880" y="92484"/>
                  </a:lnTo>
                  <a:lnTo>
                    <a:pt x="157033" y="92484"/>
                  </a:lnTo>
                  <a:lnTo>
                    <a:pt x="156187" y="91850"/>
                  </a:lnTo>
                  <a:lnTo>
                    <a:pt x="134177" y="74072"/>
                  </a:lnTo>
                  <a:lnTo>
                    <a:pt x="133330" y="73226"/>
                  </a:lnTo>
                  <a:lnTo>
                    <a:pt x="133118" y="72167"/>
                  </a:lnTo>
                  <a:lnTo>
                    <a:pt x="124018" y="3153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2" name="Полилиния: фигура 1221">
              <a:extLst>
                <a:ext uri="{FF2B5EF4-FFF2-40B4-BE49-F238E27FC236}">
                  <a16:creationId xmlns:a16="http://schemas.microsoft.com/office/drawing/2014/main" id="{078A4E81-D971-DF66-5379-5FEA85CA3B44}"/>
                </a:ext>
              </a:extLst>
            </p:cNvPr>
            <p:cNvSpPr/>
            <p:nvPr/>
          </p:nvSpPr>
          <p:spPr>
            <a:xfrm>
              <a:off x="4105209" y="4342786"/>
              <a:ext cx="452562" cy="421127"/>
            </a:xfrm>
            <a:custGeom>
              <a:avLst/>
              <a:gdLst>
                <a:gd name="connsiteX0" fmla="*/ 365070 w 530145"/>
                <a:gd name="connsiteY0" fmla="*/ 23068 h 493321"/>
                <a:gd name="connsiteX1" fmla="*/ 339251 w 530145"/>
                <a:gd name="connsiteY1" fmla="*/ 47195 h 493321"/>
                <a:gd name="connsiteX2" fmla="*/ 336288 w 530145"/>
                <a:gd name="connsiteY2" fmla="*/ 50157 h 493321"/>
                <a:gd name="connsiteX3" fmla="*/ 334172 w 530145"/>
                <a:gd name="connsiteY3" fmla="*/ 46560 h 493321"/>
                <a:gd name="connsiteX4" fmla="*/ 315971 w 530145"/>
                <a:gd name="connsiteY4" fmla="*/ 16084 h 493321"/>
                <a:gd name="connsiteX5" fmla="*/ 264332 w 530145"/>
                <a:gd name="connsiteY5" fmla="*/ 0 h 493321"/>
                <a:gd name="connsiteX6" fmla="*/ 190048 w 530145"/>
                <a:gd name="connsiteY6" fmla="*/ 10370 h 493321"/>
                <a:gd name="connsiteX7" fmla="*/ 162747 w 530145"/>
                <a:gd name="connsiteY7" fmla="*/ 21164 h 493321"/>
                <a:gd name="connsiteX8" fmla="*/ 162747 w 530145"/>
                <a:gd name="connsiteY8" fmla="*/ 21375 h 493321"/>
                <a:gd name="connsiteX9" fmla="*/ 160419 w 530145"/>
                <a:gd name="connsiteY9" fmla="*/ 22010 h 493321"/>
                <a:gd name="connsiteX10" fmla="*/ 111320 w 530145"/>
                <a:gd name="connsiteY10" fmla="*/ 34285 h 493321"/>
                <a:gd name="connsiteX11" fmla="*/ 89522 w 530145"/>
                <a:gd name="connsiteY11" fmla="*/ 46560 h 493321"/>
                <a:gd name="connsiteX12" fmla="*/ 84654 w 530145"/>
                <a:gd name="connsiteY12" fmla="*/ 82961 h 493321"/>
                <a:gd name="connsiteX13" fmla="*/ 84442 w 530145"/>
                <a:gd name="connsiteY13" fmla="*/ 85500 h 493321"/>
                <a:gd name="connsiteX14" fmla="*/ 81903 w 530145"/>
                <a:gd name="connsiteY14" fmla="*/ 85924 h 493321"/>
                <a:gd name="connsiteX15" fmla="*/ 33862 w 530145"/>
                <a:gd name="connsiteY15" fmla="*/ 92061 h 493321"/>
                <a:gd name="connsiteX16" fmla="*/ 0 w 530145"/>
                <a:gd name="connsiteY16" fmla="*/ 101796 h 493321"/>
                <a:gd name="connsiteX17" fmla="*/ 5502 w 530145"/>
                <a:gd name="connsiteY17" fmla="*/ 115341 h 493321"/>
                <a:gd name="connsiteX18" fmla="*/ 46560 w 530145"/>
                <a:gd name="connsiteY18" fmla="*/ 117246 h 493321"/>
                <a:gd name="connsiteX19" fmla="*/ 48253 w 530145"/>
                <a:gd name="connsiteY19" fmla="*/ 117458 h 493321"/>
                <a:gd name="connsiteX20" fmla="*/ 49099 w 530145"/>
                <a:gd name="connsiteY20" fmla="*/ 118727 h 493321"/>
                <a:gd name="connsiteX21" fmla="*/ 82114 w 530145"/>
                <a:gd name="connsiteY21" fmla="*/ 165710 h 493321"/>
                <a:gd name="connsiteX22" fmla="*/ 141372 w 530145"/>
                <a:gd name="connsiteY22" fmla="*/ 169731 h 493321"/>
                <a:gd name="connsiteX23" fmla="*/ 144123 w 530145"/>
                <a:gd name="connsiteY23" fmla="*/ 169943 h 493321"/>
                <a:gd name="connsiteX24" fmla="*/ 144547 w 530145"/>
                <a:gd name="connsiteY24" fmla="*/ 172906 h 493321"/>
                <a:gd name="connsiteX25" fmla="*/ 147510 w 530145"/>
                <a:gd name="connsiteY25" fmla="*/ 207825 h 493321"/>
                <a:gd name="connsiteX26" fmla="*/ 147721 w 530145"/>
                <a:gd name="connsiteY26" fmla="*/ 209096 h 493321"/>
                <a:gd name="connsiteX27" fmla="*/ 146663 w 530145"/>
                <a:gd name="connsiteY27" fmla="*/ 210365 h 493321"/>
                <a:gd name="connsiteX28" fmla="*/ 135235 w 530145"/>
                <a:gd name="connsiteY28" fmla="*/ 223698 h 493321"/>
                <a:gd name="connsiteX29" fmla="*/ 162324 w 530145"/>
                <a:gd name="connsiteY29" fmla="*/ 257136 h 493321"/>
                <a:gd name="connsiteX30" fmla="*/ 162536 w 530145"/>
                <a:gd name="connsiteY30" fmla="*/ 256925 h 493321"/>
                <a:gd name="connsiteX31" fmla="*/ 164440 w 530145"/>
                <a:gd name="connsiteY31" fmla="*/ 259676 h 493321"/>
                <a:gd name="connsiteX32" fmla="*/ 196186 w 530145"/>
                <a:gd name="connsiteY32" fmla="*/ 305178 h 493321"/>
                <a:gd name="connsiteX33" fmla="*/ 208672 w 530145"/>
                <a:gd name="connsiteY33" fmla="*/ 302850 h 493321"/>
                <a:gd name="connsiteX34" fmla="*/ 227719 w 530145"/>
                <a:gd name="connsiteY34" fmla="*/ 289728 h 493321"/>
                <a:gd name="connsiteX35" fmla="*/ 229836 w 530145"/>
                <a:gd name="connsiteY35" fmla="*/ 288247 h 493321"/>
                <a:gd name="connsiteX36" fmla="*/ 231740 w 530145"/>
                <a:gd name="connsiteY36" fmla="*/ 290151 h 493321"/>
                <a:gd name="connsiteX37" fmla="*/ 250364 w 530145"/>
                <a:gd name="connsiteY37" fmla="*/ 306447 h 493321"/>
                <a:gd name="connsiteX38" fmla="*/ 250576 w 530145"/>
                <a:gd name="connsiteY38" fmla="*/ 306659 h 493321"/>
                <a:gd name="connsiteX39" fmla="*/ 250999 w 530145"/>
                <a:gd name="connsiteY39" fmla="*/ 307082 h 493321"/>
                <a:gd name="connsiteX40" fmla="*/ 289940 w 530145"/>
                <a:gd name="connsiteY40" fmla="*/ 363801 h 493321"/>
                <a:gd name="connsiteX41" fmla="*/ 290787 w 530145"/>
                <a:gd name="connsiteY41" fmla="*/ 364859 h 493321"/>
                <a:gd name="connsiteX42" fmla="*/ 290575 w 530145"/>
                <a:gd name="connsiteY42" fmla="*/ 366340 h 493321"/>
                <a:gd name="connsiteX43" fmla="*/ 288247 w 530145"/>
                <a:gd name="connsiteY43" fmla="*/ 375441 h 493321"/>
                <a:gd name="connsiteX44" fmla="*/ 318511 w 530145"/>
                <a:gd name="connsiteY44" fmla="*/ 409514 h 493321"/>
                <a:gd name="connsiteX45" fmla="*/ 319569 w 530145"/>
                <a:gd name="connsiteY45" fmla="*/ 410784 h 493321"/>
                <a:gd name="connsiteX46" fmla="*/ 319357 w 530145"/>
                <a:gd name="connsiteY46" fmla="*/ 412477 h 493321"/>
                <a:gd name="connsiteX47" fmla="*/ 310045 w 530145"/>
                <a:gd name="connsiteY47" fmla="*/ 452264 h 493321"/>
                <a:gd name="connsiteX48" fmla="*/ 328669 w 530145"/>
                <a:gd name="connsiteY48" fmla="*/ 493321 h 493321"/>
                <a:gd name="connsiteX49" fmla="*/ 336923 w 530145"/>
                <a:gd name="connsiteY49" fmla="*/ 493321 h 493321"/>
                <a:gd name="connsiteX50" fmla="*/ 348563 w 530145"/>
                <a:gd name="connsiteY50" fmla="*/ 466867 h 493321"/>
                <a:gd name="connsiteX51" fmla="*/ 363166 w 530145"/>
                <a:gd name="connsiteY51" fmla="*/ 434487 h 493321"/>
                <a:gd name="connsiteX52" fmla="*/ 364224 w 530145"/>
                <a:gd name="connsiteY52" fmla="*/ 432370 h 493321"/>
                <a:gd name="connsiteX53" fmla="*/ 366340 w 530145"/>
                <a:gd name="connsiteY53" fmla="*/ 432370 h 493321"/>
                <a:gd name="connsiteX54" fmla="*/ 391525 w 530145"/>
                <a:gd name="connsiteY54" fmla="*/ 433429 h 493321"/>
                <a:gd name="connsiteX55" fmla="*/ 392583 w 530145"/>
                <a:gd name="connsiteY55" fmla="*/ 433429 h 493321"/>
                <a:gd name="connsiteX56" fmla="*/ 393218 w 530145"/>
                <a:gd name="connsiteY56" fmla="*/ 433852 h 493321"/>
                <a:gd name="connsiteX57" fmla="*/ 426233 w 530145"/>
                <a:gd name="connsiteY57" fmla="*/ 454381 h 493321"/>
                <a:gd name="connsiteX58" fmla="*/ 434063 w 530145"/>
                <a:gd name="connsiteY58" fmla="*/ 443375 h 493321"/>
                <a:gd name="connsiteX59" fmla="*/ 428138 w 530145"/>
                <a:gd name="connsiteY59" fmla="*/ 406974 h 493321"/>
                <a:gd name="connsiteX60" fmla="*/ 404858 w 530145"/>
                <a:gd name="connsiteY60" fmla="*/ 383694 h 493321"/>
                <a:gd name="connsiteX61" fmla="*/ 403588 w 530145"/>
                <a:gd name="connsiteY61" fmla="*/ 382424 h 493321"/>
                <a:gd name="connsiteX62" fmla="*/ 403800 w 530145"/>
                <a:gd name="connsiteY62" fmla="*/ 380732 h 493321"/>
                <a:gd name="connsiteX63" fmla="*/ 409091 w 530145"/>
                <a:gd name="connsiteY63" fmla="*/ 344119 h 493321"/>
                <a:gd name="connsiteX64" fmla="*/ 409514 w 530145"/>
                <a:gd name="connsiteY64" fmla="*/ 340944 h 493321"/>
                <a:gd name="connsiteX65" fmla="*/ 412900 w 530145"/>
                <a:gd name="connsiteY65" fmla="*/ 341156 h 493321"/>
                <a:gd name="connsiteX66" fmla="*/ 474063 w 530145"/>
                <a:gd name="connsiteY66" fmla="*/ 348563 h 493321"/>
                <a:gd name="connsiteX67" fmla="*/ 523797 w 530145"/>
                <a:gd name="connsiteY67" fmla="*/ 332690 h 493321"/>
                <a:gd name="connsiteX68" fmla="*/ 530146 w 530145"/>
                <a:gd name="connsiteY68" fmla="*/ 291845 h 493321"/>
                <a:gd name="connsiteX69" fmla="*/ 512580 w 530145"/>
                <a:gd name="connsiteY69" fmla="*/ 289094 h 493321"/>
                <a:gd name="connsiteX70" fmla="*/ 511310 w 530145"/>
                <a:gd name="connsiteY70" fmla="*/ 289094 h 493321"/>
                <a:gd name="connsiteX71" fmla="*/ 510464 w 530145"/>
                <a:gd name="connsiteY71" fmla="*/ 288035 h 493321"/>
                <a:gd name="connsiteX72" fmla="*/ 499035 w 530145"/>
                <a:gd name="connsiteY72" fmla="*/ 274491 h 493321"/>
                <a:gd name="connsiteX73" fmla="*/ 496707 w 530145"/>
                <a:gd name="connsiteY73" fmla="*/ 271739 h 493321"/>
                <a:gd name="connsiteX74" fmla="*/ 499670 w 530145"/>
                <a:gd name="connsiteY74" fmla="*/ 269623 h 493321"/>
                <a:gd name="connsiteX75" fmla="*/ 525701 w 530145"/>
                <a:gd name="connsiteY75" fmla="*/ 250364 h 493321"/>
                <a:gd name="connsiteX76" fmla="*/ 526971 w 530145"/>
                <a:gd name="connsiteY76" fmla="*/ 241687 h 493321"/>
                <a:gd name="connsiteX77" fmla="*/ 504326 w 530145"/>
                <a:gd name="connsiteY77" fmla="*/ 238936 h 493321"/>
                <a:gd name="connsiteX78" fmla="*/ 501998 w 530145"/>
                <a:gd name="connsiteY78" fmla="*/ 238513 h 493321"/>
                <a:gd name="connsiteX79" fmla="*/ 501363 w 530145"/>
                <a:gd name="connsiteY79" fmla="*/ 236185 h 493321"/>
                <a:gd name="connsiteX80" fmla="*/ 498189 w 530145"/>
                <a:gd name="connsiteY80" fmla="*/ 221582 h 493321"/>
                <a:gd name="connsiteX81" fmla="*/ 497977 w 530145"/>
                <a:gd name="connsiteY81" fmla="*/ 220312 h 493321"/>
                <a:gd name="connsiteX82" fmla="*/ 498612 w 530145"/>
                <a:gd name="connsiteY82" fmla="*/ 219254 h 493321"/>
                <a:gd name="connsiteX83" fmla="*/ 511945 w 530145"/>
                <a:gd name="connsiteY83" fmla="*/ 195551 h 493321"/>
                <a:gd name="connsiteX84" fmla="*/ 503268 w 530145"/>
                <a:gd name="connsiteY84" fmla="*/ 189202 h 493321"/>
                <a:gd name="connsiteX85" fmla="*/ 459036 w 530145"/>
                <a:gd name="connsiteY85" fmla="*/ 213328 h 493321"/>
                <a:gd name="connsiteX86" fmla="*/ 457978 w 530145"/>
                <a:gd name="connsiteY86" fmla="*/ 213963 h 493321"/>
                <a:gd name="connsiteX87" fmla="*/ 456920 w 530145"/>
                <a:gd name="connsiteY87" fmla="*/ 213752 h 493321"/>
                <a:gd name="connsiteX88" fmla="*/ 404435 w 530145"/>
                <a:gd name="connsiteY88" fmla="*/ 203170 h 493321"/>
                <a:gd name="connsiteX89" fmla="*/ 402953 w 530145"/>
                <a:gd name="connsiteY89" fmla="*/ 202958 h 493321"/>
                <a:gd name="connsiteX90" fmla="*/ 402318 w 530145"/>
                <a:gd name="connsiteY90" fmla="*/ 201688 h 493321"/>
                <a:gd name="connsiteX91" fmla="*/ 380308 w 530145"/>
                <a:gd name="connsiteY91" fmla="*/ 166134 h 493321"/>
                <a:gd name="connsiteX92" fmla="*/ 380097 w 530145"/>
                <a:gd name="connsiteY92" fmla="*/ 165710 h 493321"/>
                <a:gd name="connsiteX93" fmla="*/ 379885 w 530145"/>
                <a:gd name="connsiteY93" fmla="*/ 165287 h 493321"/>
                <a:gd name="connsiteX94" fmla="*/ 366340 w 530145"/>
                <a:gd name="connsiteY94" fmla="*/ 122325 h 493321"/>
                <a:gd name="connsiteX95" fmla="*/ 366129 w 530145"/>
                <a:gd name="connsiteY95" fmla="*/ 121902 h 493321"/>
                <a:gd name="connsiteX96" fmla="*/ 366129 w 530145"/>
                <a:gd name="connsiteY96" fmla="*/ 121267 h 493321"/>
                <a:gd name="connsiteX97" fmla="*/ 365070 w 530145"/>
                <a:gd name="connsiteY97" fmla="*/ 23068 h 493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530145" h="493321">
                  <a:moveTo>
                    <a:pt x="365070" y="23068"/>
                  </a:moveTo>
                  <a:lnTo>
                    <a:pt x="339251" y="47195"/>
                  </a:lnTo>
                  <a:lnTo>
                    <a:pt x="336288" y="50157"/>
                  </a:lnTo>
                  <a:lnTo>
                    <a:pt x="334172" y="46560"/>
                  </a:lnTo>
                  <a:lnTo>
                    <a:pt x="315971" y="16084"/>
                  </a:lnTo>
                  <a:lnTo>
                    <a:pt x="264332" y="0"/>
                  </a:lnTo>
                  <a:lnTo>
                    <a:pt x="190048" y="10370"/>
                  </a:lnTo>
                  <a:lnTo>
                    <a:pt x="162747" y="21164"/>
                  </a:lnTo>
                  <a:lnTo>
                    <a:pt x="162747" y="21375"/>
                  </a:lnTo>
                  <a:lnTo>
                    <a:pt x="160419" y="22010"/>
                  </a:lnTo>
                  <a:lnTo>
                    <a:pt x="111320" y="34285"/>
                  </a:lnTo>
                  <a:lnTo>
                    <a:pt x="89522" y="46560"/>
                  </a:lnTo>
                  <a:lnTo>
                    <a:pt x="84654" y="82961"/>
                  </a:lnTo>
                  <a:lnTo>
                    <a:pt x="84442" y="85500"/>
                  </a:lnTo>
                  <a:lnTo>
                    <a:pt x="81903" y="85924"/>
                  </a:lnTo>
                  <a:lnTo>
                    <a:pt x="33862" y="92061"/>
                  </a:lnTo>
                  <a:lnTo>
                    <a:pt x="0" y="101796"/>
                  </a:lnTo>
                  <a:lnTo>
                    <a:pt x="5502" y="115341"/>
                  </a:lnTo>
                  <a:lnTo>
                    <a:pt x="46560" y="117246"/>
                  </a:lnTo>
                  <a:lnTo>
                    <a:pt x="48253" y="117458"/>
                  </a:lnTo>
                  <a:lnTo>
                    <a:pt x="49099" y="118727"/>
                  </a:lnTo>
                  <a:lnTo>
                    <a:pt x="82114" y="165710"/>
                  </a:lnTo>
                  <a:lnTo>
                    <a:pt x="141372" y="169731"/>
                  </a:lnTo>
                  <a:lnTo>
                    <a:pt x="144123" y="169943"/>
                  </a:lnTo>
                  <a:lnTo>
                    <a:pt x="144547" y="172906"/>
                  </a:lnTo>
                  <a:lnTo>
                    <a:pt x="147510" y="207825"/>
                  </a:lnTo>
                  <a:lnTo>
                    <a:pt x="147721" y="209096"/>
                  </a:lnTo>
                  <a:lnTo>
                    <a:pt x="146663" y="210365"/>
                  </a:lnTo>
                  <a:lnTo>
                    <a:pt x="135235" y="223698"/>
                  </a:lnTo>
                  <a:lnTo>
                    <a:pt x="162324" y="257136"/>
                  </a:lnTo>
                  <a:lnTo>
                    <a:pt x="162536" y="256925"/>
                  </a:lnTo>
                  <a:lnTo>
                    <a:pt x="164440" y="259676"/>
                  </a:lnTo>
                  <a:lnTo>
                    <a:pt x="196186" y="305178"/>
                  </a:lnTo>
                  <a:lnTo>
                    <a:pt x="208672" y="302850"/>
                  </a:lnTo>
                  <a:lnTo>
                    <a:pt x="227719" y="289728"/>
                  </a:lnTo>
                  <a:lnTo>
                    <a:pt x="229836" y="288247"/>
                  </a:lnTo>
                  <a:lnTo>
                    <a:pt x="231740" y="290151"/>
                  </a:lnTo>
                  <a:lnTo>
                    <a:pt x="250364" y="306447"/>
                  </a:lnTo>
                  <a:lnTo>
                    <a:pt x="250576" y="306659"/>
                  </a:lnTo>
                  <a:lnTo>
                    <a:pt x="250999" y="307082"/>
                  </a:lnTo>
                  <a:lnTo>
                    <a:pt x="289940" y="363801"/>
                  </a:lnTo>
                  <a:lnTo>
                    <a:pt x="290787" y="364859"/>
                  </a:lnTo>
                  <a:lnTo>
                    <a:pt x="290575" y="366340"/>
                  </a:lnTo>
                  <a:lnTo>
                    <a:pt x="288247" y="375441"/>
                  </a:lnTo>
                  <a:lnTo>
                    <a:pt x="318511" y="409514"/>
                  </a:lnTo>
                  <a:lnTo>
                    <a:pt x="319569" y="410784"/>
                  </a:lnTo>
                  <a:lnTo>
                    <a:pt x="319357" y="412477"/>
                  </a:lnTo>
                  <a:lnTo>
                    <a:pt x="310045" y="452264"/>
                  </a:lnTo>
                  <a:lnTo>
                    <a:pt x="328669" y="493321"/>
                  </a:lnTo>
                  <a:lnTo>
                    <a:pt x="336923" y="493321"/>
                  </a:lnTo>
                  <a:lnTo>
                    <a:pt x="348563" y="466867"/>
                  </a:lnTo>
                  <a:lnTo>
                    <a:pt x="363166" y="434487"/>
                  </a:lnTo>
                  <a:lnTo>
                    <a:pt x="364224" y="432370"/>
                  </a:lnTo>
                  <a:lnTo>
                    <a:pt x="366340" y="432370"/>
                  </a:lnTo>
                  <a:lnTo>
                    <a:pt x="391525" y="433429"/>
                  </a:lnTo>
                  <a:lnTo>
                    <a:pt x="392583" y="433429"/>
                  </a:lnTo>
                  <a:lnTo>
                    <a:pt x="393218" y="433852"/>
                  </a:lnTo>
                  <a:lnTo>
                    <a:pt x="426233" y="454381"/>
                  </a:lnTo>
                  <a:lnTo>
                    <a:pt x="434063" y="443375"/>
                  </a:lnTo>
                  <a:lnTo>
                    <a:pt x="428138" y="406974"/>
                  </a:lnTo>
                  <a:lnTo>
                    <a:pt x="404858" y="383694"/>
                  </a:lnTo>
                  <a:lnTo>
                    <a:pt x="403588" y="382424"/>
                  </a:lnTo>
                  <a:lnTo>
                    <a:pt x="403800" y="380732"/>
                  </a:lnTo>
                  <a:lnTo>
                    <a:pt x="409091" y="344119"/>
                  </a:lnTo>
                  <a:lnTo>
                    <a:pt x="409514" y="340944"/>
                  </a:lnTo>
                  <a:lnTo>
                    <a:pt x="412900" y="341156"/>
                  </a:lnTo>
                  <a:lnTo>
                    <a:pt x="474063" y="348563"/>
                  </a:lnTo>
                  <a:lnTo>
                    <a:pt x="523797" y="332690"/>
                  </a:lnTo>
                  <a:lnTo>
                    <a:pt x="530146" y="291845"/>
                  </a:lnTo>
                  <a:lnTo>
                    <a:pt x="512580" y="289094"/>
                  </a:lnTo>
                  <a:lnTo>
                    <a:pt x="511310" y="289094"/>
                  </a:lnTo>
                  <a:lnTo>
                    <a:pt x="510464" y="288035"/>
                  </a:lnTo>
                  <a:lnTo>
                    <a:pt x="499035" y="274491"/>
                  </a:lnTo>
                  <a:lnTo>
                    <a:pt x="496707" y="271739"/>
                  </a:lnTo>
                  <a:lnTo>
                    <a:pt x="499670" y="269623"/>
                  </a:lnTo>
                  <a:lnTo>
                    <a:pt x="525701" y="250364"/>
                  </a:lnTo>
                  <a:lnTo>
                    <a:pt x="526971" y="241687"/>
                  </a:lnTo>
                  <a:lnTo>
                    <a:pt x="504326" y="238936"/>
                  </a:lnTo>
                  <a:lnTo>
                    <a:pt x="501998" y="238513"/>
                  </a:lnTo>
                  <a:lnTo>
                    <a:pt x="501363" y="236185"/>
                  </a:lnTo>
                  <a:lnTo>
                    <a:pt x="498189" y="221582"/>
                  </a:lnTo>
                  <a:lnTo>
                    <a:pt x="497977" y="220312"/>
                  </a:lnTo>
                  <a:lnTo>
                    <a:pt x="498612" y="219254"/>
                  </a:lnTo>
                  <a:lnTo>
                    <a:pt x="511945" y="195551"/>
                  </a:lnTo>
                  <a:lnTo>
                    <a:pt x="503268" y="189202"/>
                  </a:lnTo>
                  <a:lnTo>
                    <a:pt x="459036" y="213328"/>
                  </a:lnTo>
                  <a:lnTo>
                    <a:pt x="457978" y="213963"/>
                  </a:lnTo>
                  <a:lnTo>
                    <a:pt x="456920" y="213752"/>
                  </a:lnTo>
                  <a:lnTo>
                    <a:pt x="404435" y="203170"/>
                  </a:lnTo>
                  <a:lnTo>
                    <a:pt x="402953" y="202958"/>
                  </a:lnTo>
                  <a:lnTo>
                    <a:pt x="402318" y="201688"/>
                  </a:lnTo>
                  <a:lnTo>
                    <a:pt x="380308" y="166134"/>
                  </a:lnTo>
                  <a:lnTo>
                    <a:pt x="380097" y="165710"/>
                  </a:lnTo>
                  <a:lnTo>
                    <a:pt x="379885" y="165287"/>
                  </a:lnTo>
                  <a:lnTo>
                    <a:pt x="366340" y="122325"/>
                  </a:lnTo>
                  <a:lnTo>
                    <a:pt x="366129" y="121902"/>
                  </a:lnTo>
                  <a:lnTo>
                    <a:pt x="366129" y="121267"/>
                  </a:lnTo>
                  <a:lnTo>
                    <a:pt x="365070" y="230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3" name="Полилиния: фигура 1222">
              <a:extLst>
                <a:ext uri="{FF2B5EF4-FFF2-40B4-BE49-F238E27FC236}">
                  <a16:creationId xmlns:a16="http://schemas.microsoft.com/office/drawing/2014/main" id="{D029F771-E917-032B-5CA3-2D4B688BC825}"/>
                </a:ext>
              </a:extLst>
            </p:cNvPr>
            <p:cNvSpPr/>
            <p:nvPr/>
          </p:nvSpPr>
          <p:spPr>
            <a:xfrm>
              <a:off x="4429500" y="4272146"/>
              <a:ext cx="308935" cy="314535"/>
            </a:xfrm>
            <a:custGeom>
              <a:avLst/>
              <a:gdLst>
                <a:gd name="connsiteX0" fmla="*/ 0 w 361896"/>
                <a:gd name="connsiteY0" fmla="*/ 225603 h 368456"/>
                <a:gd name="connsiteX1" fmla="*/ 6349 w 361896"/>
                <a:gd name="connsiteY1" fmla="*/ 245708 h 368456"/>
                <a:gd name="connsiteX2" fmla="*/ 27301 w 361896"/>
                <a:gd name="connsiteY2" fmla="*/ 279782 h 368456"/>
                <a:gd name="connsiteX3" fmla="*/ 77035 w 361896"/>
                <a:gd name="connsiteY3" fmla="*/ 289728 h 368456"/>
                <a:gd name="connsiteX4" fmla="*/ 122114 w 361896"/>
                <a:gd name="connsiteY4" fmla="*/ 265179 h 368456"/>
                <a:gd name="connsiteX5" fmla="*/ 124018 w 361896"/>
                <a:gd name="connsiteY5" fmla="*/ 264120 h 368456"/>
                <a:gd name="connsiteX6" fmla="*/ 125711 w 361896"/>
                <a:gd name="connsiteY6" fmla="*/ 265391 h 368456"/>
                <a:gd name="connsiteX7" fmla="*/ 138198 w 361896"/>
                <a:gd name="connsiteY7" fmla="*/ 274702 h 368456"/>
                <a:gd name="connsiteX8" fmla="*/ 140737 w 361896"/>
                <a:gd name="connsiteY8" fmla="*/ 276607 h 368456"/>
                <a:gd name="connsiteX9" fmla="*/ 139256 w 361896"/>
                <a:gd name="connsiteY9" fmla="*/ 279147 h 368456"/>
                <a:gd name="connsiteX10" fmla="*/ 125076 w 361896"/>
                <a:gd name="connsiteY10" fmla="*/ 304119 h 368456"/>
                <a:gd name="connsiteX11" fmla="*/ 127616 w 361896"/>
                <a:gd name="connsiteY11" fmla="*/ 315336 h 368456"/>
                <a:gd name="connsiteX12" fmla="*/ 151319 w 361896"/>
                <a:gd name="connsiteY12" fmla="*/ 318087 h 368456"/>
                <a:gd name="connsiteX13" fmla="*/ 154917 w 361896"/>
                <a:gd name="connsiteY13" fmla="*/ 318511 h 368456"/>
                <a:gd name="connsiteX14" fmla="*/ 154282 w 361896"/>
                <a:gd name="connsiteY14" fmla="*/ 321897 h 368456"/>
                <a:gd name="connsiteX15" fmla="*/ 152166 w 361896"/>
                <a:gd name="connsiteY15" fmla="*/ 335653 h 368456"/>
                <a:gd name="connsiteX16" fmla="*/ 151954 w 361896"/>
                <a:gd name="connsiteY16" fmla="*/ 336923 h 368456"/>
                <a:gd name="connsiteX17" fmla="*/ 150896 w 361896"/>
                <a:gd name="connsiteY17" fmla="*/ 337770 h 368456"/>
                <a:gd name="connsiteX18" fmla="*/ 126558 w 361896"/>
                <a:gd name="connsiteY18" fmla="*/ 355547 h 368456"/>
                <a:gd name="connsiteX19" fmla="*/ 135023 w 361896"/>
                <a:gd name="connsiteY19" fmla="*/ 365494 h 368456"/>
                <a:gd name="connsiteX20" fmla="*/ 154282 w 361896"/>
                <a:gd name="connsiteY20" fmla="*/ 368457 h 368456"/>
                <a:gd name="connsiteX21" fmla="*/ 185392 w 361896"/>
                <a:gd name="connsiteY21" fmla="*/ 368457 h 368456"/>
                <a:gd name="connsiteX22" fmla="*/ 216926 w 361896"/>
                <a:gd name="connsiteY22" fmla="*/ 339886 h 368456"/>
                <a:gd name="connsiteX23" fmla="*/ 217984 w 361896"/>
                <a:gd name="connsiteY23" fmla="*/ 267930 h 368456"/>
                <a:gd name="connsiteX24" fmla="*/ 217984 w 361896"/>
                <a:gd name="connsiteY24" fmla="*/ 264332 h 368456"/>
                <a:gd name="connsiteX25" fmla="*/ 221370 w 361896"/>
                <a:gd name="connsiteY25" fmla="*/ 264756 h 368456"/>
                <a:gd name="connsiteX26" fmla="*/ 250153 w 361896"/>
                <a:gd name="connsiteY26" fmla="*/ 266660 h 368456"/>
                <a:gd name="connsiteX27" fmla="*/ 280205 w 361896"/>
                <a:gd name="connsiteY27" fmla="*/ 233645 h 368456"/>
                <a:gd name="connsiteX28" fmla="*/ 298829 w 361896"/>
                <a:gd name="connsiteY28" fmla="*/ 184969 h 368456"/>
                <a:gd name="connsiteX29" fmla="*/ 299040 w 361896"/>
                <a:gd name="connsiteY29" fmla="*/ 184546 h 368456"/>
                <a:gd name="connsiteX30" fmla="*/ 299464 w 361896"/>
                <a:gd name="connsiteY30" fmla="*/ 183911 h 368456"/>
                <a:gd name="connsiteX31" fmla="*/ 328458 w 361896"/>
                <a:gd name="connsiteY31" fmla="*/ 153012 h 368456"/>
                <a:gd name="connsiteX32" fmla="*/ 361896 w 361896"/>
                <a:gd name="connsiteY32" fmla="*/ 66877 h 368456"/>
                <a:gd name="connsiteX33" fmla="*/ 344965 w 361896"/>
                <a:gd name="connsiteY33" fmla="*/ 53755 h 368456"/>
                <a:gd name="connsiteX34" fmla="*/ 344754 w 361896"/>
                <a:gd name="connsiteY34" fmla="*/ 53544 h 368456"/>
                <a:gd name="connsiteX35" fmla="*/ 344542 w 361896"/>
                <a:gd name="connsiteY35" fmla="*/ 53121 h 368456"/>
                <a:gd name="connsiteX36" fmla="*/ 324860 w 361896"/>
                <a:gd name="connsiteY36" fmla="*/ 30476 h 368456"/>
                <a:gd name="connsiteX37" fmla="*/ 298405 w 361896"/>
                <a:gd name="connsiteY37" fmla="*/ 35343 h 368456"/>
                <a:gd name="connsiteX38" fmla="*/ 296712 w 361896"/>
                <a:gd name="connsiteY38" fmla="*/ 35766 h 368456"/>
                <a:gd name="connsiteX39" fmla="*/ 295443 w 361896"/>
                <a:gd name="connsiteY39" fmla="*/ 34497 h 368456"/>
                <a:gd name="connsiteX40" fmla="*/ 260734 w 361896"/>
                <a:gd name="connsiteY40" fmla="*/ 1905 h 368456"/>
                <a:gd name="connsiteX41" fmla="*/ 206556 w 361896"/>
                <a:gd name="connsiteY41" fmla="*/ 0 h 368456"/>
                <a:gd name="connsiteX42" fmla="*/ 205709 w 361896"/>
                <a:gd name="connsiteY42" fmla="*/ 18624 h 368456"/>
                <a:gd name="connsiteX43" fmla="*/ 205709 w 361896"/>
                <a:gd name="connsiteY43" fmla="*/ 19047 h 368456"/>
                <a:gd name="connsiteX44" fmla="*/ 202535 w 361896"/>
                <a:gd name="connsiteY44" fmla="*/ 45078 h 368456"/>
                <a:gd name="connsiteX45" fmla="*/ 202323 w 361896"/>
                <a:gd name="connsiteY45" fmla="*/ 46348 h 368456"/>
                <a:gd name="connsiteX46" fmla="*/ 201477 w 361896"/>
                <a:gd name="connsiteY46" fmla="*/ 47195 h 368456"/>
                <a:gd name="connsiteX47" fmla="*/ 162536 w 361896"/>
                <a:gd name="connsiteY47" fmla="*/ 79787 h 368456"/>
                <a:gd name="connsiteX48" fmla="*/ 161054 w 361896"/>
                <a:gd name="connsiteY48" fmla="*/ 81268 h 368456"/>
                <a:gd name="connsiteX49" fmla="*/ 158938 w 361896"/>
                <a:gd name="connsiteY49" fmla="*/ 80210 h 368456"/>
                <a:gd name="connsiteX50" fmla="*/ 128251 w 361896"/>
                <a:gd name="connsiteY50" fmla="*/ 65819 h 368456"/>
                <a:gd name="connsiteX51" fmla="*/ 104124 w 361896"/>
                <a:gd name="connsiteY51" fmla="*/ 63914 h 368456"/>
                <a:gd name="connsiteX52" fmla="*/ 79787 w 361896"/>
                <a:gd name="connsiteY52" fmla="*/ 152589 h 368456"/>
                <a:gd name="connsiteX53" fmla="*/ 79151 w 361896"/>
                <a:gd name="connsiteY53" fmla="*/ 154705 h 368456"/>
                <a:gd name="connsiteX54" fmla="*/ 77035 w 361896"/>
                <a:gd name="connsiteY54" fmla="*/ 154917 h 368456"/>
                <a:gd name="connsiteX55" fmla="*/ 24550 w 361896"/>
                <a:gd name="connsiteY55" fmla="*/ 162959 h 368456"/>
                <a:gd name="connsiteX56" fmla="*/ 0 w 361896"/>
                <a:gd name="connsiteY56" fmla="*/ 225603 h 368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61896" h="368456">
                  <a:moveTo>
                    <a:pt x="0" y="225603"/>
                  </a:moveTo>
                  <a:lnTo>
                    <a:pt x="6349" y="245708"/>
                  </a:lnTo>
                  <a:lnTo>
                    <a:pt x="27301" y="279782"/>
                  </a:lnTo>
                  <a:lnTo>
                    <a:pt x="77035" y="289728"/>
                  </a:lnTo>
                  <a:lnTo>
                    <a:pt x="122114" y="265179"/>
                  </a:lnTo>
                  <a:lnTo>
                    <a:pt x="124018" y="264120"/>
                  </a:lnTo>
                  <a:lnTo>
                    <a:pt x="125711" y="265391"/>
                  </a:lnTo>
                  <a:lnTo>
                    <a:pt x="138198" y="274702"/>
                  </a:lnTo>
                  <a:lnTo>
                    <a:pt x="140737" y="276607"/>
                  </a:lnTo>
                  <a:lnTo>
                    <a:pt x="139256" y="279147"/>
                  </a:lnTo>
                  <a:lnTo>
                    <a:pt x="125076" y="304119"/>
                  </a:lnTo>
                  <a:lnTo>
                    <a:pt x="127616" y="315336"/>
                  </a:lnTo>
                  <a:lnTo>
                    <a:pt x="151319" y="318087"/>
                  </a:lnTo>
                  <a:lnTo>
                    <a:pt x="154917" y="318511"/>
                  </a:lnTo>
                  <a:lnTo>
                    <a:pt x="154282" y="321897"/>
                  </a:lnTo>
                  <a:lnTo>
                    <a:pt x="152166" y="335653"/>
                  </a:lnTo>
                  <a:lnTo>
                    <a:pt x="151954" y="336923"/>
                  </a:lnTo>
                  <a:lnTo>
                    <a:pt x="150896" y="337770"/>
                  </a:lnTo>
                  <a:lnTo>
                    <a:pt x="126558" y="355547"/>
                  </a:lnTo>
                  <a:lnTo>
                    <a:pt x="135023" y="365494"/>
                  </a:lnTo>
                  <a:lnTo>
                    <a:pt x="154282" y="368457"/>
                  </a:lnTo>
                  <a:lnTo>
                    <a:pt x="185392" y="368457"/>
                  </a:lnTo>
                  <a:lnTo>
                    <a:pt x="216926" y="339886"/>
                  </a:lnTo>
                  <a:lnTo>
                    <a:pt x="217984" y="267930"/>
                  </a:lnTo>
                  <a:lnTo>
                    <a:pt x="217984" y="264332"/>
                  </a:lnTo>
                  <a:lnTo>
                    <a:pt x="221370" y="264756"/>
                  </a:lnTo>
                  <a:lnTo>
                    <a:pt x="250153" y="266660"/>
                  </a:lnTo>
                  <a:lnTo>
                    <a:pt x="280205" y="233645"/>
                  </a:lnTo>
                  <a:lnTo>
                    <a:pt x="298829" y="184969"/>
                  </a:lnTo>
                  <a:lnTo>
                    <a:pt x="299040" y="184546"/>
                  </a:lnTo>
                  <a:lnTo>
                    <a:pt x="299464" y="183911"/>
                  </a:lnTo>
                  <a:lnTo>
                    <a:pt x="328458" y="153012"/>
                  </a:lnTo>
                  <a:lnTo>
                    <a:pt x="361896" y="66877"/>
                  </a:lnTo>
                  <a:lnTo>
                    <a:pt x="344965" y="53755"/>
                  </a:lnTo>
                  <a:lnTo>
                    <a:pt x="344754" y="53544"/>
                  </a:lnTo>
                  <a:lnTo>
                    <a:pt x="344542" y="53121"/>
                  </a:lnTo>
                  <a:lnTo>
                    <a:pt x="324860" y="30476"/>
                  </a:lnTo>
                  <a:lnTo>
                    <a:pt x="298405" y="35343"/>
                  </a:lnTo>
                  <a:lnTo>
                    <a:pt x="296712" y="35766"/>
                  </a:lnTo>
                  <a:lnTo>
                    <a:pt x="295443" y="34497"/>
                  </a:lnTo>
                  <a:lnTo>
                    <a:pt x="260734" y="1905"/>
                  </a:lnTo>
                  <a:lnTo>
                    <a:pt x="206556" y="0"/>
                  </a:lnTo>
                  <a:lnTo>
                    <a:pt x="205709" y="18624"/>
                  </a:lnTo>
                  <a:lnTo>
                    <a:pt x="205709" y="19047"/>
                  </a:lnTo>
                  <a:lnTo>
                    <a:pt x="202535" y="45078"/>
                  </a:lnTo>
                  <a:lnTo>
                    <a:pt x="202323" y="46348"/>
                  </a:lnTo>
                  <a:lnTo>
                    <a:pt x="201477" y="47195"/>
                  </a:lnTo>
                  <a:lnTo>
                    <a:pt x="162536" y="79787"/>
                  </a:lnTo>
                  <a:lnTo>
                    <a:pt x="161054" y="81268"/>
                  </a:lnTo>
                  <a:lnTo>
                    <a:pt x="158938" y="80210"/>
                  </a:lnTo>
                  <a:lnTo>
                    <a:pt x="128251" y="65819"/>
                  </a:lnTo>
                  <a:lnTo>
                    <a:pt x="104124" y="63914"/>
                  </a:lnTo>
                  <a:lnTo>
                    <a:pt x="79787" y="152589"/>
                  </a:lnTo>
                  <a:lnTo>
                    <a:pt x="79151" y="154705"/>
                  </a:lnTo>
                  <a:lnTo>
                    <a:pt x="77035" y="154917"/>
                  </a:lnTo>
                  <a:lnTo>
                    <a:pt x="24550" y="162959"/>
                  </a:lnTo>
                  <a:lnTo>
                    <a:pt x="0" y="225603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4" name="Полилиния: фигура 1223">
              <a:extLst>
                <a:ext uri="{FF2B5EF4-FFF2-40B4-BE49-F238E27FC236}">
                  <a16:creationId xmlns:a16="http://schemas.microsoft.com/office/drawing/2014/main" id="{129BC6B1-93EC-1426-7BAB-810696DF5E18}"/>
                </a:ext>
              </a:extLst>
            </p:cNvPr>
            <p:cNvSpPr/>
            <p:nvPr/>
          </p:nvSpPr>
          <p:spPr>
            <a:xfrm>
              <a:off x="4386684" y="4565544"/>
              <a:ext cx="487068" cy="645510"/>
            </a:xfrm>
            <a:custGeom>
              <a:avLst/>
              <a:gdLst>
                <a:gd name="connsiteX0" fmla="*/ 271739 w 570567"/>
                <a:gd name="connsiteY0" fmla="*/ 1058 h 756171"/>
                <a:gd name="connsiteX1" fmla="*/ 238936 w 570567"/>
                <a:gd name="connsiteY1" fmla="*/ 30476 h 756171"/>
                <a:gd name="connsiteX2" fmla="*/ 238089 w 570567"/>
                <a:gd name="connsiteY2" fmla="*/ 31322 h 756171"/>
                <a:gd name="connsiteX3" fmla="*/ 236820 w 570567"/>
                <a:gd name="connsiteY3" fmla="*/ 31322 h 756171"/>
                <a:gd name="connsiteX4" fmla="*/ 207191 w 570567"/>
                <a:gd name="connsiteY4" fmla="*/ 31322 h 756171"/>
                <a:gd name="connsiteX5" fmla="*/ 200207 w 570567"/>
                <a:gd name="connsiteY5" fmla="*/ 74707 h 756171"/>
                <a:gd name="connsiteX6" fmla="*/ 199995 w 570567"/>
                <a:gd name="connsiteY6" fmla="*/ 76823 h 756171"/>
                <a:gd name="connsiteX7" fmla="*/ 198090 w 570567"/>
                <a:gd name="connsiteY7" fmla="*/ 77459 h 756171"/>
                <a:gd name="connsiteX8" fmla="*/ 145605 w 570567"/>
                <a:gd name="connsiteY8" fmla="*/ 94178 h 756171"/>
                <a:gd name="connsiteX9" fmla="*/ 144758 w 570567"/>
                <a:gd name="connsiteY9" fmla="*/ 94389 h 756171"/>
                <a:gd name="connsiteX10" fmla="*/ 144123 w 570567"/>
                <a:gd name="connsiteY10" fmla="*/ 94389 h 756171"/>
                <a:gd name="connsiteX11" fmla="*/ 85500 w 570567"/>
                <a:gd name="connsiteY11" fmla="*/ 87405 h 756171"/>
                <a:gd name="connsiteX12" fmla="*/ 81056 w 570567"/>
                <a:gd name="connsiteY12" fmla="*/ 119150 h 756171"/>
                <a:gd name="connsiteX13" fmla="*/ 103913 w 570567"/>
                <a:gd name="connsiteY13" fmla="*/ 142007 h 756171"/>
                <a:gd name="connsiteX14" fmla="*/ 104759 w 570567"/>
                <a:gd name="connsiteY14" fmla="*/ 142854 h 756171"/>
                <a:gd name="connsiteX15" fmla="*/ 104759 w 570567"/>
                <a:gd name="connsiteY15" fmla="*/ 143912 h 756171"/>
                <a:gd name="connsiteX16" fmla="*/ 111108 w 570567"/>
                <a:gd name="connsiteY16" fmla="*/ 182641 h 756171"/>
                <a:gd name="connsiteX17" fmla="*/ 111320 w 570567"/>
                <a:gd name="connsiteY17" fmla="*/ 184122 h 756171"/>
                <a:gd name="connsiteX18" fmla="*/ 110685 w 570567"/>
                <a:gd name="connsiteY18" fmla="*/ 185181 h 756171"/>
                <a:gd name="connsiteX19" fmla="*/ 100103 w 570567"/>
                <a:gd name="connsiteY19" fmla="*/ 199784 h 756171"/>
                <a:gd name="connsiteX20" fmla="*/ 98199 w 570567"/>
                <a:gd name="connsiteY20" fmla="*/ 202323 h 756171"/>
                <a:gd name="connsiteX21" fmla="*/ 95659 w 570567"/>
                <a:gd name="connsiteY21" fmla="*/ 200630 h 756171"/>
                <a:gd name="connsiteX22" fmla="*/ 60739 w 570567"/>
                <a:gd name="connsiteY22" fmla="*/ 179255 h 756171"/>
                <a:gd name="connsiteX23" fmla="*/ 38729 w 570567"/>
                <a:gd name="connsiteY23" fmla="*/ 178197 h 756171"/>
                <a:gd name="connsiteX24" fmla="*/ 24973 w 570567"/>
                <a:gd name="connsiteY24" fmla="*/ 208672 h 756171"/>
                <a:gd name="connsiteX25" fmla="*/ 24973 w 570567"/>
                <a:gd name="connsiteY25" fmla="*/ 208672 h 756171"/>
                <a:gd name="connsiteX26" fmla="*/ 12486 w 570567"/>
                <a:gd name="connsiteY26" fmla="*/ 237031 h 756171"/>
                <a:gd name="connsiteX27" fmla="*/ 11428 w 570567"/>
                <a:gd name="connsiteY27" fmla="*/ 238936 h 756171"/>
                <a:gd name="connsiteX28" fmla="*/ 9312 w 570567"/>
                <a:gd name="connsiteY28" fmla="*/ 238936 h 756171"/>
                <a:gd name="connsiteX29" fmla="*/ 0 w 570567"/>
                <a:gd name="connsiteY29" fmla="*/ 238936 h 756171"/>
                <a:gd name="connsiteX30" fmla="*/ 0 w 570567"/>
                <a:gd name="connsiteY30" fmla="*/ 333113 h 756171"/>
                <a:gd name="connsiteX31" fmla="*/ 20528 w 570567"/>
                <a:gd name="connsiteY31" fmla="*/ 361473 h 756171"/>
                <a:gd name="connsiteX32" fmla="*/ 21164 w 570567"/>
                <a:gd name="connsiteY32" fmla="*/ 362531 h 756171"/>
                <a:gd name="connsiteX33" fmla="*/ 21164 w 570567"/>
                <a:gd name="connsiteY33" fmla="*/ 363589 h 756171"/>
                <a:gd name="connsiteX34" fmla="*/ 19047 w 570567"/>
                <a:gd name="connsiteY34" fmla="*/ 436815 h 756171"/>
                <a:gd name="connsiteX35" fmla="*/ 35978 w 570567"/>
                <a:gd name="connsiteY35" fmla="*/ 455650 h 756171"/>
                <a:gd name="connsiteX36" fmla="*/ 36824 w 570567"/>
                <a:gd name="connsiteY36" fmla="*/ 456709 h 756171"/>
                <a:gd name="connsiteX37" fmla="*/ 36824 w 570567"/>
                <a:gd name="connsiteY37" fmla="*/ 457978 h 756171"/>
                <a:gd name="connsiteX38" fmla="*/ 34708 w 570567"/>
                <a:gd name="connsiteY38" fmla="*/ 492686 h 756171"/>
                <a:gd name="connsiteX39" fmla="*/ 34496 w 570567"/>
                <a:gd name="connsiteY39" fmla="*/ 494803 h 756171"/>
                <a:gd name="connsiteX40" fmla="*/ 32592 w 570567"/>
                <a:gd name="connsiteY40" fmla="*/ 495438 h 756171"/>
                <a:gd name="connsiteX41" fmla="*/ 16084 w 570567"/>
                <a:gd name="connsiteY41" fmla="*/ 501998 h 756171"/>
                <a:gd name="connsiteX42" fmla="*/ 21375 w 570567"/>
                <a:gd name="connsiteY42" fmla="*/ 546442 h 756171"/>
                <a:gd name="connsiteX43" fmla="*/ 35766 w 570567"/>
                <a:gd name="connsiteY43" fmla="*/ 536707 h 756171"/>
                <a:gd name="connsiteX44" fmla="*/ 36613 w 570567"/>
                <a:gd name="connsiteY44" fmla="*/ 536283 h 756171"/>
                <a:gd name="connsiteX45" fmla="*/ 37459 w 570567"/>
                <a:gd name="connsiteY45" fmla="*/ 536283 h 756171"/>
                <a:gd name="connsiteX46" fmla="*/ 79363 w 570567"/>
                <a:gd name="connsiteY46" fmla="*/ 534167 h 756171"/>
                <a:gd name="connsiteX47" fmla="*/ 83172 w 570567"/>
                <a:gd name="connsiteY47" fmla="*/ 533955 h 756171"/>
                <a:gd name="connsiteX48" fmla="*/ 82961 w 570567"/>
                <a:gd name="connsiteY48" fmla="*/ 537765 h 756171"/>
                <a:gd name="connsiteX49" fmla="*/ 79786 w 570567"/>
                <a:gd name="connsiteY49" fmla="*/ 588134 h 756171"/>
                <a:gd name="connsiteX50" fmla="*/ 79575 w 570567"/>
                <a:gd name="connsiteY50" fmla="*/ 590250 h 756171"/>
                <a:gd name="connsiteX51" fmla="*/ 77247 w 570567"/>
                <a:gd name="connsiteY51" fmla="*/ 591097 h 756171"/>
                <a:gd name="connsiteX52" fmla="*/ 51216 w 570567"/>
                <a:gd name="connsiteY52" fmla="*/ 598715 h 756171"/>
                <a:gd name="connsiteX53" fmla="*/ 50581 w 570567"/>
                <a:gd name="connsiteY53" fmla="*/ 613742 h 756171"/>
                <a:gd name="connsiteX54" fmla="*/ 69416 w 570567"/>
                <a:gd name="connsiteY54" fmla="*/ 633847 h 756171"/>
                <a:gd name="connsiteX55" fmla="*/ 71533 w 570567"/>
                <a:gd name="connsiteY55" fmla="*/ 635963 h 756171"/>
                <a:gd name="connsiteX56" fmla="*/ 69416 w 570567"/>
                <a:gd name="connsiteY56" fmla="*/ 638291 h 756171"/>
                <a:gd name="connsiteX57" fmla="*/ 40634 w 570567"/>
                <a:gd name="connsiteY57" fmla="*/ 668978 h 756171"/>
                <a:gd name="connsiteX58" fmla="*/ 54602 w 570567"/>
                <a:gd name="connsiteY58" fmla="*/ 696068 h 756171"/>
                <a:gd name="connsiteX59" fmla="*/ 126346 w 570567"/>
                <a:gd name="connsiteY59" fmla="*/ 712364 h 756171"/>
                <a:gd name="connsiteX60" fmla="*/ 127404 w 570567"/>
                <a:gd name="connsiteY60" fmla="*/ 712575 h 756171"/>
                <a:gd name="connsiteX61" fmla="*/ 128039 w 570567"/>
                <a:gd name="connsiteY61" fmla="*/ 713422 h 756171"/>
                <a:gd name="connsiteX62" fmla="*/ 166980 w 570567"/>
                <a:gd name="connsiteY62" fmla="*/ 752363 h 756171"/>
                <a:gd name="connsiteX63" fmla="*/ 206344 w 570567"/>
                <a:gd name="connsiteY63" fmla="*/ 756172 h 756171"/>
                <a:gd name="connsiteX64" fmla="*/ 223275 w 570567"/>
                <a:gd name="connsiteY64" fmla="*/ 716385 h 756171"/>
                <a:gd name="connsiteX65" fmla="*/ 223910 w 570567"/>
                <a:gd name="connsiteY65" fmla="*/ 714903 h 756171"/>
                <a:gd name="connsiteX66" fmla="*/ 225391 w 570567"/>
                <a:gd name="connsiteY66" fmla="*/ 714480 h 756171"/>
                <a:gd name="connsiteX67" fmla="*/ 259041 w 570567"/>
                <a:gd name="connsiteY67" fmla="*/ 705591 h 756171"/>
                <a:gd name="connsiteX68" fmla="*/ 263909 w 570567"/>
                <a:gd name="connsiteY68" fmla="*/ 675539 h 756171"/>
                <a:gd name="connsiteX69" fmla="*/ 268142 w 570567"/>
                <a:gd name="connsiteY69" fmla="*/ 644005 h 756171"/>
                <a:gd name="connsiteX70" fmla="*/ 268353 w 570567"/>
                <a:gd name="connsiteY70" fmla="*/ 641677 h 756171"/>
                <a:gd name="connsiteX71" fmla="*/ 270681 w 570567"/>
                <a:gd name="connsiteY71" fmla="*/ 641254 h 756171"/>
                <a:gd name="connsiteX72" fmla="*/ 313431 w 570567"/>
                <a:gd name="connsiteY72" fmla="*/ 631307 h 756171"/>
                <a:gd name="connsiteX73" fmla="*/ 318299 w 570567"/>
                <a:gd name="connsiteY73" fmla="*/ 596811 h 756171"/>
                <a:gd name="connsiteX74" fmla="*/ 318511 w 570567"/>
                <a:gd name="connsiteY74" fmla="*/ 596176 h 756171"/>
                <a:gd name="connsiteX75" fmla="*/ 318722 w 570567"/>
                <a:gd name="connsiteY75" fmla="*/ 595541 h 756171"/>
                <a:gd name="connsiteX76" fmla="*/ 354489 w 570567"/>
                <a:gd name="connsiteY76" fmla="*/ 534802 h 756171"/>
                <a:gd name="connsiteX77" fmla="*/ 354912 w 570567"/>
                <a:gd name="connsiteY77" fmla="*/ 533955 h 756171"/>
                <a:gd name="connsiteX78" fmla="*/ 355758 w 570567"/>
                <a:gd name="connsiteY78" fmla="*/ 533532 h 756171"/>
                <a:gd name="connsiteX79" fmla="*/ 415439 w 570567"/>
                <a:gd name="connsiteY79" fmla="*/ 500093 h 756171"/>
                <a:gd name="connsiteX80" fmla="*/ 416921 w 570567"/>
                <a:gd name="connsiteY80" fmla="*/ 499036 h 756171"/>
                <a:gd name="connsiteX81" fmla="*/ 418614 w 570567"/>
                <a:gd name="connsiteY81" fmla="*/ 499882 h 756171"/>
                <a:gd name="connsiteX82" fmla="*/ 448243 w 570567"/>
                <a:gd name="connsiteY82" fmla="*/ 515331 h 756171"/>
                <a:gd name="connsiteX83" fmla="*/ 462846 w 570567"/>
                <a:gd name="connsiteY83" fmla="*/ 515331 h 756171"/>
                <a:gd name="connsiteX84" fmla="*/ 473639 w 570567"/>
                <a:gd name="connsiteY84" fmla="*/ 476814 h 756171"/>
                <a:gd name="connsiteX85" fmla="*/ 474062 w 570567"/>
                <a:gd name="connsiteY85" fmla="*/ 475121 h 756171"/>
                <a:gd name="connsiteX86" fmla="*/ 475967 w 570567"/>
                <a:gd name="connsiteY86" fmla="*/ 474486 h 756171"/>
                <a:gd name="connsiteX87" fmla="*/ 505596 w 570567"/>
                <a:gd name="connsiteY87" fmla="*/ 465385 h 756171"/>
                <a:gd name="connsiteX88" fmla="*/ 522104 w 570567"/>
                <a:gd name="connsiteY88" fmla="*/ 452264 h 756171"/>
                <a:gd name="connsiteX89" fmla="*/ 499035 w 570567"/>
                <a:gd name="connsiteY89" fmla="*/ 428349 h 756171"/>
                <a:gd name="connsiteX90" fmla="*/ 485702 w 570567"/>
                <a:gd name="connsiteY90" fmla="*/ 434698 h 756171"/>
                <a:gd name="connsiteX91" fmla="*/ 463692 w 570567"/>
                <a:gd name="connsiteY91" fmla="*/ 446127 h 756171"/>
                <a:gd name="connsiteX92" fmla="*/ 462422 w 570567"/>
                <a:gd name="connsiteY92" fmla="*/ 446762 h 756171"/>
                <a:gd name="connsiteX93" fmla="*/ 461153 w 570567"/>
                <a:gd name="connsiteY93" fmla="*/ 446338 h 756171"/>
                <a:gd name="connsiteX94" fmla="*/ 365705 w 570567"/>
                <a:gd name="connsiteY94" fmla="*/ 415016 h 756171"/>
                <a:gd name="connsiteX95" fmla="*/ 365070 w 570567"/>
                <a:gd name="connsiteY95" fmla="*/ 414805 h 756171"/>
                <a:gd name="connsiteX96" fmla="*/ 364647 w 570567"/>
                <a:gd name="connsiteY96" fmla="*/ 414381 h 756171"/>
                <a:gd name="connsiteX97" fmla="*/ 342637 w 570567"/>
                <a:gd name="connsiteY97" fmla="*/ 396392 h 756171"/>
                <a:gd name="connsiteX98" fmla="*/ 342002 w 570567"/>
                <a:gd name="connsiteY98" fmla="*/ 395969 h 756171"/>
                <a:gd name="connsiteX99" fmla="*/ 341790 w 570567"/>
                <a:gd name="connsiteY99" fmla="*/ 395123 h 756171"/>
                <a:gd name="connsiteX100" fmla="*/ 316606 w 570567"/>
                <a:gd name="connsiteY100" fmla="*/ 338616 h 756171"/>
                <a:gd name="connsiteX101" fmla="*/ 315971 w 570567"/>
                <a:gd name="connsiteY101" fmla="*/ 337558 h 756171"/>
                <a:gd name="connsiteX102" fmla="*/ 316394 w 570567"/>
                <a:gd name="connsiteY102" fmla="*/ 336288 h 756171"/>
                <a:gd name="connsiteX103" fmla="*/ 328034 w 570567"/>
                <a:gd name="connsiteY103" fmla="*/ 302638 h 756171"/>
                <a:gd name="connsiteX104" fmla="*/ 328246 w 570567"/>
                <a:gd name="connsiteY104" fmla="*/ 301580 h 756171"/>
                <a:gd name="connsiteX105" fmla="*/ 329304 w 570567"/>
                <a:gd name="connsiteY105" fmla="*/ 300945 h 756171"/>
                <a:gd name="connsiteX106" fmla="*/ 374382 w 570567"/>
                <a:gd name="connsiteY106" fmla="*/ 273644 h 756171"/>
                <a:gd name="connsiteX107" fmla="*/ 375441 w 570567"/>
                <a:gd name="connsiteY107" fmla="*/ 273009 h 756171"/>
                <a:gd name="connsiteX108" fmla="*/ 376499 w 570567"/>
                <a:gd name="connsiteY108" fmla="*/ 273221 h 756171"/>
                <a:gd name="connsiteX109" fmla="*/ 401683 w 570567"/>
                <a:gd name="connsiteY109" fmla="*/ 275337 h 756171"/>
                <a:gd name="connsiteX110" fmla="*/ 403165 w 570567"/>
                <a:gd name="connsiteY110" fmla="*/ 275337 h 756171"/>
                <a:gd name="connsiteX111" fmla="*/ 404011 w 570567"/>
                <a:gd name="connsiteY111" fmla="*/ 276607 h 756171"/>
                <a:gd name="connsiteX112" fmla="*/ 423905 w 570567"/>
                <a:gd name="connsiteY112" fmla="*/ 302850 h 756171"/>
                <a:gd name="connsiteX113" fmla="*/ 424540 w 570567"/>
                <a:gd name="connsiteY113" fmla="*/ 303696 h 756171"/>
                <a:gd name="connsiteX114" fmla="*/ 424540 w 570567"/>
                <a:gd name="connsiteY114" fmla="*/ 304754 h 756171"/>
                <a:gd name="connsiteX115" fmla="*/ 425598 w 570567"/>
                <a:gd name="connsiteY115" fmla="*/ 348140 h 756171"/>
                <a:gd name="connsiteX116" fmla="*/ 443799 w 570567"/>
                <a:gd name="connsiteY116" fmla="*/ 362742 h 756171"/>
                <a:gd name="connsiteX117" fmla="*/ 467078 w 570567"/>
                <a:gd name="connsiteY117" fmla="*/ 352161 h 756171"/>
                <a:gd name="connsiteX118" fmla="*/ 467925 w 570567"/>
                <a:gd name="connsiteY118" fmla="*/ 351737 h 756171"/>
                <a:gd name="connsiteX119" fmla="*/ 468771 w 570567"/>
                <a:gd name="connsiteY119" fmla="*/ 351737 h 756171"/>
                <a:gd name="connsiteX120" fmla="*/ 490782 w 570567"/>
                <a:gd name="connsiteY120" fmla="*/ 353854 h 756171"/>
                <a:gd name="connsiteX121" fmla="*/ 491628 w 570567"/>
                <a:gd name="connsiteY121" fmla="*/ 354065 h 756171"/>
                <a:gd name="connsiteX122" fmla="*/ 492475 w 570567"/>
                <a:gd name="connsiteY122" fmla="*/ 354489 h 756171"/>
                <a:gd name="connsiteX123" fmla="*/ 507077 w 570567"/>
                <a:gd name="connsiteY123" fmla="*/ 364859 h 756171"/>
                <a:gd name="connsiteX124" fmla="*/ 507289 w 570567"/>
                <a:gd name="connsiteY124" fmla="*/ 365070 h 756171"/>
                <a:gd name="connsiteX125" fmla="*/ 507501 w 570567"/>
                <a:gd name="connsiteY125" fmla="*/ 365282 h 756171"/>
                <a:gd name="connsiteX126" fmla="*/ 541362 w 570567"/>
                <a:gd name="connsiteY126" fmla="*/ 398086 h 756171"/>
                <a:gd name="connsiteX127" fmla="*/ 557023 w 570567"/>
                <a:gd name="connsiteY127" fmla="*/ 389408 h 756171"/>
                <a:gd name="connsiteX128" fmla="*/ 568240 w 570567"/>
                <a:gd name="connsiteY128" fmla="*/ 366975 h 756171"/>
                <a:gd name="connsiteX129" fmla="*/ 547500 w 570567"/>
                <a:gd name="connsiteY129" fmla="*/ 339251 h 756171"/>
                <a:gd name="connsiteX130" fmla="*/ 547076 w 570567"/>
                <a:gd name="connsiteY130" fmla="*/ 338616 h 756171"/>
                <a:gd name="connsiteX131" fmla="*/ 546865 w 570567"/>
                <a:gd name="connsiteY131" fmla="*/ 337769 h 756171"/>
                <a:gd name="connsiteX132" fmla="*/ 543690 w 570567"/>
                <a:gd name="connsiteY132" fmla="*/ 315759 h 756171"/>
                <a:gd name="connsiteX133" fmla="*/ 543690 w 570567"/>
                <a:gd name="connsiteY133" fmla="*/ 314701 h 756171"/>
                <a:gd name="connsiteX134" fmla="*/ 544114 w 570567"/>
                <a:gd name="connsiteY134" fmla="*/ 313643 h 756171"/>
                <a:gd name="connsiteX135" fmla="*/ 565912 w 570567"/>
                <a:gd name="connsiteY135" fmla="*/ 273432 h 756171"/>
                <a:gd name="connsiteX136" fmla="*/ 570568 w 570567"/>
                <a:gd name="connsiteY136" fmla="*/ 240629 h 756171"/>
                <a:gd name="connsiteX137" fmla="*/ 552791 w 570567"/>
                <a:gd name="connsiteY137" fmla="*/ 237878 h 756171"/>
                <a:gd name="connsiteX138" fmla="*/ 552367 w 570567"/>
                <a:gd name="connsiteY138" fmla="*/ 237878 h 756171"/>
                <a:gd name="connsiteX139" fmla="*/ 551944 w 570567"/>
                <a:gd name="connsiteY139" fmla="*/ 237666 h 756171"/>
                <a:gd name="connsiteX140" fmla="*/ 490147 w 570567"/>
                <a:gd name="connsiteY140" fmla="*/ 210365 h 756171"/>
                <a:gd name="connsiteX141" fmla="*/ 489723 w 570567"/>
                <a:gd name="connsiteY141" fmla="*/ 210153 h 756171"/>
                <a:gd name="connsiteX142" fmla="*/ 489300 w 570567"/>
                <a:gd name="connsiteY142" fmla="*/ 209942 h 756171"/>
                <a:gd name="connsiteX143" fmla="*/ 463269 w 570567"/>
                <a:gd name="connsiteY143" fmla="*/ 188990 h 756171"/>
                <a:gd name="connsiteX144" fmla="*/ 462422 w 570567"/>
                <a:gd name="connsiteY144" fmla="*/ 188355 h 756171"/>
                <a:gd name="connsiteX145" fmla="*/ 462211 w 570567"/>
                <a:gd name="connsiteY145" fmla="*/ 187297 h 756171"/>
                <a:gd name="connsiteX146" fmla="*/ 452687 w 570567"/>
                <a:gd name="connsiteY146" fmla="*/ 157880 h 756171"/>
                <a:gd name="connsiteX147" fmla="*/ 427291 w 570567"/>
                <a:gd name="connsiteY147" fmla="*/ 164441 h 756171"/>
                <a:gd name="connsiteX148" fmla="*/ 425175 w 570567"/>
                <a:gd name="connsiteY148" fmla="*/ 165075 h 756171"/>
                <a:gd name="connsiteX149" fmla="*/ 423905 w 570567"/>
                <a:gd name="connsiteY149" fmla="*/ 163170 h 756171"/>
                <a:gd name="connsiteX150" fmla="*/ 412265 w 570567"/>
                <a:gd name="connsiteY150" fmla="*/ 147510 h 756171"/>
                <a:gd name="connsiteX151" fmla="*/ 411842 w 570567"/>
                <a:gd name="connsiteY151" fmla="*/ 146875 h 756171"/>
                <a:gd name="connsiteX152" fmla="*/ 411630 w 570567"/>
                <a:gd name="connsiteY152" fmla="*/ 146028 h 756171"/>
                <a:gd name="connsiteX153" fmla="*/ 407397 w 570567"/>
                <a:gd name="connsiteY153" fmla="*/ 118727 h 756171"/>
                <a:gd name="connsiteX154" fmla="*/ 407397 w 570567"/>
                <a:gd name="connsiteY154" fmla="*/ 118727 h 756171"/>
                <a:gd name="connsiteX155" fmla="*/ 403800 w 570567"/>
                <a:gd name="connsiteY155" fmla="*/ 102220 h 756171"/>
                <a:gd name="connsiteX156" fmla="*/ 375441 w 570567"/>
                <a:gd name="connsiteY156" fmla="*/ 95236 h 756171"/>
                <a:gd name="connsiteX157" fmla="*/ 373113 w 570567"/>
                <a:gd name="connsiteY157" fmla="*/ 94601 h 756171"/>
                <a:gd name="connsiteX158" fmla="*/ 372901 w 570567"/>
                <a:gd name="connsiteY158" fmla="*/ 92273 h 756171"/>
                <a:gd name="connsiteX159" fmla="*/ 369938 w 570567"/>
                <a:gd name="connsiteY159" fmla="*/ 55448 h 756171"/>
                <a:gd name="connsiteX160" fmla="*/ 303696 w 570567"/>
                <a:gd name="connsiteY160" fmla="*/ 52274 h 756171"/>
                <a:gd name="connsiteX161" fmla="*/ 300522 w 570567"/>
                <a:gd name="connsiteY161" fmla="*/ 52274 h 756171"/>
                <a:gd name="connsiteX162" fmla="*/ 300522 w 570567"/>
                <a:gd name="connsiteY162" fmla="*/ 49099 h 756171"/>
                <a:gd name="connsiteX163" fmla="*/ 300522 w 570567"/>
                <a:gd name="connsiteY163" fmla="*/ 0 h 756171"/>
                <a:gd name="connsiteX164" fmla="*/ 271739 w 570567"/>
                <a:gd name="connsiteY164" fmla="*/ 1058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570567" h="756171">
                  <a:moveTo>
                    <a:pt x="271739" y="1058"/>
                  </a:moveTo>
                  <a:lnTo>
                    <a:pt x="238936" y="30476"/>
                  </a:lnTo>
                  <a:lnTo>
                    <a:pt x="238089" y="31322"/>
                  </a:lnTo>
                  <a:lnTo>
                    <a:pt x="236820" y="31322"/>
                  </a:lnTo>
                  <a:lnTo>
                    <a:pt x="207191" y="31322"/>
                  </a:lnTo>
                  <a:lnTo>
                    <a:pt x="200207" y="74707"/>
                  </a:lnTo>
                  <a:lnTo>
                    <a:pt x="199995" y="76823"/>
                  </a:lnTo>
                  <a:lnTo>
                    <a:pt x="198090" y="77459"/>
                  </a:lnTo>
                  <a:lnTo>
                    <a:pt x="145605" y="94178"/>
                  </a:lnTo>
                  <a:lnTo>
                    <a:pt x="144758" y="94389"/>
                  </a:lnTo>
                  <a:lnTo>
                    <a:pt x="144123" y="94389"/>
                  </a:lnTo>
                  <a:lnTo>
                    <a:pt x="85500" y="87405"/>
                  </a:lnTo>
                  <a:lnTo>
                    <a:pt x="81056" y="119150"/>
                  </a:lnTo>
                  <a:lnTo>
                    <a:pt x="103913" y="142007"/>
                  </a:lnTo>
                  <a:lnTo>
                    <a:pt x="104759" y="142854"/>
                  </a:lnTo>
                  <a:lnTo>
                    <a:pt x="104759" y="143912"/>
                  </a:lnTo>
                  <a:lnTo>
                    <a:pt x="111108" y="182641"/>
                  </a:lnTo>
                  <a:lnTo>
                    <a:pt x="111320" y="184122"/>
                  </a:lnTo>
                  <a:lnTo>
                    <a:pt x="110685" y="185181"/>
                  </a:lnTo>
                  <a:lnTo>
                    <a:pt x="100103" y="199784"/>
                  </a:lnTo>
                  <a:lnTo>
                    <a:pt x="98199" y="202323"/>
                  </a:lnTo>
                  <a:lnTo>
                    <a:pt x="95659" y="200630"/>
                  </a:lnTo>
                  <a:lnTo>
                    <a:pt x="60739" y="179255"/>
                  </a:lnTo>
                  <a:lnTo>
                    <a:pt x="38729" y="178197"/>
                  </a:lnTo>
                  <a:lnTo>
                    <a:pt x="24973" y="208672"/>
                  </a:lnTo>
                  <a:lnTo>
                    <a:pt x="24973" y="208672"/>
                  </a:lnTo>
                  <a:lnTo>
                    <a:pt x="12486" y="237031"/>
                  </a:lnTo>
                  <a:lnTo>
                    <a:pt x="11428" y="238936"/>
                  </a:lnTo>
                  <a:lnTo>
                    <a:pt x="9312" y="238936"/>
                  </a:lnTo>
                  <a:lnTo>
                    <a:pt x="0" y="238936"/>
                  </a:lnTo>
                  <a:lnTo>
                    <a:pt x="0" y="333113"/>
                  </a:lnTo>
                  <a:lnTo>
                    <a:pt x="20528" y="361473"/>
                  </a:lnTo>
                  <a:lnTo>
                    <a:pt x="21164" y="362531"/>
                  </a:lnTo>
                  <a:lnTo>
                    <a:pt x="21164" y="363589"/>
                  </a:lnTo>
                  <a:lnTo>
                    <a:pt x="19047" y="436815"/>
                  </a:lnTo>
                  <a:lnTo>
                    <a:pt x="35978" y="455650"/>
                  </a:lnTo>
                  <a:lnTo>
                    <a:pt x="36824" y="456709"/>
                  </a:lnTo>
                  <a:lnTo>
                    <a:pt x="36824" y="457978"/>
                  </a:lnTo>
                  <a:lnTo>
                    <a:pt x="34708" y="492686"/>
                  </a:lnTo>
                  <a:lnTo>
                    <a:pt x="34496" y="494803"/>
                  </a:lnTo>
                  <a:lnTo>
                    <a:pt x="32592" y="495438"/>
                  </a:lnTo>
                  <a:lnTo>
                    <a:pt x="16084" y="501998"/>
                  </a:lnTo>
                  <a:lnTo>
                    <a:pt x="21375" y="546442"/>
                  </a:lnTo>
                  <a:lnTo>
                    <a:pt x="35766" y="536707"/>
                  </a:lnTo>
                  <a:lnTo>
                    <a:pt x="36613" y="536283"/>
                  </a:lnTo>
                  <a:lnTo>
                    <a:pt x="37459" y="536283"/>
                  </a:lnTo>
                  <a:lnTo>
                    <a:pt x="79363" y="534167"/>
                  </a:lnTo>
                  <a:lnTo>
                    <a:pt x="83172" y="533955"/>
                  </a:lnTo>
                  <a:lnTo>
                    <a:pt x="82961" y="537765"/>
                  </a:lnTo>
                  <a:lnTo>
                    <a:pt x="79786" y="588134"/>
                  </a:lnTo>
                  <a:lnTo>
                    <a:pt x="79575" y="590250"/>
                  </a:lnTo>
                  <a:lnTo>
                    <a:pt x="77247" y="591097"/>
                  </a:lnTo>
                  <a:lnTo>
                    <a:pt x="51216" y="598715"/>
                  </a:lnTo>
                  <a:lnTo>
                    <a:pt x="50581" y="613742"/>
                  </a:lnTo>
                  <a:lnTo>
                    <a:pt x="69416" y="633847"/>
                  </a:lnTo>
                  <a:lnTo>
                    <a:pt x="71533" y="635963"/>
                  </a:lnTo>
                  <a:lnTo>
                    <a:pt x="69416" y="638291"/>
                  </a:lnTo>
                  <a:lnTo>
                    <a:pt x="40634" y="668978"/>
                  </a:lnTo>
                  <a:lnTo>
                    <a:pt x="54602" y="696068"/>
                  </a:lnTo>
                  <a:lnTo>
                    <a:pt x="126346" y="712364"/>
                  </a:lnTo>
                  <a:lnTo>
                    <a:pt x="127404" y="712575"/>
                  </a:lnTo>
                  <a:lnTo>
                    <a:pt x="128039" y="713422"/>
                  </a:lnTo>
                  <a:lnTo>
                    <a:pt x="166980" y="752363"/>
                  </a:lnTo>
                  <a:lnTo>
                    <a:pt x="206344" y="756172"/>
                  </a:lnTo>
                  <a:lnTo>
                    <a:pt x="223275" y="716385"/>
                  </a:lnTo>
                  <a:lnTo>
                    <a:pt x="223910" y="714903"/>
                  </a:lnTo>
                  <a:lnTo>
                    <a:pt x="225391" y="714480"/>
                  </a:lnTo>
                  <a:lnTo>
                    <a:pt x="259041" y="705591"/>
                  </a:lnTo>
                  <a:lnTo>
                    <a:pt x="263909" y="675539"/>
                  </a:lnTo>
                  <a:lnTo>
                    <a:pt x="268142" y="644005"/>
                  </a:lnTo>
                  <a:lnTo>
                    <a:pt x="268353" y="641677"/>
                  </a:lnTo>
                  <a:lnTo>
                    <a:pt x="270681" y="641254"/>
                  </a:lnTo>
                  <a:lnTo>
                    <a:pt x="313431" y="631307"/>
                  </a:lnTo>
                  <a:lnTo>
                    <a:pt x="318299" y="596811"/>
                  </a:lnTo>
                  <a:lnTo>
                    <a:pt x="318511" y="596176"/>
                  </a:lnTo>
                  <a:lnTo>
                    <a:pt x="318722" y="595541"/>
                  </a:lnTo>
                  <a:lnTo>
                    <a:pt x="354489" y="534802"/>
                  </a:lnTo>
                  <a:lnTo>
                    <a:pt x="354912" y="533955"/>
                  </a:lnTo>
                  <a:lnTo>
                    <a:pt x="355758" y="533532"/>
                  </a:lnTo>
                  <a:lnTo>
                    <a:pt x="415439" y="500093"/>
                  </a:lnTo>
                  <a:lnTo>
                    <a:pt x="416921" y="499036"/>
                  </a:lnTo>
                  <a:lnTo>
                    <a:pt x="418614" y="499882"/>
                  </a:lnTo>
                  <a:lnTo>
                    <a:pt x="448243" y="515331"/>
                  </a:lnTo>
                  <a:lnTo>
                    <a:pt x="462846" y="515331"/>
                  </a:lnTo>
                  <a:lnTo>
                    <a:pt x="473639" y="476814"/>
                  </a:lnTo>
                  <a:lnTo>
                    <a:pt x="474062" y="475121"/>
                  </a:lnTo>
                  <a:lnTo>
                    <a:pt x="475967" y="474486"/>
                  </a:lnTo>
                  <a:lnTo>
                    <a:pt x="505596" y="465385"/>
                  </a:lnTo>
                  <a:lnTo>
                    <a:pt x="522104" y="452264"/>
                  </a:lnTo>
                  <a:lnTo>
                    <a:pt x="499035" y="428349"/>
                  </a:lnTo>
                  <a:lnTo>
                    <a:pt x="485702" y="434698"/>
                  </a:lnTo>
                  <a:lnTo>
                    <a:pt x="463692" y="446127"/>
                  </a:lnTo>
                  <a:lnTo>
                    <a:pt x="462422" y="446762"/>
                  </a:lnTo>
                  <a:lnTo>
                    <a:pt x="461153" y="446338"/>
                  </a:lnTo>
                  <a:lnTo>
                    <a:pt x="365705" y="415016"/>
                  </a:lnTo>
                  <a:lnTo>
                    <a:pt x="365070" y="414805"/>
                  </a:lnTo>
                  <a:lnTo>
                    <a:pt x="364647" y="414381"/>
                  </a:lnTo>
                  <a:lnTo>
                    <a:pt x="342637" y="396392"/>
                  </a:lnTo>
                  <a:lnTo>
                    <a:pt x="342002" y="395969"/>
                  </a:lnTo>
                  <a:lnTo>
                    <a:pt x="341790" y="395123"/>
                  </a:lnTo>
                  <a:lnTo>
                    <a:pt x="316606" y="338616"/>
                  </a:lnTo>
                  <a:lnTo>
                    <a:pt x="315971" y="337558"/>
                  </a:lnTo>
                  <a:lnTo>
                    <a:pt x="316394" y="336288"/>
                  </a:lnTo>
                  <a:lnTo>
                    <a:pt x="328034" y="302638"/>
                  </a:lnTo>
                  <a:lnTo>
                    <a:pt x="328246" y="301580"/>
                  </a:lnTo>
                  <a:lnTo>
                    <a:pt x="329304" y="300945"/>
                  </a:lnTo>
                  <a:lnTo>
                    <a:pt x="374382" y="273644"/>
                  </a:lnTo>
                  <a:lnTo>
                    <a:pt x="375441" y="273009"/>
                  </a:lnTo>
                  <a:lnTo>
                    <a:pt x="376499" y="273221"/>
                  </a:lnTo>
                  <a:lnTo>
                    <a:pt x="401683" y="275337"/>
                  </a:lnTo>
                  <a:lnTo>
                    <a:pt x="403165" y="275337"/>
                  </a:lnTo>
                  <a:lnTo>
                    <a:pt x="404011" y="276607"/>
                  </a:lnTo>
                  <a:lnTo>
                    <a:pt x="423905" y="302850"/>
                  </a:lnTo>
                  <a:lnTo>
                    <a:pt x="424540" y="303696"/>
                  </a:lnTo>
                  <a:lnTo>
                    <a:pt x="424540" y="304754"/>
                  </a:lnTo>
                  <a:lnTo>
                    <a:pt x="425598" y="348140"/>
                  </a:lnTo>
                  <a:lnTo>
                    <a:pt x="443799" y="362742"/>
                  </a:lnTo>
                  <a:lnTo>
                    <a:pt x="467078" y="352161"/>
                  </a:lnTo>
                  <a:lnTo>
                    <a:pt x="467925" y="351737"/>
                  </a:lnTo>
                  <a:lnTo>
                    <a:pt x="468771" y="351737"/>
                  </a:lnTo>
                  <a:lnTo>
                    <a:pt x="490782" y="353854"/>
                  </a:lnTo>
                  <a:lnTo>
                    <a:pt x="491628" y="354065"/>
                  </a:lnTo>
                  <a:lnTo>
                    <a:pt x="492475" y="354489"/>
                  </a:lnTo>
                  <a:lnTo>
                    <a:pt x="507077" y="364859"/>
                  </a:lnTo>
                  <a:lnTo>
                    <a:pt x="507289" y="365070"/>
                  </a:lnTo>
                  <a:lnTo>
                    <a:pt x="507501" y="365282"/>
                  </a:lnTo>
                  <a:lnTo>
                    <a:pt x="541362" y="398086"/>
                  </a:lnTo>
                  <a:lnTo>
                    <a:pt x="557023" y="389408"/>
                  </a:lnTo>
                  <a:lnTo>
                    <a:pt x="568240" y="366975"/>
                  </a:lnTo>
                  <a:lnTo>
                    <a:pt x="547500" y="339251"/>
                  </a:lnTo>
                  <a:lnTo>
                    <a:pt x="547076" y="338616"/>
                  </a:lnTo>
                  <a:lnTo>
                    <a:pt x="546865" y="337769"/>
                  </a:lnTo>
                  <a:lnTo>
                    <a:pt x="543690" y="315759"/>
                  </a:lnTo>
                  <a:lnTo>
                    <a:pt x="543690" y="314701"/>
                  </a:lnTo>
                  <a:lnTo>
                    <a:pt x="544114" y="313643"/>
                  </a:lnTo>
                  <a:lnTo>
                    <a:pt x="565912" y="273432"/>
                  </a:lnTo>
                  <a:lnTo>
                    <a:pt x="570568" y="240629"/>
                  </a:lnTo>
                  <a:lnTo>
                    <a:pt x="552791" y="237878"/>
                  </a:lnTo>
                  <a:lnTo>
                    <a:pt x="552367" y="237878"/>
                  </a:lnTo>
                  <a:lnTo>
                    <a:pt x="551944" y="237666"/>
                  </a:lnTo>
                  <a:lnTo>
                    <a:pt x="490147" y="210365"/>
                  </a:lnTo>
                  <a:lnTo>
                    <a:pt x="489723" y="210153"/>
                  </a:lnTo>
                  <a:lnTo>
                    <a:pt x="489300" y="209942"/>
                  </a:lnTo>
                  <a:lnTo>
                    <a:pt x="463269" y="188990"/>
                  </a:lnTo>
                  <a:lnTo>
                    <a:pt x="462422" y="188355"/>
                  </a:lnTo>
                  <a:lnTo>
                    <a:pt x="462211" y="187297"/>
                  </a:lnTo>
                  <a:lnTo>
                    <a:pt x="452687" y="157880"/>
                  </a:lnTo>
                  <a:lnTo>
                    <a:pt x="427291" y="164441"/>
                  </a:lnTo>
                  <a:lnTo>
                    <a:pt x="425175" y="165075"/>
                  </a:lnTo>
                  <a:lnTo>
                    <a:pt x="423905" y="163170"/>
                  </a:lnTo>
                  <a:lnTo>
                    <a:pt x="412265" y="147510"/>
                  </a:lnTo>
                  <a:lnTo>
                    <a:pt x="411842" y="146875"/>
                  </a:lnTo>
                  <a:lnTo>
                    <a:pt x="411630" y="146028"/>
                  </a:lnTo>
                  <a:lnTo>
                    <a:pt x="407397" y="118727"/>
                  </a:lnTo>
                  <a:lnTo>
                    <a:pt x="407397" y="118727"/>
                  </a:lnTo>
                  <a:lnTo>
                    <a:pt x="403800" y="102220"/>
                  </a:lnTo>
                  <a:lnTo>
                    <a:pt x="375441" y="95236"/>
                  </a:lnTo>
                  <a:lnTo>
                    <a:pt x="373113" y="94601"/>
                  </a:lnTo>
                  <a:lnTo>
                    <a:pt x="372901" y="92273"/>
                  </a:lnTo>
                  <a:lnTo>
                    <a:pt x="369938" y="55448"/>
                  </a:lnTo>
                  <a:lnTo>
                    <a:pt x="303696" y="52274"/>
                  </a:lnTo>
                  <a:lnTo>
                    <a:pt x="300522" y="52274"/>
                  </a:lnTo>
                  <a:lnTo>
                    <a:pt x="300522" y="49099"/>
                  </a:lnTo>
                  <a:lnTo>
                    <a:pt x="300522" y="0"/>
                  </a:lnTo>
                  <a:lnTo>
                    <a:pt x="271739" y="10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5" name="Полилиния: фигура 1224">
              <a:extLst>
                <a:ext uri="{FF2B5EF4-FFF2-40B4-BE49-F238E27FC236}">
                  <a16:creationId xmlns:a16="http://schemas.microsoft.com/office/drawing/2014/main" id="{1A26B089-E3F8-E2D4-33AC-68CE1B26AA4D}"/>
                </a:ext>
              </a:extLst>
            </p:cNvPr>
            <p:cNvSpPr/>
            <p:nvPr/>
          </p:nvSpPr>
          <p:spPr>
            <a:xfrm>
              <a:off x="4269794" y="3825727"/>
              <a:ext cx="572884" cy="630335"/>
            </a:xfrm>
            <a:custGeom>
              <a:avLst/>
              <a:gdLst>
                <a:gd name="connsiteX0" fmla="*/ 612472 w 671094"/>
                <a:gd name="connsiteY0" fmla="*/ 299252 h 738394"/>
                <a:gd name="connsiteX1" fmla="*/ 568240 w 671094"/>
                <a:gd name="connsiteY1" fmla="*/ 319357 h 738394"/>
                <a:gd name="connsiteX2" fmla="*/ 566970 w 671094"/>
                <a:gd name="connsiteY2" fmla="*/ 319992 h 738394"/>
                <a:gd name="connsiteX3" fmla="*/ 565700 w 671094"/>
                <a:gd name="connsiteY3" fmla="*/ 319357 h 738394"/>
                <a:gd name="connsiteX4" fmla="*/ 439989 w 671094"/>
                <a:gd name="connsiteY4" fmla="*/ 270893 h 738394"/>
                <a:gd name="connsiteX5" fmla="*/ 397451 w 671094"/>
                <a:gd name="connsiteY5" fmla="*/ 318511 h 738394"/>
                <a:gd name="connsiteX6" fmla="*/ 395334 w 671094"/>
                <a:gd name="connsiteY6" fmla="*/ 320839 h 738394"/>
                <a:gd name="connsiteX7" fmla="*/ 392795 w 671094"/>
                <a:gd name="connsiteY7" fmla="*/ 318934 h 738394"/>
                <a:gd name="connsiteX8" fmla="*/ 372901 w 671094"/>
                <a:gd name="connsiteY8" fmla="*/ 302850 h 738394"/>
                <a:gd name="connsiteX9" fmla="*/ 371631 w 671094"/>
                <a:gd name="connsiteY9" fmla="*/ 302003 h 738394"/>
                <a:gd name="connsiteX10" fmla="*/ 371631 w 671094"/>
                <a:gd name="connsiteY10" fmla="*/ 300310 h 738394"/>
                <a:gd name="connsiteX11" fmla="*/ 371631 w 671094"/>
                <a:gd name="connsiteY11" fmla="*/ 224968 h 738394"/>
                <a:gd name="connsiteX12" fmla="*/ 361261 w 671094"/>
                <a:gd name="connsiteY12" fmla="*/ 200207 h 738394"/>
                <a:gd name="connsiteX13" fmla="*/ 360414 w 671094"/>
                <a:gd name="connsiteY13" fmla="*/ 198302 h 738394"/>
                <a:gd name="connsiteX14" fmla="*/ 361684 w 671094"/>
                <a:gd name="connsiteY14" fmla="*/ 196821 h 738394"/>
                <a:gd name="connsiteX15" fmla="*/ 462634 w 671094"/>
                <a:gd name="connsiteY15" fmla="*/ 84231 h 738394"/>
                <a:gd name="connsiteX16" fmla="*/ 458401 w 671094"/>
                <a:gd name="connsiteY16" fmla="*/ 35555 h 738394"/>
                <a:gd name="connsiteX17" fmla="*/ 429196 w 671094"/>
                <a:gd name="connsiteY17" fmla="*/ 0 h 738394"/>
                <a:gd name="connsiteX18" fmla="*/ 389408 w 671094"/>
                <a:gd name="connsiteY18" fmla="*/ 6137 h 738394"/>
                <a:gd name="connsiteX19" fmla="*/ 332267 w 671094"/>
                <a:gd name="connsiteY19" fmla="*/ 43597 h 738394"/>
                <a:gd name="connsiteX20" fmla="*/ 331420 w 671094"/>
                <a:gd name="connsiteY20" fmla="*/ 44232 h 738394"/>
                <a:gd name="connsiteX21" fmla="*/ 330362 w 671094"/>
                <a:gd name="connsiteY21" fmla="*/ 44232 h 738394"/>
                <a:gd name="connsiteX22" fmla="*/ 279358 w 671094"/>
                <a:gd name="connsiteY22" fmla="*/ 42115 h 738394"/>
                <a:gd name="connsiteX23" fmla="*/ 272163 w 671094"/>
                <a:gd name="connsiteY23" fmla="*/ 59893 h 738394"/>
                <a:gd name="connsiteX24" fmla="*/ 308352 w 671094"/>
                <a:gd name="connsiteY24" fmla="*/ 93966 h 738394"/>
                <a:gd name="connsiteX25" fmla="*/ 310892 w 671094"/>
                <a:gd name="connsiteY25" fmla="*/ 96294 h 738394"/>
                <a:gd name="connsiteX26" fmla="*/ 308564 w 671094"/>
                <a:gd name="connsiteY26" fmla="*/ 98622 h 738394"/>
                <a:gd name="connsiteX27" fmla="*/ 264120 w 671094"/>
                <a:gd name="connsiteY27" fmla="*/ 144547 h 738394"/>
                <a:gd name="connsiteX28" fmla="*/ 264120 w 671094"/>
                <a:gd name="connsiteY28" fmla="*/ 144547 h 738394"/>
                <a:gd name="connsiteX29" fmla="*/ 242110 w 671094"/>
                <a:gd name="connsiteY29" fmla="*/ 168461 h 738394"/>
                <a:gd name="connsiteX30" fmla="*/ 239994 w 671094"/>
                <a:gd name="connsiteY30" fmla="*/ 237666 h 738394"/>
                <a:gd name="connsiteX31" fmla="*/ 239994 w 671094"/>
                <a:gd name="connsiteY31" fmla="*/ 241052 h 738394"/>
                <a:gd name="connsiteX32" fmla="*/ 236608 w 671094"/>
                <a:gd name="connsiteY32" fmla="*/ 241052 h 738394"/>
                <a:gd name="connsiteX33" fmla="*/ 128251 w 671094"/>
                <a:gd name="connsiteY33" fmla="*/ 238936 h 738394"/>
                <a:gd name="connsiteX34" fmla="*/ 85289 w 671094"/>
                <a:gd name="connsiteY34" fmla="*/ 282745 h 738394"/>
                <a:gd name="connsiteX35" fmla="*/ 112378 w 671094"/>
                <a:gd name="connsiteY35" fmla="*/ 310257 h 738394"/>
                <a:gd name="connsiteX36" fmla="*/ 112378 w 671094"/>
                <a:gd name="connsiteY36" fmla="*/ 310257 h 738394"/>
                <a:gd name="connsiteX37" fmla="*/ 112590 w 671094"/>
                <a:gd name="connsiteY37" fmla="*/ 310680 h 738394"/>
                <a:gd name="connsiteX38" fmla="*/ 142642 w 671094"/>
                <a:gd name="connsiteY38" fmla="*/ 349833 h 738394"/>
                <a:gd name="connsiteX39" fmla="*/ 144335 w 671094"/>
                <a:gd name="connsiteY39" fmla="*/ 351738 h 738394"/>
                <a:gd name="connsiteX40" fmla="*/ 142430 w 671094"/>
                <a:gd name="connsiteY40" fmla="*/ 353854 h 738394"/>
                <a:gd name="connsiteX41" fmla="*/ 125711 w 671094"/>
                <a:gd name="connsiteY41" fmla="*/ 373747 h 738394"/>
                <a:gd name="connsiteX42" fmla="*/ 125288 w 671094"/>
                <a:gd name="connsiteY42" fmla="*/ 374382 h 738394"/>
                <a:gd name="connsiteX43" fmla="*/ 124653 w 671094"/>
                <a:gd name="connsiteY43" fmla="*/ 374806 h 738394"/>
                <a:gd name="connsiteX44" fmla="*/ 88887 w 671094"/>
                <a:gd name="connsiteY44" fmla="*/ 390467 h 738394"/>
                <a:gd name="connsiteX45" fmla="*/ 87194 w 671094"/>
                <a:gd name="connsiteY45" fmla="*/ 391313 h 738394"/>
                <a:gd name="connsiteX46" fmla="*/ 85501 w 671094"/>
                <a:gd name="connsiteY46" fmla="*/ 390043 h 738394"/>
                <a:gd name="connsiteX47" fmla="*/ 38941 w 671094"/>
                <a:gd name="connsiteY47" fmla="*/ 356394 h 738394"/>
                <a:gd name="connsiteX48" fmla="*/ 0 w 671094"/>
                <a:gd name="connsiteY48" fmla="*/ 411207 h 738394"/>
                <a:gd name="connsiteX49" fmla="*/ 8889 w 671094"/>
                <a:gd name="connsiteY49" fmla="*/ 450571 h 738394"/>
                <a:gd name="connsiteX50" fmla="*/ 29206 w 671094"/>
                <a:gd name="connsiteY50" fmla="*/ 467079 h 738394"/>
                <a:gd name="connsiteX51" fmla="*/ 123806 w 671094"/>
                <a:gd name="connsiteY51" fmla="*/ 483586 h 738394"/>
                <a:gd name="connsiteX52" fmla="*/ 124865 w 671094"/>
                <a:gd name="connsiteY52" fmla="*/ 483798 h 738394"/>
                <a:gd name="connsiteX53" fmla="*/ 125711 w 671094"/>
                <a:gd name="connsiteY53" fmla="*/ 484644 h 738394"/>
                <a:gd name="connsiteX54" fmla="*/ 163382 w 671094"/>
                <a:gd name="connsiteY54" fmla="*/ 526760 h 738394"/>
                <a:gd name="connsiteX55" fmla="*/ 163805 w 671094"/>
                <a:gd name="connsiteY55" fmla="*/ 526971 h 738394"/>
                <a:gd name="connsiteX56" fmla="*/ 164017 w 671094"/>
                <a:gd name="connsiteY56" fmla="*/ 527606 h 738394"/>
                <a:gd name="connsiteX57" fmla="*/ 176504 w 671094"/>
                <a:gd name="connsiteY57" fmla="*/ 558082 h 738394"/>
                <a:gd name="connsiteX58" fmla="*/ 176927 w 671094"/>
                <a:gd name="connsiteY58" fmla="*/ 558505 h 738394"/>
                <a:gd name="connsiteX59" fmla="*/ 176927 w 671094"/>
                <a:gd name="connsiteY59" fmla="*/ 559140 h 738394"/>
                <a:gd name="connsiteX60" fmla="*/ 179043 w 671094"/>
                <a:gd name="connsiteY60" fmla="*/ 620937 h 738394"/>
                <a:gd name="connsiteX61" fmla="*/ 179043 w 671094"/>
                <a:gd name="connsiteY61" fmla="*/ 622630 h 738394"/>
                <a:gd name="connsiteX62" fmla="*/ 179043 w 671094"/>
                <a:gd name="connsiteY62" fmla="*/ 622630 h 738394"/>
                <a:gd name="connsiteX63" fmla="*/ 179890 w 671094"/>
                <a:gd name="connsiteY63" fmla="*/ 726543 h 738394"/>
                <a:gd name="connsiteX64" fmla="*/ 183911 w 671094"/>
                <a:gd name="connsiteY64" fmla="*/ 738395 h 738394"/>
                <a:gd name="connsiteX65" fmla="*/ 205921 w 671094"/>
                <a:gd name="connsiteY65" fmla="*/ 681677 h 738394"/>
                <a:gd name="connsiteX66" fmla="*/ 206767 w 671094"/>
                <a:gd name="connsiteY66" fmla="*/ 679983 h 738394"/>
                <a:gd name="connsiteX67" fmla="*/ 208672 w 671094"/>
                <a:gd name="connsiteY67" fmla="*/ 679772 h 738394"/>
                <a:gd name="connsiteX68" fmla="*/ 260946 w 671094"/>
                <a:gd name="connsiteY68" fmla="*/ 671730 h 738394"/>
                <a:gd name="connsiteX69" fmla="*/ 285707 w 671094"/>
                <a:gd name="connsiteY69" fmla="*/ 582420 h 738394"/>
                <a:gd name="connsiteX70" fmla="*/ 286342 w 671094"/>
                <a:gd name="connsiteY70" fmla="*/ 579880 h 738394"/>
                <a:gd name="connsiteX71" fmla="*/ 289093 w 671094"/>
                <a:gd name="connsiteY71" fmla="*/ 580092 h 738394"/>
                <a:gd name="connsiteX72" fmla="*/ 316394 w 671094"/>
                <a:gd name="connsiteY72" fmla="*/ 582208 h 738394"/>
                <a:gd name="connsiteX73" fmla="*/ 316818 w 671094"/>
                <a:gd name="connsiteY73" fmla="*/ 582208 h 738394"/>
                <a:gd name="connsiteX74" fmla="*/ 317453 w 671094"/>
                <a:gd name="connsiteY74" fmla="*/ 582420 h 738394"/>
                <a:gd name="connsiteX75" fmla="*/ 347081 w 671094"/>
                <a:gd name="connsiteY75" fmla="*/ 596176 h 738394"/>
                <a:gd name="connsiteX76" fmla="*/ 383059 w 671094"/>
                <a:gd name="connsiteY76" fmla="*/ 565912 h 738394"/>
                <a:gd name="connsiteX77" fmla="*/ 386022 w 671094"/>
                <a:gd name="connsiteY77" fmla="*/ 541151 h 738394"/>
                <a:gd name="connsiteX78" fmla="*/ 387081 w 671094"/>
                <a:gd name="connsiteY78" fmla="*/ 519352 h 738394"/>
                <a:gd name="connsiteX79" fmla="*/ 387292 w 671094"/>
                <a:gd name="connsiteY79" fmla="*/ 515966 h 738394"/>
                <a:gd name="connsiteX80" fmla="*/ 390678 w 671094"/>
                <a:gd name="connsiteY80" fmla="*/ 516178 h 738394"/>
                <a:gd name="connsiteX81" fmla="*/ 449301 w 671094"/>
                <a:gd name="connsiteY81" fmla="*/ 518294 h 738394"/>
                <a:gd name="connsiteX82" fmla="*/ 450571 w 671094"/>
                <a:gd name="connsiteY82" fmla="*/ 518294 h 738394"/>
                <a:gd name="connsiteX83" fmla="*/ 451417 w 671094"/>
                <a:gd name="connsiteY83" fmla="*/ 519141 h 738394"/>
                <a:gd name="connsiteX84" fmla="*/ 485914 w 671094"/>
                <a:gd name="connsiteY84" fmla="*/ 551521 h 738394"/>
                <a:gd name="connsiteX85" fmla="*/ 512580 w 671094"/>
                <a:gd name="connsiteY85" fmla="*/ 546653 h 738394"/>
                <a:gd name="connsiteX86" fmla="*/ 514485 w 671094"/>
                <a:gd name="connsiteY86" fmla="*/ 546230 h 738394"/>
                <a:gd name="connsiteX87" fmla="*/ 515755 w 671094"/>
                <a:gd name="connsiteY87" fmla="*/ 547711 h 738394"/>
                <a:gd name="connsiteX88" fmla="*/ 536283 w 671094"/>
                <a:gd name="connsiteY88" fmla="*/ 571415 h 738394"/>
                <a:gd name="connsiteX89" fmla="*/ 552579 w 671094"/>
                <a:gd name="connsiteY89" fmla="*/ 584113 h 738394"/>
                <a:gd name="connsiteX90" fmla="*/ 580092 w 671094"/>
                <a:gd name="connsiteY90" fmla="*/ 553002 h 738394"/>
                <a:gd name="connsiteX91" fmla="*/ 601678 w 671094"/>
                <a:gd name="connsiteY91" fmla="*/ 524008 h 738394"/>
                <a:gd name="connsiteX92" fmla="*/ 577129 w 671094"/>
                <a:gd name="connsiteY92" fmla="*/ 502633 h 738394"/>
                <a:gd name="connsiteX93" fmla="*/ 576071 w 671094"/>
                <a:gd name="connsiteY93" fmla="*/ 501575 h 738394"/>
                <a:gd name="connsiteX94" fmla="*/ 576071 w 671094"/>
                <a:gd name="connsiteY94" fmla="*/ 500094 h 738394"/>
                <a:gd name="connsiteX95" fmla="*/ 576071 w 671094"/>
                <a:gd name="connsiteY95" fmla="*/ 464962 h 738394"/>
                <a:gd name="connsiteX96" fmla="*/ 576071 w 671094"/>
                <a:gd name="connsiteY96" fmla="*/ 462846 h 738394"/>
                <a:gd name="connsiteX97" fmla="*/ 578187 w 671094"/>
                <a:gd name="connsiteY97" fmla="*/ 461788 h 738394"/>
                <a:gd name="connsiteX98" fmla="*/ 671095 w 671094"/>
                <a:gd name="connsiteY98" fmla="*/ 422635 h 738394"/>
                <a:gd name="connsiteX99" fmla="*/ 667920 w 671094"/>
                <a:gd name="connsiteY99" fmla="*/ 372690 h 738394"/>
                <a:gd name="connsiteX100" fmla="*/ 612472 w 671094"/>
                <a:gd name="connsiteY100" fmla="*/ 299252 h 738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671094" h="738394">
                  <a:moveTo>
                    <a:pt x="612472" y="299252"/>
                  </a:moveTo>
                  <a:lnTo>
                    <a:pt x="568240" y="319357"/>
                  </a:lnTo>
                  <a:lnTo>
                    <a:pt x="566970" y="319992"/>
                  </a:lnTo>
                  <a:lnTo>
                    <a:pt x="565700" y="319357"/>
                  </a:lnTo>
                  <a:lnTo>
                    <a:pt x="439989" y="270893"/>
                  </a:lnTo>
                  <a:lnTo>
                    <a:pt x="397451" y="318511"/>
                  </a:lnTo>
                  <a:lnTo>
                    <a:pt x="395334" y="320839"/>
                  </a:lnTo>
                  <a:lnTo>
                    <a:pt x="392795" y="318934"/>
                  </a:lnTo>
                  <a:lnTo>
                    <a:pt x="372901" y="302850"/>
                  </a:lnTo>
                  <a:lnTo>
                    <a:pt x="371631" y="302003"/>
                  </a:lnTo>
                  <a:lnTo>
                    <a:pt x="371631" y="300310"/>
                  </a:lnTo>
                  <a:lnTo>
                    <a:pt x="371631" y="224968"/>
                  </a:lnTo>
                  <a:lnTo>
                    <a:pt x="361261" y="200207"/>
                  </a:lnTo>
                  <a:lnTo>
                    <a:pt x="360414" y="198302"/>
                  </a:lnTo>
                  <a:lnTo>
                    <a:pt x="361684" y="196821"/>
                  </a:lnTo>
                  <a:lnTo>
                    <a:pt x="462634" y="84231"/>
                  </a:lnTo>
                  <a:lnTo>
                    <a:pt x="458401" y="35555"/>
                  </a:lnTo>
                  <a:lnTo>
                    <a:pt x="429196" y="0"/>
                  </a:lnTo>
                  <a:lnTo>
                    <a:pt x="389408" y="6137"/>
                  </a:lnTo>
                  <a:lnTo>
                    <a:pt x="332267" y="43597"/>
                  </a:lnTo>
                  <a:lnTo>
                    <a:pt x="331420" y="44232"/>
                  </a:lnTo>
                  <a:lnTo>
                    <a:pt x="330362" y="44232"/>
                  </a:lnTo>
                  <a:lnTo>
                    <a:pt x="279358" y="42115"/>
                  </a:lnTo>
                  <a:lnTo>
                    <a:pt x="272163" y="59893"/>
                  </a:lnTo>
                  <a:lnTo>
                    <a:pt x="308352" y="93966"/>
                  </a:lnTo>
                  <a:lnTo>
                    <a:pt x="310892" y="96294"/>
                  </a:lnTo>
                  <a:lnTo>
                    <a:pt x="308564" y="98622"/>
                  </a:lnTo>
                  <a:lnTo>
                    <a:pt x="264120" y="144547"/>
                  </a:lnTo>
                  <a:lnTo>
                    <a:pt x="264120" y="144547"/>
                  </a:lnTo>
                  <a:lnTo>
                    <a:pt x="242110" y="168461"/>
                  </a:lnTo>
                  <a:lnTo>
                    <a:pt x="239994" y="237666"/>
                  </a:lnTo>
                  <a:lnTo>
                    <a:pt x="239994" y="241052"/>
                  </a:lnTo>
                  <a:lnTo>
                    <a:pt x="236608" y="241052"/>
                  </a:lnTo>
                  <a:lnTo>
                    <a:pt x="128251" y="238936"/>
                  </a:lnTo>
                  <a:lnTo>
                    <a:pt x="85289" y="282745"/>
                  </a:lnTo>
                  <a:lnTo>
                    <a:pt x="112378" y="310257"/>
                  </a:lnTo>
                  <a:lnTo>
                    <a:pt x="112378" y="310257"/>
                  </a:lnTo>
                  <a:lnTo>
                    <a:pt x="112590" y="310680"/>
                  </a:lnTo>
                  <a:lnTo>
                    <a:pt x="142642" y="349833"/>
                  </a:lnTo>
                  <a:lnTo>
                    <a:pt x="144335" y="351738"/>
                  </a:lnTo>
                  <a:lnTo>
                    <a:pt x="142430" y="353854"/>
                  </a:lnTo>
                  <a:lnTo>
                    <a:pt x="125711" y="373747"/>
                  </a:lnTo>
                  <a:lnTo>
                    <a:pt x="125288" y="374382"/>
                  </a:lnTo>
                  <a:lnTo>
                    <a:pt x="124653" y="374806"/>
                  </a:lnTo>
                  <a:lnTo>
                    <a:pt x="88887" y="390467"/>
                  </a:lnTo>
                  <a:lnTo>
                    <a:pt x="87194" y="391313"/>
                  </a:lnTo>
                  <a:lnTo>
                    <a:pt x="85501" y="390043"/>
                  </a:lnTo>
                  <a:lnTo>
                    <a:pt x="38941" y="356394"/>
                  </a:lnTo>
                  <a:lnTo>
                    <a:pt x="0" y="411207"/>
                  </a:lnTo>
                  <a:lnTo>
                    <a:pt x="8889" y="450571"/>
                  </a:lnTo>
                  <a:lnTo>
                    <a:pt x="29206" y="467079"/>
                  </a:lnTo>
                  <a:lnTo>
                    <a:pt x="123806" y="483586"/>
                  </a:lnTo>
                  <a:lnTo>
                    <a:pt x="124865" y="483798"/>
                  </a:lnTo>
                  <a:lnTo>
                    <a:pt x="125711" y="484644"/>
                  </a:lnTo>
                  <a:lnTo>
                    <a:pt x="163382" y="526760"/>
                  </a:lnTo>
                  <a:lnTo>
                    <a:pt x="163805" y="526971"/>
                  </a:lnTo>
                  <a:lnTo>
                    <a:pt x="164017" y="527606"/>
                  </a:lnTo>
                  <a:lnTo>
                    <a:pt x="176504" y="558082"/>
                  </a:lnTo>
                  <a:lnTo>
                    <a:pt x="176927" y="558505"/>
                  </a:lnTo>
                  <a:lnTo>
                    <a:pt x="176927" y="559140"/>
                  </a:lnTo>
                  <a:lnTo>
                    <a:pt x="179043" y="620937"/>
                  </a:lnTo>
                  <a:lnTo>
                    <a:pt x="179043" y="622630"/>
                  </a:lnTo>
                  <a:lnTo>
                    <a:pt x="179043" y="622630"/>
                  </a:lnTo>
                  <a:lnTo>
                    <a:pt x="179890" y="726543"/>
                  </a:lnTo>
                  <a:lnTo>
                    <a:pt x="183911" y="738395"/>
                  </a:lnTo>
                  <a:lnTo>
                    <a:pt x="205921" y="681677"/>
                  </a:lnTo>
                  <a:lnTo>
                    <a:pt x="206767" y="679983"/>
                  </a:lnTo>
                  <a:lnTo>
                    <a:pt x="208672" y="679772"/>
                  </a:lnTo>
                  <a:lnTo>
                    <a:pt x="260946" y="671730"/>
                  </a:lnTo>
                  <a:lnTo>
                    <a:pt x="285707" y="582420"/>
                  </a:lnTo>
                  <a:lnTo>
                    <a:pt x="286342" y="579880"/>
                  </a:lnTo>
                  <a:lnTo>
                    <a:pt x="289093" y="580092"/>
                  </a:lnTo>
                  <a:lnTo>
                    <a:pt x="316394" y="582208"/>
                  </a:lnTo>
                  <a:lnTo>
                    <a:pt x="316818" y="582208"/>
                  </a:lnTo>
                  <a:lnTo>
                    <a:pt x="317453" y="582420"/>
                  </a:lnTo>
                  <a:lnTo>
                    <a:pt x="347081" y="596176"/>
                  </a:lnTo>
                  <a:lnTo>
                    <a:pt x="383059" y="565912"/>
                  </a:lnTo>
                  <a:lnTo>
                    <a:pt x="386022" y="541151"/>
                  </a:lnTo>
                  <a:lnTo>
                    <a:pt x="387081" y="519352"/>
                  </a:lnTo>
                  <a:lnTo>
                    <a:pt x="387292" y="515966"/>
                  </a:lnTo>
                  <a:lnTo>
                    <a:pt x="390678" y="516178"/>
                  </a:lnTo>
                  <a:lnTo>
                    <a:pt x="449301" y="518294"/>
                  </a:lnTo>
                  <a:lnTo>
                    <a:pt x="450571" y="518294"/>
                  </a:lnTo>
                  <a:lnTo>
                    <a:pt x="451417" y="519141"/>
                  </a:lnTo>
                  <a:lnTo>
                    <a:pt x="485914" y="551521"/>
                  </a:lnTo>
                  <a:lnTo>
                    <a:pt x="512580" y="546653"/>
                  </a:lnTo>
                  <a:lnTo>
                    <a:pt x="514485" y="546230"/>
                  </a:lnTo>
                  <a:lnTo>
                    <a:pt x="515755" y="547711"/>
                  </a:lnTo>
                  <a:lnTo>
                    <a:pt x="536283" y="571415"/>
                  </a:lnTo>
                  <a:lnTo>
                    <a:pt x="552579" y="584113"/>
                  </a:lnTo>
                  <a:lnTo>
                    <a:pt x="580092" y="553002"/>
                  </a:lnTo>
                  <a:lnTo>
                    <a:pt x="601678" y="524008"/>
                  </a:lnTo>
                  <a:lnTo>
                    <a:pt x="577129" y="502633"/>
                  </a:lnTo>
                  <a:lnTo>
                    <a:pt x="576071" y="501575"/>
                  </a:lnTo>
                  <a:lnTo>
                    <a:pt x="576071" y="500094"/>
                  </a:lnTo>
                  <a:lnTo>
                    <a:pt x="576071" y="464962"/>
                  </a:lnTo>
                  <a:lnTo>
                    <a:pt x="576071" y="462846"/>
                  </a:lnTo>
                  <a:lnTo>
                    <a:pt x="578187" y="461788"/>
                  </a:lnTo>
                  <a:lnTo>
                    <a:pt x="671095" y="422635"/>
                  </a:lnTo>
                  <a:lnTo>
                    <a:pt x="667920" y="372690"/>
                  </a:lnTo>
                  <a:lnTo>
                    <a:pt x="612472" y="299252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6" name="Полилиния: фигура 1225">
              <a:extLst>
                <a:ext uri="{FF2B5EF4-FFF2-40B4-BE49-F238E27FC236}">
                  <a16:creationId xmlns:a16="http://schemas.microsoft.com/office/drawing/2014/main" id="{39700F06-BEA9-99C5-C405-CA4DDB4A7AD9}"/>
                </a:ext>
              </a:extLst>
            </p:cNvPr>
            <p:cNvSpPr/>
            <p:nvPr/>
          </p:nvSpPr>
          <p:spPr>
            <a:xfrm>
              <a:off x="5621338" y="3095123"/>
              <a:ext cx="1159679" cy="1571231"/>
            </a:xfrm>
            <a:custGeom>
              <a:avLst/>
              <a:gdLst>
                <a:gd name="connsiteX0" fmla="*/ 1255842 w 1358485"/>
                <a:gd name="connsiteY0" fmla="*/ 306871 h 1840590"/>
                <a:gd name="connsiteX1" fmla="*/ 1219653 w 1358485"/>
                <a:gd name="connsiteY1" fmla="*/ 309199 h 1840590"/>
                <a:gd name="connsiteX2" fmla="*/ 1201664 w 1358485"/>
                <a:gd name="connsiteY2" fmla="*/ 373747 h 1840590"/>
                <a:gd name="connsiteX3" fmla="*/ 1142406 w 1358485"/>
                <a:gd name="connsiteY3" fmla="*/ 319992 h 1840590"/>
                <a:gd name="connsiteX4" fmla="*/ 1126110 w 1358485"/>
                <a:gd name="connsiteY4" fmla="*/ 375652 h 1840590"/>
                <a:gd name="connsiteX5" fmla="*/ 1189177 w 1358485"/>
                <a:gd name="connsiteY5" fmla="*/ 443799 h 1840590"/>
                <a:gd name="connsiteX6" fmla="*/ 1192775 w 1358485"/>
                <a:gd name="connsiteY6" fmla="*/ 503056 h 1840590"/>
                <a:gd name="connsiteX7" fmla="*/ 1077646 w 1358485"/>
                <a:gd name="connsiteY7" fmla="*/ 400625 h 1840590"/>
                <a:gd name="connsiteX8" fmla="*/ 1074048 w 1358485"/>
                <a:gd name="connsiteY8" fmla="*/ 336076 h 1840590"/>
                <a:gd name="connsiteX9" fmla="*/ 1122512 w 1358485"/>
                <a:gd name="connsiteY9" fmla="*/ 276819 h 1840590"/>
                <a:gd name="connsiteX10" fmla="*/ 1129708 w 1358485"/>
                <a:gd name="connsiteY10" fmla="*/ 181583 h 1840590"/>
                <a:gd name="connsiteX11" fmla="*/ 1110026 w 1358485"/>
                <a:gd name="connsiteY11" fmla="*/ 190472 h 1840590"/>
                <a:gd name="connsiteX12" fmla="*/ 1086746 w 1358485"/>
                <a:gd name="connsiteY12" fmla="*/ 255232 h 1840590"/>
                <a:gd name="connsiteX13" fmla="*/ 1050768 w 1358485"/>
                <a:gd name="connsiteY13" fmla="*/ 287612 h 1840590"/>
                <a:gd name="connsiteX14" fmla="*/ 1013097 w 1358485"/>
                <a:gd name="connsiteY14" fmla="*/ 298405 h 1840590"/>
                <a:gd name="connsiteX15" fmla="*/ 977119 w 1358485"/>
                <a:gd name="connsiteY15" fmla="*/ 352161 h 1840590"/>
                <a:gd name="connsiteX16" fmla="*/ 978812 w 1358485"/>
                <a:gd name="connsiteY16" fmla="*/ 494168 h 1840590"/>
                <a:gd name="connsiteX17" fmla="*/ 890772 w 1358485"/>
                <a:gd name="connsiteY17" fmla="*/ 632366 h 1840590"/>
                <a:gd name="connsiteX18" fmla="*/ 896275 w 1358485"/>
                <a:gd name="connsiteY18" fmla="*/ 716808 h 1840590"/>
                <a:gd name="connsiteX19" fmla="*/ 986008 w 1358485"/>
                <a:gd name="connsiteY19" fmla="*/ 716808 h 1840590"/>
                <a:gd name="connsiteX20" fmla="*/ 1059657 w 1358485"/>
                <a:gd name="connsiteY20" fmla="*/ 804848 h 1840590"/>
                <a:gd name="connsiteX21" fmla="*/ 1059657 w 1358485"/>
                <a:gd name="connsiteY21" fmla="*/ 889290 h 1840590"/>
                <a:gd name="connsiteX22" fmla="*/ 1007594 w 1358485"/>
                <a:gd name="connsiteY22" fmla="*/ 952146 h 1840590"/>
                <a:gd name="connsiteX23" fmla="*/ 1021985 w 1358485"/>
                <a:gd name="connsiteY23" fmla="*/ 980928 h 1840590"/>
                <a:gd name="connsiteX24" fmla="*/ 1063255 w 1358485"/>
                <a:gd name="connsiteY24" fmla="*/ 1004208 h 1840590"/>
                <a:gd name="connsiteX25" fmla="*/ 986008 w 1358485"/>
                <a:gd name="connsiteY25" fmla="*/ 1022197 h 1840590"/>
                <a:gd name="connsiteX26" fmla="*/ 964633 w 1358485"/>
                <a:gd name="connsiteY26" fmla="*/ 941353 h 1840590"/>
                <a:gd name="connsiteX27" fmla="*/ 1021985 w 1358485"/>
                <a:gd name="connsiteY27" fmla="*/ 840826 h 1840590"/>
                <a:gd name="connsiteX28" fmla="*/ 996801 w 1358485"/>
                <a:gd name="connsiteY28" fmla="*/ 765484 h 1840590"/>
                <a:gd name="connsiteX29" fmla="*/ 908761 w 1358485"/>
                <a:gd name="connsiteY29" fmla="*/ 752786 h 1840590"/>
                <a:gd name="connsiteX30" fmla="*/ 860296 w 1358485"/>
                <a:gd name="connsiteY30" fmla="*/ 799557 h 1840590"/>
                <a:gd name="connsiteX31" fmla="*/ 855005 w 1358485"/>
                <a:gd name="connsiteY31" fmla="*/ 905586 h 1840590"/>
                <a:gd name="connsiteX32" fmla="*/ 774161 w 1358485"/>
                <a:gd name="connsiteY32" fmla="*/ 988124 h 1840590"/>
                <a:gd name="connsiteX33" fmla="*/ 700512 w 1358485"/>
                <a:gd name="connsiteY33" fmla="*/ 1015002 h 1840590"/>
                <a:gd name="connsiteX34" fmla="*/ 650143 w 1358485"/>
                <a:gd name="connsiteY34" fmla="*/ 1068969 h 1840590"/>
                <a:gd name="connsiteX35" fmla="*/ 481258 w 1358485"/>
                <a:gd name="connsiteY35" fmla="*/ 964844 h 1840590"/>
                <a:gd name="connsiteX36" fmla="*/ 481258 w 1358485"/>
                <a:gd name="connsiteY36" fmla="*/ 914475 h 1840590"/>
                <a:gd name="connsiteX37" fmla="*/ 594483 w 1358485"/>
                <a:gd name="connsiteY37" fmla="*/ 966537 h 1840590"/>
                <a:gd name="connsiteX38" fmla="*/ 653741 w 1358485"/>
                <a:gd name="connsiteY38" fmla="*/ 943257 h 1840590"/>
                <a:gd name="connsiteX39" fmla="*/ 748976 w 1358485"/>
                <a:gd name="connsiteY39" fmla="*/ 882095 h 1840590"/>
                <a:gd name="connsiteX40" fmla="*/ 813737 w 1358485"/>
                <a:gd name="connsiteY40" fmla="*/ 752786 h 1840590"/>
                <a:gd name="connsiteX41" fmla="*/ 802943 w 1358485"/>
                <a:gd name="connsiteY41" fmla="*/ 682735 h 1840590"/>
                <a:gd name="connsiteX42" fmla="*/ 912359 w 1358485"/>
                <a:gd name="connsiteY42" fmla="*/ 422212 h 1840590"/>
                <a:gd name="connsiteX43" fmla="*/ 925057 w 1358485"/>
                <a:gd name="connsiteY43" fmla="*/ 377345 h 1840590"/>
                <a:gd name="connsiteX44" fmla="*/ 912359 w 1358485"/>
                <a:gd name="connsiteY44" fmla="*/ 318087 h 1840590"/>
                <a:gd name="connsiteX45" fmla="*/ 984314 w 1358485"/>
                <a:gd name="connsiteY45" fmla="*/ 249941 h 1840590"/>
                <a:gd name="connsiteX46" fmla="*/ 998706 w 1358485"/>
                <a:gd name="connsiteY46" fmla="*/ 154705 h 1840590"/>
                <a:gd name="connsiteX47" fmla="*/ 943046 w 1358485"/>
                <a:gd name="connsiteY47" fmla="*/ 80845 h 1840590"/>
                <a:gd name="connsiteX48" fmla="*/ 1000187 w 1358485"/>
                <a:gd name="connsiteY48" fmla="*/ 73437 h 1840590"/>
                <a:gd name="connsiteX49" fmla="*/ 991722 w 1358485"/>
                <a:gd name="connsiteY49" fmla="*/ 4233 h 1840590"/>
                <a:gd name="connsiteX50" fmla="*/ 935003 w 1358485"/>
                <a:gd name="connsiteY50" fmla="*/ 0 h 1840590"/>
                <a:gd name="connsiteX51" fmla="*/ 930983 w 1358485"/>
                <a:gd name="connsiteY51" fmla="*/ 50369 h 1840590"/>
                <a:gd name="connsiteX52" fmla="*/ 943046 w 1358485"/>
                <a:gd name="connsiteY52" fmla="*/ 80845 h 1840590"/>
                <a:gd name="connsiteX53" fmla="*/ 907068 w 1358485"/>
                <a:gd name="connsiteY53" fmla="*/ 66665 h 1840590"/>
                <a:gd name="connsiteX54" fmla="*/ 853101 w 1358485"/>
                <a:gd name="connsiteY54" fmla="*/ 107934 h 1840590"/>
                <a:gd name="connsiteX55" fmla="*/ 788552 w 1358485"/>
                <a:gd name="connsiteY55" fmla="*/ 190472 h 1840590"/>
                <a:gd name="connsiteX56" fmla="*/ 738183 w 1358485"/>
                <a:gd name="connsiteY56" fmla="*/ 238936 h 1840590"/>
                <a:gd name="connsiteX57" fmla="*/ 662629 w 1358485"/>
                <a:gd name="connsiteY57" fmla="*/ 256925 h 1840590"/>
                <a:gd name="connsiteX58" fmla="*/ 623265 w 1358485"/>
                <a:gd name="connsiteY58" fmla="*/ 294807 h 1840590"/>
                <a:gd name="connsiteX59" fmla="*/ 662629 w 1358485"/>
                <a:gd name="connsiteY59" fmla="*/ 346870 h 1840590"/>
                <a:gd name="connsiteX60" fmla="*/ 619667 w 1358485"/>
                <a:gd name="connsiteY60" fmla="*/ 424117 h 1840590"/>
                <a:gd name="connsiteX61" fmla="*/ 560410 w 1358485"/>
                <a:gd name="connsiteY61" fmla="*/ 442106 h 1840590"/>
                <a:gd name="connsiteX62" fmla="*/ 558505 w 1358485"/>
                <a:gd name="connsiteY62" fmla="*/ 468983 h 1840590"/>
                <a:gd name="connsiteX63" fmla="*/ 610567 w 1358485"/>
                <a:gd name="connsiteY63" fmla="*/ 522950 h 1840590"/>
                <a:gd name="connsiteX64" fmla="*/ 592578 w 1358485"/>
                <a:gd name="connsiteY64" fmla="*/ 573108 h 1840590"/>
                <a:gd name="connsiteX65" fmla="*/ 601678 w 1358485"/>
                <a:gd name="connsiteY65" fmla="*/ 605488 h 1840590"/>
                <a:gd name="connsiteX66" fmla="*/ 621361 w 1358485"/>
                <a:gd name="connsiteY66" fmla="*/ 634270 h 1840590"/>
                <a:gd name="connsiteX67" fmla="*/ 554907 w 1358485"/>
                <a:gd name="connsiteY67" fmla="*/ 695221 h 1840590"/>
                <a:gd name="connsiteX68" fmla="*/ 533320 w 1358485"/>
                <a:gd name="connsiteY68" fmla="*/ 661148 h 1840590"/>
                <a:gd name="connsiteX69" fmla="*/ 515331 w 1358485"/>
                <a:gd name="connsiteY69" fmla="*/ 583901 h 1840590"/>
                <a:gd name="connsiteX70" fmla="*/ 445280 w 1358485"/>
                <a:gd name="connsiteY70" fmla="*/ 471311 h 1840590"/>
                <a:gd name="connsiteX71" fmla="*/ 405069 w 1358485"/>
                <a:gd name="connsiteY71" fmla="*/ 504750 h 1840590"/>
                <a:gd name="connsiteX72" fmla="*/ 428772 w 1358485"/>
                <a:gd name="connsiteY72" fmla="*/ 546865 h 1840590"/>
                <a:gd name="connsiteX73" fmla="*/ 429619 w 1358485"/>
                <a:gd name="connsiteY73" fmla="*/ 548346 h 1840590"/>
                <a:gd name="connsiteX74" fmla="*/ 428772 w 1358485"/>
                <a:gd name="connsiteY74" fmla="*/ 550039 h 1840590"/>
                <a:gd name="connsiteX75" fmla="*/ 379461 w 1358485"/>
                <a:gd name="connsiteY75" fmla="*/ 637445 h 1840590"/>
                <a:gd name="connsiteX76" fmla="*/ 398509 w 1358485"/>
                <a:gd name="connsiteY76" fmla="*/ 699877 h 1840590"/>
                <a:gd name="connsiteX77" fmla="*/ 398932 w 1358485"/>
                <a:gd name="connsiteY77" fmla="*/ 701359 h 1840590"/>
                <a:gd name="connsiteX78" fmla="*/ 398085 w 1358485"/>
                <a:gd name="connsiteY78" fmla="*/ 702628 h 1840590"/>
                <a:gd name="connsiteX79" fmla="*/ 367610 w 1358485"/>
                <a:gd name="connsiteY79" fmla="*/ 749823 h 1840590"/>
                <a:gd name="connsiteX80" fmla="*/ 366975 w 1358485"/>
                <a:gd name="connsiteY80" fmla="*/ 750881 h 1840590"/>
                <a:gd name="connsiteX81" fmla="*/ 365917 w 1358485"/>
                <a:gd name="connsiteY81" fmla="*/ 751304 h 1840590"/>
                <a:gd name="connsiteX82" fmla="*/ 316818 w 1358485"/>
                <a:gd name="connsiteY82" fmla="*/ 767600 h 1840590"/>
                <a:gd name="connsiteX83" fmla="*/ 284226 w 1358485"/>
                <a:gd name="connsiteY83" fmla="*/ 805695 h 1840590"/>
                <a:gd name="connsiteX84" fmla="*/ 283168 w 1358485"/>
                <a:gd name="connsiteY84" fmla="*/ 806753 h 1840590"/>
                <a:gd name="connsiteX85" fmla="*/ 281686 w 1358485"/>
                <a:gd name="connsiteY85" fmla="*/ 806753 h 1840590"/>
                <a:gd name="connsiteX86" fmla="*/ 158091 w 1358485"/>
                <a:gd name="connsiteY86" fmla="*/ 812255 h 1840590"/>
                <a:gd name="connsiteX87" fmla="*/ 95236 w 1358485"/>
                <a:gd name="connsiteY87" fmla="*/ 864318 h 1840590"/>
                <a:gd name="connsiteX88" fmla="*/ 94389 w 1358485"/>
                <a:gd name="connsiteY88" fmla="*/ 864952 h 1840590"/>
                <a:gd name="connsiteX89" fmla="*/ 93119 w 1358485"/>
                <a:gd name="connsiteY89" fmla="*/ 864952 h 1840590"/>
                <a:gd name="connsiteX90" fmla="*/ 52697 w 1358485"/>
                <a:gd name="connsiteY90" fmla="*/ 865587 h 1840590"/>
                <a:gd name="connsiteX91" fmla="*/ 49099 w 1358485"/>
                <a:gd name="connsiteY91" fmla="*/ 970770 h 1840590"/>
                <a:gd name="connsiteX92" fmla="*/ 49099 w 1358485"/>
                <a:gd name="connsiteY92" fmla="*/ 971828 h 1840590"/>
                <a:gd name="connsiteX93" fmla="*/ 48464 w 1358485"/>
                <a:gd name="connsiteY93" fmla="*/ 972675 h 1840590"/>
                <a:gd name="connsiteX94" fmla="*/ 0 w 1358485"/>
                <a:gd name="connsiteY94" fmla="*/ 1040821 h 1840590"/>
                <a:gd name="connsiteX95" fmla="*/ 31322 w 1358485"/>
                <a:gd name="connsiteY95" fmla="*/ 1106851 h 1840590"/>
                <a:gd name="connsiteX96" fmla="*/ 150473 w 1358485"/>
                <a:gd name="connsiteY96" fmla="*/ 1115952 h 1840590"/>
                <a:gd name="connsiteX97" fmla="*/ 151531 w 1358485"/>
                <a:gd name="connsiteY97" fmla="*/ 1115952 h 1840590"/>
                <a:gd name="connsiteX98" fmla="*/ 152377 w 1358485"/>
                <a:gd name="connsiteY98" fmla="*/ 1116587 h 1840590"/>
                <a:gd name="connsiteX99" fmla="*/ 209096 w 1358485"/>
                <a:gd name="connsiteY99" fmla="*/ 1160607 h 1840590"/>
                <a:gd name="connsiteX100" fmla="*/ 210365 w 1358485"/>
                <a:gd name="connsiteY100" fmla="*/ 1161665 h 1840590"/>
                <a:gd name="connsiteX101" fmla="*/ 210365 w 1358485"/>
                <a:gd name="connsiteY101" fmla="*/ 1163146 h 1840590"/>
                <a:gd name="connsiteX102" fmla="*/ 212270 w 1358485"/>
                <a:gd name="connsiteY102" fmla="*/ 1220499 h 1840590"/>
                <a:gd name="connsiteX103" fmla="*/ 232375 w 1358485"/>
                <a:gd name="connsiteY103" fmla="*/ 1238912 h 1840590"/>
                <a:gd name="connsiteX104" fmla="*/ 368668 w 1358485"/>
                <a:gd name="connsiteY104" fmla="*/ 1246107 h 1840590"/>
                <a:gd name="connsiteX105" fmla="*/ 370361 w 1358485"/>
                <a:gd name="connsiteY105" fmla="*/ 1246319 h 1840590"/>
                <a:gd name="connsiteX106" fmla="*/ 371208 w 1358485"/>
                <a:gd name="connsiteY106" fmla="*/ 1247377 h 1840590"/>
                <a:gd name="connsiteX107" fmla="*/ 413323 w 1358485"/>
                <a:gd name="connsiteY107" fmla="*/ 1300709 h 1840590"/>
                <a:gd name="connsiteX108" fmla="*/ 413958 w 1358485"/>
                <a:gd name="connsiteY108" fmla="*/ 1301556 h 1840590"/>
                <a:gd name="connsiteX109" fmla="*/ 414170 w 1358485"/>
                <a:gd name="connsiteY109" fmla="*/ 1302614 h 1840590"/>
                <a:gd name="connsiteX110" fmla="*/ 417768 w 1358485"/>
                <a:gd name="connsiteY110" fmla="*/ 1389596 h 1840590"/>
                <a:gd name="connsiteX111" fmla="*/ 440836 w 1358485"/>
                <a:gd name="connsiteY111" fmla="*/ 1419860 h 1840590"/>
                <a:gd name="connsiteX112" fmla="*/ 441682 w 1358485"/>
                <a:gd name="connsiteY112" fmla="*/ 1420918 h 1840590"/>
                <a:gd name="connsiteX113" fmla="*/ 441682 w 1358485"/>
                <a:gd name="connsiteY113" fmla="*/ 1421976 h 1840590"/>
                <a:gd name="connsiteX114" fmla="*/ 439778 w 1358485"/>
                <a:gd name="connsiteY114" fmla="*/ 1479117 h 1840590"/>
                <a:gd name="connsiteX115" fmla="*/ 529934 w 1358485"/>
                <a:gd name="connsiteY115" fmla="*/ 1479117 h 1840590"/>
                <a:gd name="connsiteX116" fmla="*/ 531204 w 1358485"/>
                <a:gd name="connsiteY116" fmla="*/ 1479117 h 1840590"/>
                <a:gd name="connsiteX117" fmla="*/ 532262 w 1358485"/>
                <a:gd name="connsiteY117" fmla="*/ 1479964 h 1840590"/>
                <a:gd name="connsiteX118" fmla="*/ 614377 w 1358485"/>
                <a:gd name="connsiteY118" fmla="*/ 1554883 h 1840590"/>
                <a:gd name="connsiteX119" fmla="*/ 727601 w 1358485"/>
                <a:gd name="connsiteY119" fmla="*/ 1604194 h 1840590"/>
                <a:gd name="connsiteX120" fmla="*/ 728659 w 1358485"/>
                <a:gd name="connsiteY120" fmla="*/ 1604617 h 1840590"/>
                <a:gd name="connsiteX121" fmla="*/ 729083 w 1358485"/>
                <a:gd name="connsiteY121" fmla="*/ 1605464 h 1840590"/>
                <a:gd name="connsiteX122" fmla="*/ 770986 w 1358485"/>
                <a:gd name="connsiteY122" fmla="*/ 1674457 h 1840590"/>
                <a:gd name="connsiteX123" fmla="*/ 844636 w 1358485"/>
                <a:gd name="connsiteY123" fmla="*/ 1719535 h 1840590"/>
                <a:gd name="connsiteX124" fmla="*/ 919766 w 1358485"/>
                <a:gd name="connsiteY124" fmla="*/ 1726730 h 1840590"/>
                <a:gd name="connsiteX125" fmla="*/ 981140 w 1358485"/>
                <a:gd name="connsiteY125" fmla="*/ 1681652 h 1840590"/>
                <a:gd name="connsiteX126" fmla="*/ 983257 w 1358485"/>
                <a:gd name="connsiteY126" fmla="*/ 1679959 h 1840590"/>
                <a:gd name="connsiteX127" fmla="*/ 985373 w 1358485"/>
                <a:gd name="connsiteY127" fmla="*/ 1681864 h 1840590"/>
                <a:gd name="connsiteX128" fmla="*/ 1041244 w 1358485"/>
                <a:gd name="connsiteY128" fmla="*/ 1734138 h 1840590"/>
                <a:gd name="connsiteX129" fmla="*/ 1098598 w 1358485"/>
                <a:gd name="connsiteY129" fmla="*/ 1732233 h 1840590"/>
                <a:gd name="connsiteX130" fmla="*/ 1100291 w 1358485"/>
                <a:gd name="connsiteY130" fmla="*/ 1732233 h 1840590"/>
                <a:gd name="connsiteX131" fmla="*/ 1101349 w 1358485"/>
                <a:gd name="connsiteY131" fmla="*/ 1733714 h 1840590"/>
                <a:gd name="connsiteX132" fmla="*/ 1144522 w 1358485"/>
                <a:gd name="connsiteY132" fmla="*/ 1796570 h 1840590"/>
                <a:gd name="connsiteX133" fmla="*/ 1166744 w 1358485"/>
                <a:gd name="connsiteY133" fmla="*/ 1798263 h 1840590"/>
                <a:gd name="connsiteX134" fmla="*/ 1168014 w 1358485"/>
                <a:gd name="connsiteY134" fmla="*/ 1798475 h 1840590"/>
                <a:gd name="connsiteX135" fmla="*/ 1168860 w 1358485"/>
                <a:gd name="connsiteY135" fmla="*/ 1799321 h 1840590"/>
                <a:gd name="connsiteX136" fmla="*/ 1210341 w 1358485"/>
                <a:gd name="connsiteY136" fmla="*/ 1840590 h 1840590"/>
                <a:gd name="connsiteX137" fmla="*/ 1295841 w 1358485"/>
                <a:gd name="connsiteY137" fmla="*/ 1732021 h 1840590"/>
                <a:gd name="connsiteX138" fmla="*/ 1301132 w 1358485"/>
                <a:gd name="connsiteY138" fmla="*/ 1661970 h 1840590"/>
                <a:gd name="connsiteX139" fmla="*/ 1301344 w 1358485"/>
                <a:gd name="connsiteY139" fmla="*/ 1660912 h 1840590"/>
                <a:gd name="connsiteX140" fmla="*/ 1301767 w 1358485"/>
                <a:gd name="connsiteY140" fmla="*/ 1660277 h 1840590"/>
                <a:gd name="connsiteX141" fmla="*/ 1358485 w 1358485"/>
                <a:gd name="connsiteY141" fmla="*/ 1581972 h 1840590"/>
                <a:gd name="connsiteX142" fmla="*/ 1347904 w 1358485"/>
                <a:gd name="connsiteY142" fmla="*/ 1519116 h 1840590"/>
                <a:gd name="connsiteX143" fmla="*/ 1283355 w 1358485"/>
                <a:gd name="connsiteY143" fmla="*/ 1470652 h 1840590"/>
                <a:gd name="connsiteX144" fmla="*/ 1281662 w 1358485"/>
                <a:gd name="connsiteY144" fmla="*/ 1469382 h 1840590"/>
                <a:gd name="connsiteX145" fmla="*/ 1282085 w 1358485"/>
                <a:gd name="connsiteY145" fmla="*/ 1467477 h 1840590"/>
                <a:gd name="connsiteX146" fmla="*/ 1298169 w 1358485"/>
                <a:gd name="connsiteY146" fmla="*/ 1375839 h 1840590"/>
                <a:gd name="connsiteX147" fmla="*/ 1255207 w 1358485"/>
                <a:gd name="connsiteY147" fmla="*/ 1316793 h 1840590"/>
                <a:gd name="connsiteX148" fmla="*/ 1254573 w 1358485"/>
                <a:gd name="connsiteY148" fmla="*/ 1315735 h 1840590"/>
                <a:gd name="connsiteX149" fmla="*/ 1254573 w 1358485"/>
                <a:gd name="connsiteY149" fmla="*/ 1314465 h 1840590"/>
                <a:gd name="connsiteX150" fmla="*/ 1268117 w 1358485"/>
                <a:gd name="connsiteY150" fmla="*/ 1187273 h 1840590"/>
                <a:gd name="connsiteX151" fmla="*/ 1214362 w 1358485"/>
                <a:gd name="connsiteY151" fmla="*/ 1117221 h 1840590"/>
                <a:gd name="connsiteX152" fmla="*/ 1213304 w 1358485"/>
                <a:gd name="connsiteY152" fmla="*/ 1115952 h 1840590"/>
                <a:gd name="connsiteX153" fmla="*/ 1213727 w 1358485"/>
                <a:gd name="connsiteY153" fmla="*/ 1114259 h 1840590"/>
                <a:gd name="connsiteX154" fmla="*/ 1235314 w 1358485"/>
                <a:gd name="connsiteY154" fmla="*/ 1049710 h 1840590"/>
                <a:gd name="connsiteX155" fmla="*/ 1213939 w 1358485"/>
                <a:gd name="connsiteY155" fmla="*/ 998917 h 1840590"/>
                <a:gd name="connsiteX156" fmla="*/ 1212457 w 1358485"/>
                <a:gd name="connsiteY156" fmla="*/ 995320 h 1840590"/>
                <a:gd name="connsiteX157" fmla="*/ 1216055 w 1358485"/>
                <a:gd name="connsiteY157" fmla="*/ 994473 h 1840590"/>
                <a:gd name="connsiteX158" fmla="*/ 1285683 w 1358485"/>
                <a:gd name="connsiteY158" fmla="*/ 975637 h 1840590"/>
                <a:gd name="connsiteX159" fmla="*/ 1314889 w 1358485"/>
                <a:gd name="connsiteY159" fmla="*/ 901142 h 1840590"/>
                <a:gd name="connsiteX160" fmla="*/ 1299651 w 1358485"/>
                <a:gd name="connsiteY160" fmla="*/ 813102 h 1840590"/>
                <a:gd name="connsiteX161" fmla="*/ 1226848 w 1358485"/>
                <a:gd name="connsiteY161" fmla="*/ 794901 h 1840590"/>
                <a:gd name="connsiteX162" fmla="*/ 1225790 w 1358485"/>
                <a:gd name="connsiteY162" fmla="*/ 794690 h 1840590"/>
                <a:gd name="connsiteX163" fmla="*/ 1225155 w 1358485"/>
                <a:gd name="connsiteY163" fmla="*/ 793631 h 1840590"/>
                <a:gd name="connsiteX164" fmla="*/ 1158279 w 1358485"/>
                <a:gd name="connsiteY164" fmla="*/ 705591 h 1840590"/>
                <a:gd name="connsiteX165" fmla="*/ 1157432 w 1358485"/>
                <a:gd name="connsiteY165" fmla="*/ 704321 h 1840590"/>
                <a:gd name="connsiteX166" fmla="*/ 1157856 w 1358485"/>
                <a:gd name="connsiteY166" fmla="*/ 702628 h 1840590"/>
                <a:gd name="connsiteX167" fmla="*/ 1171188 w 1358485"/>
                <a:gd name="connsiteY167" fmla="*/ 649296 h 1840590"/>
                <a:gd name="connsiteX168" fmla="*/ 1171612 w 1358485"/>
                <a:gd name="connsiteY168" fmla="*/ 647815 h 1840590"/>
                <a:gd name="connsiteX169" fmla="*/ 1173093 w 1358485"/>
                <a:gd name="connsiteY169" fmla="*/ 647180 h 1840590"/>
                <a:gd name="connsiteX170" fmla="*/ 1272985 w 1358485"/>
                <a:gd name="connsiteY170" fmla="*/ 602313 h 1840590"/>
                <a:gd name="connsiteX171" fmla="*/ 1282932 w 1358485"/>
                <a:gd name="connsiteY171" fmla="*/ 562314 h 1840590"/>
                <a:gd name="connsiteX172" fmla="*/ 1240816 w 1358485"/>
                <a:gd name="connsiteY172" fmla="*/ 472793 h 1840590"/>
                <a:gd name="connsiteX173" fmla="*/ 1240393 w 1358485"/>
                <a:gd name="connsiteY173" fmla="*/ 471734 h 1840590"/>
                <a:gd name="connsiteX174" fmla="*/ 1240605 w 1358485"/>
                <a:gd name="connsiteY174" fmla="*/ 470676 h 1840590"/>
                <a:gd name="connsiteX175" fmla="*/ 1251186 w 1358485"/>
                <a:gd name="connsiteY175" fmla="*/ 412053 h 1840590"/>
                <a:gd name="connsiteX176" fmla="*/ 1251610 w 1358485"/>
                <a:gd name="connsiteY176" fmla="*/ 409725 h 1840590"/>
                <a:gd name="connsiteX177" fmla="*/ 1253938 w 1358485"/>
                <a:gd name="connsiteY177" fmla="*/ 409302 h 1840590"/>
                <a:gd name="connsiteX178" fmla="*/ 1297534 w 1358485"/>
                <a:gd name="connsiteY178" fmla="*/ 401895 h 1840590"/>
                <a:gd name="connsiteX179" fmla="*/ 1256689 w 1358485"/>
                <a:gd name="connsiteY179" fmla="*/ 315125 h 1840590"/>
                <a:gd name="connsiteX180" fmla="*/ 1256477 w 1358485"/>
                <a:gd name="connsiteY180" fmla="*/ 314701 h 1840590"/>
                <a:gd name="connsiteX181" fmla="*/ 1256477 w 1358485"/>
                <a:gd name="connsiteY181" fmla="*/ 314066 h 1840590"/>
                <a:gd name="connsiteX182" fmla="*/ 1255842 w 1358485"/>
                <a:gd name="connsiteY182" fmla="*/ 306871 h 1840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</a:cxnLst>
              <a:rect l="l" t="t" r="r" b="b"/>
              <a:pathLst>
                <a:path w="1358485" h="1840590">
                  <a:moveTo>
                    <a:pt x="1255842" y="306871"/>
                  </a:moveTo>
                  <a:lnTo>
                    <a:pt x="1219653" y="309199"/>
                  </a:lnTo>
                  <a:lnTo>
                    <a:pt x="1201664" y="373747"/>
                  </a:lnTo>
                  <a:lnTo>
                    <a:pt x="1142406" y="319992"/>
                  </a:lnTo>
                  <a:lnTo>
                    <a:pt x="1126110" y="375652"/>
                  </a:lnTo>
                  <a:lnTo>
                    <a:pt x="1189177" y="443799"/>
                  </a:lnTo>
                  <a:lnTo>
                    <a:pt x="1192775" y="503056"/>
                  </a:lnTo>
                  <a:lnTo>
                    <a:pt x="1077646" y="400625"/>
                  </a:lnTo>
                  <a:lnTo>
                    <a:pt x="1074048" y="336076"/>
                  </a:lnTo>
                  <a:lnTo>
                    <a:pt x="1122512" y="276819"/>
                  </a:lnTo>
                  <a:lnTo>
                    <a:pt x="1129708" y="181583"/>
                  </a:lnTo>
                  <a:lnTo>
                    <a:pt x="1110026" y="190472"/>
                  </a:lnTo>
                  <a:lnTo>
                    <a:pt x="1086746" y="255232"/>
                  </a:lnTo>
                  <a:lnTo>
                    <a:pt x="1050768" y="287612"/>
                  </a:lnTo>
                  <a:lnTo>
                    <a:pt x="1013097" y="298405"/>
                  </a:lnTo>
                  <a:lnTo>
                    <a:pt x="977119" y="352161"/>
                  </a:lnTo>
                  <a:lnTo>
                    <a:pt x="978812" y="494168"/>
                  </a:lnTo>
                  <a:lnTo>
                    <a:pt x="890772" y="632366"/>
                  </a:lnTo>
                  <a:lnTo>
                    <a:pt x="896275" y="716808"/>
                  </a:lnTo>
                  <a:lnTo>
                    <a:pt x="986008" y="716808"/>
                  </a:lnTo>
                  <a:lnTo>
                    <a:pt x="1059657" y="804848"/>
                  </a:lnTo>
                  <a:lnTo>
                    <a:pt x="1059657" y="889290"/>
                  </a:lnTo>
                  <a:lnTo>
                    <a:pt x="1007594" y="952146"/>
                  </a:lnTo>
                  <a:lnTo>
                    <a:pt x="1021985" y="980928"/>
                  </a:lnTo>
                  <a:lnTo>
                    <a:pt x="1063255" y="1004208"/>
                  </a:lnTo>
                  <a:lnTo>
                    <a:pt x="986008" y="1022197"/>
                  </a:lnTo>
                  <a:lnTo>
                    <a:pt x="964633" y="941353"/>
                  </a:lnTo>
                  <a:lnTo>
                    <a:pt x="1021985" y="840826"/>
                  </a:lnTo>
                  <a:lnTo>
                    <a:pt x="996801" y="765484"/>
                  </a:lnTo>
                  <a:lnTo>
                    <a:pt x="908761" y="752786"/>
                  </a:lnTo>
                  <a:lnTo>
                    <a:pt x="860296" y="799557"/>
                  </a:lnTo>
                  <a:lnTo>
                    <a:pt x="855005" y="905586"/>
                  </a:lnTo>
                  <a:lnTo>
                    <a:pt x="774161" y="988124"/>
                  </a:lnTo>
                  <a:lnTo>
                    <a:pt x="700512" y="1015002"/>
                  </a:lnTo>
                  <a:lnTo>
                    <a:pt x="650143" y="1068969"/>
                  </a:lnTo>
                  <a:lnTo>
                    <a:pt x="481258" y="964844"/>
                  </a:lnTo>
                  <a:lnTo>
                    <a:pt x="481258" y="914475"/>
                  </a:lnTo>
                  <a:lnTo>
                    <a:pt x="594483" y="966537"/>
                  </a:lnTo>
                  <a:lnTo>
                    <a:pt x="653741" y="943257"/>
                  </a:lnTo>
                  <a:lnTo>
                    <a:pt x="748976" y="882095"/>
                  </a:lnTo>
                  <a:lnTo>
                    <a:pt x="813737" y="752786"/>
                  </a:lnTo>
                  <a:lnTo>
                    <a:pt x="802943" y="682735"/>
                  </a:lnTo>
                  <a:lnTo>
                    <a:pt x="912359" y="422212"/>
                  </a:lnTo>
                  <a:lnTo>
                    <a:pt x="925057" y="377345"/>
                  </a:lnTo>
                  <a:lnTo>
                    <a:pt x="912359" y="318087"/>
                  </a:lnTo>
                  <a:lnTo>
                    <a:pt x="984314" y="249941"/>
                  </a:lnTo>
                  <a:lnTo>
                    <a:pt x="998706" y="154705"/>
                  </a:lnTo>
                  <a:lnTo>
                    <a:pt x="943046" y="80845"/>
                  </a:lnTo>
                  <a:lnTo>
                    <a:pt x="1000187" y="73437"/>
                  </a:lnTo>
                  <a:lnTo>
                    <a:pt x="991722" y="4233"/>
                  </a:lnTo>
                  <a:lnTo>
                    <a:pt x="935003" y="0"/>
                  </a:lnTo>
                  <a:lnTo>
                    <a:pt x="930983" y="50369"/>
                  </a:lnTo>
                  <a:lnTo>
                    <a:pt x="943046" y="80845"/>
                  </a:lnTo>
                  <a:lnTo>
                    <a:pt x="907068" y="66665"/>
                  </a:lnTo>
                  <a:lnTo>
                    <a:pt x="853101" y="107934"/>
                  </a:lnTo>
                  <a:lnTo>
                    <a:pt x="788552" y="190472"/>
                  </a:lnTo>
                  <a:lnTo>
                    <a:pt x="738183" y="238936"/>
                  </a:lnTo>
                  <a:lnTo>
                    <a:pt x="662629" y="256925"/>
                  </a:lnTo>
                  <a:lnTo>
                    <a:pt x="623265" y="294807"/>
                  </a:lnTo>
                  <a:lnTo>
                    <a:pt x="662629" y="346870"/>
                  </a:lnTo>
                  <a:lnTo>
                    <a:pt x="619667" y="424117"/>
                  </a:lnTo>
                  <a:lnTo>
                    <a:pt x="560410" y="442106"/>
                  </a:lnTo>
                  <a:lnTo>
                    <a:pt x="558505" y="468983"/>
                  </a:lnTo>
                  <a:lnTo>
                    <a:pt x="610567" y="522950"/>
                  </a:lnTo>
                  <a:lnTo>
                    <a:pt x="592578" y="573108"/>
                  </a:lnTo>
                  <a:lnTo>
                    <a:pt x="601678" y="605488"/>
                  </a:lnTo>
                  <a:lnTo>
                    <a:pt x="621361" y="634270"/>
                  </a:lnTo>
                  <a:lnTo>
                    <a:pt x="554907" y="695221"/>
                  </a:lnTo>
                  <a:lnTo>
                    <a:pt x="533320" y="661148"/>
                  </a:lnTo>
                  <a:lnTo>
                    <a:pt x="515331" y="583901"/>
                  </a:lnTo>
                  <a:lnTo>
                    <a:pt x="445280" y="471311"/>
                  </a:lnTo>
                  <a:lnTo>
                    <a:pt x="405069" y="504750"/>
                  </a:lnTo>
                  <a:lnTo>
                    <a:pt x="428772" y="546865"/>
                  </a:lnTo>
                  <a:lnTo>
                    <a:pt x="429619" y="548346"/>
                  </a:lnTo>
                  <a:lnTo>
                    <a:pt x="428772" y="550039"/>
                  </a:lnTo>
                  <a:lnTo>
                    <a:pt x="379461" y="637445"/>
                  </a:lnTo>
                  <a:lnTo>
                    <a:pt x="398509" y="699877"/>
                  </a:lnTo>
                  <a:lnTo>
                    <a:pt x="398932" y="701359"/>
                  </a:lnTo>
                  <a:lnTo>
                    <a:pt x="398085" y="702628"/>
                  </a:lnTo>
                  <a:lnTo>
                    <a:pt x="367610" y="749823"/>
                  </a:lnTo>
                  <a:lnTo>
                    <a:pt x="366975" y="750881"/>
                  </a:lnTo>
                  <a:lnTo>
                    <a:pt x="365917" y="751304"/>
                  </a:lnTo>
                  <a:lnTo>
                    <a:pt x="316818" y="767600"/>
                  </a:lnTo>
                  <a:lnTo>
                    <a:pt x="284226" y="805695"/>
                  </a:lnTo>
                  <a:lnTo>
                    <a:pt x="283168" y="806753"/>
                  </a:lnTo>
                  <a:lnTo>
                    <a:pt x="281686" y="806753"/>
                  </a:lnTo>
                  <a:lnTo>
                    <a:pt x="158091" y="812255"/>
                  </a:lnTo>
                  <a:lnTo>
                    <a:pt x="95236" y="864318"/>
                  </a:lnTo>
                  <a:lnTo>
                    <a:pt x="94389" y="864952"/>
                  </a:lnTo>
                  <a:lnTo>
                    <a:pt x="93119" y="864952"/>
                  </a:lnTo>
                  <a:lnTo>
                    <a:pt x="52697" y="865587"/>
                  </a:lnTo>
                  <a:lnTo>
                    <a:pt x="49099" y="970770"/>
                  </a:lnTo>
                  <a:lnTo>
                    <a:pt x="49099" y="971828"/>
                  </a:lnTo>
                  <a:lnTo>
                    <a:pt x="48464" y="972675"/>
                  </a:lnTo>
                  <a:lnTo>
                    <a:pt x="0" y="1040821"/>
                  </a:lnTo>
                  <a:lnTo>
                    <a:pt x="31322" y="1106851"/>
                  </a:lnTo>
                  <a:lnTo>
                    <a:pt x="150473" y="1115952"/>
                  </a:lnTo>
                  <a:lnTo>
                    <a:pt x="151531" y="1115952"/>
                  </a:lnTo>
                  <a:lnTo>
                    <a:pt x="152377" y="1116587"/>
                  </a:lnTo>
                  <a:lnTo>
                    <a:pt x="209096" y="1160607"/>
                  </a:lnTo>
                  <a:lnTo>
                    <a:pt x="210365" y="1161665"/>
                  </a:lnTo>
                  <a:lnTo>
                    <a:pt x="210365" y="1163146"/>
                  </a:lnTo>
                  <a:lnTo>
                    <a:pt x="212270" y="1220499"/>
                  </a:lnTo>
                  <a:lnTo>
                    <a:pt x="232375" y="1238912"/>
                  </a:lnTo>
                  <a:lnTo>
                    <a:pt x="368668" y="1246107"/>
                  </a:lnTo>
                  <a:lnTo>
                    <a:pt x="370361" y="1246319"/>
                  </a:lnTo>
                  <a:lnTo>
                    <a:pt x="371208" y="1247377"/>
                  </a:lnTo>
                  <a:lnTo>
                    <a:pt x="413323" y="1300709"/>
                  </a:lnTo>
                  <a:lnTo>
                    <a:pt x="413958" y="1301556"/>
                  </a:lnTo>
                  <a:lnTo>
                    <a:pt x="414170" y="1302614"/>
                  </a:lnTo>
                  <a:lnTo>
                    <a:pt x="417768" y="1389596"/>
                  </a:lnTo>
                  <a:lnTo>
                    <a:pt x="440836" y="1419860"/>
                  </a:lnTo>
                  <a:lnTo>
                    <a:pt x="441682" y="1420918"/>
                  </a:lnTo>
                  <a:lnTo>
                    <a:pt x="441682" y="1421976"/>
                  </a:lnTo>
                  <a:lnTo>
                    <a:pt x="439778" y="1479117"/>
                  </a:lnTo>
                  <a:lnTo>
                    <a:pt x="529934" y="1479117"/>
                  </a:lnTo>
                  <a:lnTo>
                    <a:pt x="531204" y="1479117"/>
                  </a:lnTo>
                  <a:lnTo>
                    <a:pt x="532262" y="1479964"/>
                  </a:lnTo>
                  <a:lnTo>
                    <a:pt x="614377" y="1554883"/>
                  </a:lnTo>
                  <a:lnTo>
                    <a:pt x="727601" y="1604194"/>
                  </a:lnTo>
                  <a:lnTo>
                    <a:pt x="728659" y="1604617"/>
                  </a:lnTo>
                  <a:lnTo>
                    <a:pt x="729083" y="1605464"/>
                  </a:lnTo>
                  <a:lnTo>
                    <a:pt x="770986" y="1674457"/>
                  </a:lnTo>
                  <a:lnTo>
                    <a:pt x="844636" y="1719535"/>
                  </a:lnTo>
                  <a:lnTo>
                    <a:pt x="919766" y="1726730"/>
                  </a:lnTo>
                  <a:lnTo>
                    <a:pt x="981140" y="1681652"/>
                  </a:lnTo>
                  <a:lnTo>
                    <a:pt x="983257" y="1679959"/>
                  </a:lnTo>
                  <a:lnTo>
                    <a:pt x="985373" y="1681864"/>
                  </a:lnTo>
                  <a:lnTo>
                    <a:pt x="1041244" y="1734138"/>
                  </a:lnTo>
                  <a:lnTo>
                    <a:pt x="1098598" y="1732233"/>
                  </a:lnTo>
                  <a:lnTo>
                    <a:pt x="1100291" y="1732233"/>
                  </a:lnTo>
                  <a:lnTo>
                    <a:pt x="1101349" y="1733714"/>
                  </a:lnTo>
                  <a:lnTo>
                    <a:pt x="1144522" y="1796570"/>
                  </a:lnTo>
                  <a:lnTo>
                    <a:pt x="1166744" y="1798263"/>
                  </a:lnTo>
                  <a:lnTo>
                    <a:pt x="1168014" y="1798475"/>
                  </a:lnTo>
                  <a:lnTo>
                    <a:pt x="1168860" y="1799321"/>
                  </a:lnTo>
                  <a:lnTo>
                    <a:pt x="1210341" y="1840590"/>
                  </a:lnTo>
                  <a:lnTo>
                    <a:pt x="1295841" y="1732021"/>
                  </a:lnTo>
                  <a:lnTo>
                    <a:pt x="1301132" y="1661970"/>
                  </a:lnTo>
                  <a:lnTo>
                    <a:pt x="1301344" y="1660912"/>
                  </a:lnTo>
                  <a:lnTo>
                    <a:pt x="1301767" y="1660277"/>
                  </a:lnTo>
                  <a:lnTo>
                    <a:pt x="1358485" y="1581972"/>
                  </a:lnTo>
                  <a:lnTo>
                    <a:pt x="1347904" y="1519116"/>
                  </a:lnTo>
                  <a:lnTo>
                    <a:pt x="1283355" y="1470652"/>
                  </a:lnTo>
                  <a:lnTo>
                    <a:pt x="1281662" y="1469382"/>
                  </a:lnTo>
                  <a:lnTo>
                    <a:pt x="1282085" y="1467477"/>
                  </a:lnTo>
                  <a:lnTo>
                    <a:pt x="1298169" y="1375839"/>
                  </a:lnTo>
                  <a:lnTo>
                    <a:pt x="1255207" y="1316793"/>
                  </a:lnTo>
                  <a:lnTo>
                    <a:pt x="1254573" y="1315735"/>
                  </a:lnTo>
                  <a:lnTo>
                    <a:pt x="1254573" y="1314465"/>
                  </a:lnTo>
                  <a:lnTo>
                    <a:pt x="1268117" y="1187273"/>
                  </a:lnTo>
                  <a:lnTo>
                    <a:pt x="1214362" y="1117221"/>
                  </a:lnTo>
                  <a:lnTo>
                    <a:pt x="1213304" y="1115952"/>
                  </a:lnTo>
                  <a:lnTo>
                    <a:pt x="1213727" y="1114259"/>
                  </a:lnTo>
                  <a:lnTo>
                    <a:pt x="1235314" y="1049710"/>
                  </a:lnTo>
                  <a:lnTo>
                    <a:pt x="1213939" y="998917"/>
                  </a:lnTo>
                  <a:lnTo>
                    <a:pt x="1212457" y="995320"/>
                  </a:lnTo>
                  <a:lnTo>
                    <a:pt x="1216055" y="994473"/>
                  </a:lnTo>
                  <a:lnTo>
                    <a:pt x="1285683" y="975637"/>
                  </a:lnTo>
                  <a:lnTo>
                    <a:pt x="1314889" y="901142"/>
                  </a:lnTo>
                  <a:lnTo>
                    <a:pt x="1299651" y="813102"/>
                  </a:lnTo>
                  <a:lnTo>
                    <a:pt x="1226848" y="794901"/>
                  </a:lnTo>
                  <a:lnTo>
                    <a:pt x="1225790" y="794690"/>
                  </a:lnTo>
                  <a:lnTo>
                    <a:pt x="1225155" y="793631"/>
                  </a:lnTo>
                  <a:lnTo>
                    <a:pt x="1158279" y="705591"/>
                  </a:lnTo>
                  <a:lnTo>
                    <a:pt x="1157432" y="704321"/>
                  </a:lnTo>
                  <a:lnTo>
                    <a:pt x="1157856" y="702628"/>
                  </a:lnTo>
                  <a:lnTo>
                    <a:pt x="1171188" y="649296"/>
                  </a:lnTo>
                  <a:lnTo>
                    <a:pt x="1171612" y="647815"/>
                  </a:lnTo>
                  <a:lnTo>
                    <a:pt x="1173093" y="647180"/>
                  </a:lnTo>
                  <a:lnTo>
                    <a:pt x="1272985" y="602313"/>
                  </a:lnTo>
                  <a:lnTo>
                    <a:pt x="1282932" y="562314"/>
                  </a:lnTo>
                  <a:lnTo>
                    <a:pt x="1240816" y="472793"/>
                  </a:lnTo>
                  <a:lnTo>
                    <a:pt x="1240393" y="471734"/>
                  </a:lnTo>
                  <a:lnTo>
                    <a:pt x="1240605" y="470676"/>
                  </a:lnTo>
                  <a:lnTo>
                    <a:pt x="1251186" y="412053"/>
                  </a:lnTo>
                  <a:lnTo>
                    <a:pt x="1251610" y="409725"/>
                  </a:lnTo>
                  <a:lnTo>
                    <a:pt x="1253938" y="409302"/>
                  </a:lnTo>
                  <a:lnTo>
                    <a:pt x="1297534" y="401895"/>
                  </a:lnTo>
                  <a:lnTo>
                    <a:pt x="1256689" y="315125"/>
                  </a:lnTo>
                  <a:lnTo>
                    <a:pt x="1256477" y="314701"/>
                  </a:lnTo>
                  <a:lnTo>
                    <a:pt x="1256477" y="314066"/>
                  </a:lnTo>
                  <a:lnTo>
                    <a:pt x="1255842" y="30687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7" name="Полилиния: фигура 1226">
              <a:extLst>
                <a:ext uri="{FF2B5EF4-FFF2-40B4-BE49-F238E27FC236}">
                  <a16:creationId xmlns:a16="http://schemas.microsoft.com/office/drawing/2014/main" id="{D347275D-06FB-9EC0-C6D9-4416C92FE2D8}"/>
                </a:ext>
              </a:extLst>
            </p:cNvPr>
            <p:cNvSpPr/>
            <p:nvPr/>
          </p:nvSpPr>
          <p:spPr>
            <a:xfrm>
              <a:off x="5260914" y="4679543"/>
              <a:ext cx="712898" cy="567103"/>
            </a:xfrm>
            <a:custGeom>
              <a:avLst/>
              <a:gdLst>
                <a:gd name="connsiteX0" fmla="*/ 181160 w 835111"/>
                <a:gd name="connsiteY0" fmla="*/ 589827 h 664322"/>
                <a:gd name="connsiteX1" fmla="*/ 231740 w 835111"/>
                <a:gd name="connsiteY1" fmla="*/ 588980 h 664322"/>
                <a:gd name="connsiteX2" fmla="*/ 273009 w 835111"/>
                <a:gd name="connsiteY2" fmla="*/ 659032 h 664322"/>
                <a:gd name="connsiteX3" fmla="*/ 306447 w 835111"/>
                <a:gd name="connsiteY3" fmla="*/ 664322 h 664322"/>
                <a:gd name="connsiteX4" fmla="*/ 307294 w 835111"/>
                <a:gd name="connsiteY4" fmla="*/ 663053 h 664322"/>
                <a:gd name="connsiteX5" fmla="*/ 318299 w 835111"/>
                <a:gd name="connsiteY5" fmla="*/ 633847 h 664322"/>
                <a:gd name="connsiteX6" fmla="*/ 318722 w 835111"/>
                <a:gd name="connsiteY6" fmla="*/ 633001 h 664322"/>
                <a:gd name="connsiteX7" fmla="*/ 319146 w 835111"/>
                <a:gd name="connsiteY7" fmla="*/ 632577 h 664322"/>
                <a:gd name="connsiteX8" fmla="*/ 378192 w 835111"/>
                <a:gd name="connsiteY8" fmla="*/ 577129 h 664322"/>
                <a:gd name="connsiteX9" fmla="*/ 387292 w 835111"/>
                <a:gd name="connsiteY9" fmla="*/ 535225 h 664322"/>
                <a:gd name="connsiteX10" fmla="*/ 387504 w 835111"/>
                <a:gd name="connsiteY10" fmla="*/ 534379 h 664322"/>
                <a:gd name="connsiteX11" fmla="*/ 388139 w 835111"/>
                <a:gd name="connsiteY11" fmla="*/ 533744 h 664322"/>
                <a:gd name="connsiteX12" fmla="*/ 423693 w 835111"/>
                <a:gd name="connsiteY12" fmla="*/ 494591 h 664322"/>
                <a:gd name="connsiteX13" fmla="*/ 424963 w 835111"/>
                <a:gd name="connsiteY13" fmla="*/ 493110 h 664322"/>
                <a:gd name="connsiteX14" fmla="*/ 426868 w 835111"/>
                <a:gd name="connsiteY14" fmla="*/ 493533 h 664322"/>
                <a:gd name="connsiteX15" fmla="*/ 471311 w 835111"/>
                <a:gd name="connsiteY15" fmla="*/ 502422 h 664322"/>
                <a:gd name="connsiteX16" fmla="*/ 482739 w 835111"/>
                <a:gd name="connsiteY16" fmla="*/ 484221 h 664322"/>
                <a:gd name="connsiteX17" fmla="*/ 489935 w 835111"/>
                <a:gd name="connsiteY17" fmla="*/ 452053 h 664322"/>
                <a:gd name="connsiteX18" fmla="*/ 477660 w 835111"/>
                <a:gd name="connsiteY18" fmla="*/ 419037 h 664322"/>
                <a:gd name="connsiteX19" fmla="*/ 439778 w 835111"/>
                <a:gd name="connsiteY19" fmla="*/ 404646 h 664322"/>
                <a:gd name="connsiteX20" fmla="*/ 438296 w 835111"/>
                <a:gd name="connsiteY20" fmla="*/ 404011 h 664322"/>
                <a:gd name="connsiteX21" fmla="*/ 437873 w 835111"/>
                <a:gd name="connsiteY21" fmla="*/ 402318 h 664322"/>
                <a:gd name="connsiteX22" fmla="*/ 432159 w 835111"/>
                <a:gd name="connsiteY22" fmla="*/ 381790 h 664322"/>
                <a:gd name="connsiteX23" fmla="*/ 431735 w 835111"/>
                <a:gd name="connsiteY23" fmla="*/ 380097 h 664322"/>
                <a:gd name="connsiteX24" fmla="*/ 432794 w 835111"/>
                <a:gd name="connsiteY24" fmla="*/ 378827 h 664322"/>
                <a:gd name="connsiteX25" fmla="*/ 450994 w 835111"/>
                <a:gd name="connsiteY25" fmla="*/ 357028 h 664322"/>
                <a:gd name="connsiteX26" fmla="*/ 456497 w 835111"/>
                <a:gd name="connsiteY26" fmla="*/ 302003 h 664322"/>
                <a:gd name="connsiteX27" fmla="*/ 456497 w 835111"/>
                <a:gd name="connsiteY27" fmla="*/ 300945 h 664322"/>
                <a:gd name="connsiteX28" fmla="*/ 457343 w 835111"/>
                <a:gd name="connsiteY28" fmla="*/ 300098 h 664322"/>
                <a:gd name="connsiteX29" fmla="*/ 521045 w 835111"/>
                <a:gd name="connsiteY29" fmla="*/ 238301 h 664322"/>
                <a:gd name="connsiteX30" fmla="*/ 523373 w 835111"/>
                <a:gd name="connsiteY30" fmla="*/ 235973 h 664322"/>
                <a:gd name="connsiteX31" fmla="*/ 525701 w 835111"/>
                <a:gd name="connsiteY31" fmla="*/ 238301 h 664322"/>
                <a:gd name="connsiteX32" fmla="*/ 561044 w 835111"/>
                <a:gd name="connsiteY32" fmla="*/ 273856 h 664322"/>
                <a:gd name="connsiteX33" fmla="*/ 563161 w 835111"/>
                <a:gd name="connsiteY33" fmla="*/ 275972 h 664322"/>
                <a:gd name="connsiteX34" fmla="*/ 561468 w 835111"/>
                <a:gd name="connsiteY34" fmla="*/ 278088 h 664322"/>
                <a:gd name="connsiteX35" fmla="*/ 541997 w 835111"/>
                <a:gd name="connsiteY35" fmla="*/ 305813 h 664322"/>
                <a:gd name="connsiteX36" fmla="*/ 566970 w 835111"/>
                <a:gd name="connsiteY36" fmla="*/ 310469 h 664322"/>
                <a:gd name="connsiteX37" fmla="*/ 567605 w 835111"/>
                <a:gd name="connsiteY37" fmla="*/ 310469 h 664322"/>
                <a:gd name="connsiteX38" fmla="*/ 568240 w 835111"/>
                <a:gd name="connsiteY38" fmla="*/ 310892 h 664322"/>
                <a:gd name="connsiteX39" fmla="*/ 632577 w 835111"/>
                <a:gd name="connsiteY39" fmla="*/ 356817 h 664322"/>
                <a:gd name="connsiteX40" fmla="*/ 681676 w 835111"/>
                <a:gd name="connsiteY40" fmla="*/ 349621 h 664322"/>
                <a:gd name="connsiteX41" fmla="*/ 682735 w 835111"/>
                <a:gd name="connsiteY41" fmla="*/ 349409 h 664322"/>
                <a:gd name="connsiteX42" fmla="*/ 683793 w 835111"/>
                <a:gd name="connsiteY42" fmla="*/ 350044 h 664322"/>
                <a:gd name="connsiteX43" fmla="*/ 729718 w 835111"/>
                <a:gd name="connsiteY43" fmla="*/ 375652 h 664322"/>
                <a:gd name="connsiteX44" fmla="*/ 774584 w 835111"/>
                <a:gd name="connsiteY44" fmla="*/ 377557 h 664322"/>
                <a:gd name="connsiteX45" fmla="*/ 835112 w 835111"/>
                <a:gd name="connsiteY45" fmla="*/ 335865 h 664322"/>
                <a:gd name="connsiteX46" fmla="*/ 726755 w 835111"/>
                <a:gd name="connsiteY46" fmla="*/ 254597 h 664322"/>
                <a:gd name="connsiteX47" fmla="*/ 726120 w 835111"/>
                <a:gd name="connsiteY47" fmla="*/ 254174 h 664322"/>
                <a:gd name="connsiteX48" fmla="*/ 725908 w 835111"/>
                <a:gd name="connsiteY48" fmla="*/ 253539 h 664322"/>
                <a:gd name="connsiteX49" fmla="*/ 673423 w 835111"/>
                <a:gd name="connsiteY49" fmla="*/ 150684 h 664322"/>
                <a:gd name="connsiteX50" fmla="*/ 673423 w 835111"/>
                <a:gd name="connsiteY50" fmla="*/ 150473 h 664322"/>
                <a:gd name="connsiteX51" fmla="*/ 634905 w 835111"/>
                <a:gd name="connsiteY51" fmla="*/ 64337 h 664322"/>
                <a:gd name="connsiteX52" fmla="*/ 604641 w 835111"/>
                <a:gd name="connsiteY52" fmla="*/ 57141 h 664322"/>
                <a:gd name="connsiteX53" fmla="*/ 604430 w 835111"/>
                <a:gd name="connsiteY53" fmla="*/ 57141 h 664322"/>
                <a:gd name="connsiteX54" fmla="*/ 604218 w 835111"/>
                <a:gd name="connsiteY54" fmla="*/ 56930 h 664322"/>
                <a:gd name="connsiteX55" fmla="*/ 540728 w 835111"/>
                <a:gd name="connsiteY55" fmla="*/ 30899 h 664322"/>
                <a:gd name="connsiteX56" fmla="*/ 540093 w 835111"/>
                <a:gd name="connsiteY56" fmla="*/ 30687 h 664322"/>
                <a:gd name="connsiteX57" fmla="*/ 539669 w 835111"/>
                <a:gd name="connsiteY57" fmla="*/ 30264 h 664322"/>
                <a:gd name="connsiteX58" fmla="*/ 507712 w 835111"/>
                <a:gd name="connsiteY58" fmla="*/ 0 h 664322"/>
                <a:gd name="connsiteX59" fmla="*/ 498401 w 835111"/>
                <a:gd name="connsiteY59" fmla="*/ 25185 h 664322"/>
                <a:gd name="connsiteX60" fmla="*/ 497554 w 835111"/>
                <a:gd name="connsiteY60" fmla="*/ 27513 h 664322"/>
                <a:gd name="connsiteX61" fmla="*/ 495014 w 835111"/>
                <a:gd name="connsiteY61" fmla="*/ 27301 h 664322"/>
                <a:gd name="connsiteX62" fmla="*/ 444434 w 835111"/>
                <a:gd name="connsiteY62" fmla="*/ 25608 h 664322"/>
                <a:gd name="connsiteX63" fmla="*/ 432370 w 835111"/>
                <a:gd name="connsiteY63" fmla="*/ 39364 h 664322"/>
                <a:gd name="connsiteX64" fmla="*/ 431947 w 835111"/>
                <a:gd name="connsiteY64" fmla="*/ 39787 h 664322"/>
                <a:gd name="connsiteX65" fmla="*/ 431524 w 835111"/>
                <a:gd name="connsiteY65" fmla="*/ 39999 h 664322"/>
                <a:gd name="connsiteX66" fmla="*/ 399567 w 835111"/>
                <a:gd name="connsiteY66" fmla="*/ 56930 h 664322"/>
                <a:gd name="connsiteX67" fmla="*/ 398509 w 835111"/>
                <a:gd name="connsiteY67" fmla="*/ 57353 h 664322"/>
                <a:gd name="connsiteX68" fmla="*/ 397451 w 835111"/>
                <a:gd name="connsiteY68" fmla="*/ 57141 h 664322"/>
                <a:gd name="connsiteX69" fmla="*/ 372689 w 835111"/>
                <a:gd name="connsiteY69" fmla="*/ 51851 h 664322"/>
                <a:gd name="connsiteX70" fmla="*/ 357240 w 835111"/>
                <a:gd name="connsiteY70" fmla="*/ 63914 h 664322"/>
                <a:gd name="connsiteX71" fmla="*/ 356182 w 835111"/>
                <a:gd name="connsiteY71" fmla="*/ 64760 h 664322"/>
                <a:gd name="connsiteX72" fmla="*/ 355124 w 835111"/>
                <a:gd name="connsiteY72" fmla="*/ 64760 h 664322"/>
                <a:gd name="connsiteX73" fmla="*/ 323378 w 835111"/>
                <a:gd name="connsiteY73" fmla="*/ 64760 h 664322"/>
                <a:gd name="connsiteX74" fmla="*/ 322743 w 835111"/>
                <a:gd name="connsiteY74" fmla="*/ 64760 h 664322"/>
                <a:gd name="connsiteX75" fmla="*/ 321897 w 835111"/>
                <a:gd name="connsiteY75" fmla="*/ 64549 h 664322"/>
                <a:gd name="connsiteX76" fmla="*/ 281898 w 835111"/>
                <a:gd name="connsiteY76" fmla="*/ 46983 h 664322"/>
                <a:gd name="connsiteX77" fmla="*/ 264544 w 835111"/>
                <a:gd name="connsiteY77" fmla="*/ 79787 h 664322"/>
                <a:gd name="connsiteX78" fmla="*/ 263909 w 835111"/>
                <a:gd name="connsiteY78" fmla="*/ 81268 h 664322"/>
                <a:gd name="connsiteX79" fmla="*/ 262216 w 835111"/>
                <a:gd name="connsiteY79" fmla="*/ 81480 h 664322"/>
                <a:gd name="connsiteX80" fmla="*/ 205497 w 835111"/>
                <a:gd name="connsiteY80" fmla="*/ 92696 h 664322"/>
                <a:gd name="connsiteX81" fmla="*/ 168885 w 835111"/>
                <a:gd name="connsiteY81" fmla="*/ 155763 h 664322"/>
                <a:gd name="connsiteX82" fmla="*/ 167826 w 835111"/>
                <a:gd name="connsiteY82" fmla="*/ 157668 h 664322"/>
                <a:gd name="connsiteX83" fmla="*/ 165922 w 835111"/>
                <a:gd name="connsiteY83" fmla="*/ 157457 h 664322"/>
                <a:gd name="connsiteX84" fmla="*/ 64549 w 835111"/>
                <a:gd name="connsiteY84" fmla="*/ 154282 h 664322"/>
                <a:gd name="connsiteX85" fmla="*/ 36824 w 835111"/>
                <a:gd name="connsiteY85" fmla="*/ 212481 h 664322"/>
                <a:gd name="connsiteX86" fmla="*/ 38517 w 835111"/>
                <a:gd name="connsiteY86" fmla="*/ 269411 h 664322"/>
                <a:gd name="connsiteX87" fmla="*/ 38729 w 835111"/>
                <a:gd name="connsiteY87" fmla="*/ 272163 h 664322"/>
                <a:gd name="connsiteX88" fmla="*/ 36189 w 835111"/>
                <a:gd name="connsiteY88" fmla="*/ 272798 h 664322"/>
                <a:gd name="connsiteX89" fmla="*/ 9312 w 835111"/>
                <a:gd name="connsiteY89" fmla="*/ 280416 h 664322"/>
                <a:gd name="connsiteX90" fmla="*/ 0 w 835111"/>
                <a:gd name="connsiteY90" fmla="*/ 325495 h 664322"/>
                <a:gd name="connsiteX91" fmla="*/ 23068 w 835111"/>
                <a:gd name="connsiteY91" fmla="*/ 378827 h 664322"/>
                <a:gd name="connsiteX92" fmla="*/ 23068 w 835111"/>
                <a:gd name="connsiteY92" fmla="*/ 379038 h 664322"/>
                <a:gd name="connsiteX93" fmla="*/ 23068 w 835111"/>
                <a:gd name="connsiteY93" fmla="*/ 379250 h 664322"/>
                <a:gd name="connsiteX94" fmla="*/ 32592 w 835111"/>
                <a:gd name="connsiteY94" fmla="*/ 414381 h 664322"/>
                <a:gd name="connsiteX95" fmla="*/ 75131 w 835111"/>
                <a:gd name="connsiteY95" fmla="*/ 427503 h 664322"/>
                <a:gd name="connsiteX96" fmla="*/ 75977 w 835111"/>
                <a:gd name="connsiteY96" fmla="*/ 427715 h 664322"/>
                <a:gd name="connsiteX97" fmla="*/ 76400 w 835111"/>
                <a:gd name="connsiteY97" fmla="*/ 428138 h 664322"/>
                <a:gd name="connsiteX98" fmla="*/ 115976 w 835111"/>
                <a:gd name="connsiteY98" fmla="*/ 464116 h 664322"/>
                <a:gd name="connsiteX99" fmla="*/ 117034 w 835111"/>
                <a:gd name="connsiteY99" fmla="*/ 464962 h 664322"/>
                <a:gd name="connsiteX100" fmla="*/ 117034 w 835111"/>
                <a:gd name="connsiteY100" fmla="*/ 466444 h 664322"/>
                <a:gd name="connsiteX101" fmla="*/ 118304 w 835111"/>
                <a:gd name="connsiteY101" fmla="*/ 503268 h 664322"/>
                <a:gd name="connsiteX102" fmla="*/ 176504 w 835111"/>
                <a:gd name="connsiteY102" fmla="*/ 554060 h 664322"/>
                <a:gd name="connsiteX103" fmla="*/ 177350 w 835111"/>
                <a:gd name="connsiteY103" fmla="*/ 554907 h 664322"/>
                <a:gd name="connsiteX104" fmla="*/ 177562 w 835111"/>
                <a:gd name="connsiteY104" fmla="*/ 556177 h 664322"/>
                <a:gd name="connsiteX105" fmla="*/ 181160 w 835111"/>
                <a:gd name="connsiteY105" fmla="*/ 589615 h 664322"/>
                <a:gd name="connsiteX106" fmla="*/ 181160 w 835111"/>
                <a:gd name="connsiteY106" fmla="*/ 589827 h 664322"/>
                <a:gd name="connsiteX107" fmla="*/ 181160 w 835111"/>
                <a:gd name="connsiteY107" fmla="*/ 589827 h 66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35111" h="664322">
                  <a:moveTo>
                    <a:pt x="181160" y="589827"/>
                  </a:moveTo>
                  <a:lnTo>
                    <a:pt x="231740" y="588980"/>
                  </a:lnTo>
                  <a:lnTo>
                    <a:pt x="273009" y="659032"/>
                  </a:lnTo>
                  <a:lnTo>
                    <a:pt x="306447" y="664322"/>
                  </a:lnTo>
                  <a:lnTo>
                    <a:pt x="307294" y="663053"/>
                  </a:lnTo>
                  <a:lnTo>
                    <a:pt x="318299" y="633847"/>
                  </a:lnTo>
                  <a:lnTo>
                    <a:pt x="318722" y="633001"/>
                  </a:lnTo>
                  <a:lnTo>
                    <a:pt x="319146" y="632577"/>
                  </a:lnTo>
                  <a:lnTo>
                    <a:pt x="378192" y="577129"/>
                  </a:lnTo>
                  <a:lnTo>
                    <a:pt x="387292" y="535225"/>
                  </a:lnTo>
                  <a:lnTo>
                    <a:pt x="387504" y="534379"/>
                  </a:lnTo>
                  <a:lnTo>
                    <a:pt x="388139" y="533744"/>
                  </a:lnTo>
                  <a:lnTo>
                    <a:pt x="423693" y="494591"/>
                  </a:lnTo>
                  <a:lnTo>
                    <a:pt x="424963" y="493110"/>
                  </a:lnTo>
                  <a:lnTo>
                    <a:pt x="426868" y="493533"/>
                  </a:lnTo>
                  <a:lnTo>
                    <a:pt x="471311" y="502422"/>
                  </a:lnTo>
                  <a:lnTo>
                    <a:pt x="482739" y="484221"/>
                  </a:lnTo>
                  <a:lnTo>
                    <a:pt x="489935" y="452053"/>
                  </a:lnTo>
                  <a:lnTo>
                    <a:pt x="477660" y="419037"/>
                  </a:lnTo>
                  <a:lnTo>
                    <a:pt x="439778" y="404646"/>
                  </a:lnTo>
                  <a:lnTo>
                    <a:pt x="438296" y="404011"/>
                  </a:lnTo>
                  <a:lnTo>
                    <a:pt x="437873" y="402318"/>
                  </a:lnTo>
                  <a:lnTo>
                    <a:pt x="432159" y="381790"/>
                  </a:lnTo>
                  <a:lnTo>
                    <a:pt x="431735" y="380097"/>
                  </a:lnTo>
                  <a:lnTo>
                    <a:pt x="432794" y="378827"/>
                  </a:lnTo>
                  <a:lnTo>
                    <a:pt x="450994" y="357028"/>
                  </a:lnTo>
                  <a:lnTo>
                    <a:pt x="456497" y="302003"/>
                  </a:lnTo>
                  <a:lnTo>
                    <a:pt x="456497" y="300945"/>
                  </a:lnTo>
                  <a:lnTo>
                    <a:pt x="457343" y="300098"/>
                  </a:lnTo>
                  <a:lnTo>
                    <a:pt x="521045" y="238301"/>
                  </a:lnTo>
                  <a:lnTo>
                    <a:pt x="523373" y="235973"/>
                  </a:lnTo>
                  <a:lnTo>
                    <a:pt x="525701" y="238301"/>
                  </a:lnTo>
                  <a:lnTo>
                    <a:pt x="561044" y="273856"/>
                  </a:lnTo>
                  <a:lnTo>
                    <a:pt x="563161" y="275972"/>
                  </a:lnTo>
                  <a:lnTo>
                    <a:pt x="561468" y="278088"/>
                  </a:lnTo>
                  <a:lnTo>
                    <a:pt x="541997" y="305813"/>
                  </a:lnTo>
                  <a:lnTo>
                    <a:pt x="566970" y="310469"/>
                  </a:lnTo>
                  <a:lnTo>
                    <a:pt x="567605" y="310469"/>
                  </a:lnTo>
                  <a:lnTo>
                    <a:pt x="568240" y="310892"/>
                  </a:lnTo>
                  <a:lnTo>
                    <a:pt x="632577" y="356817"/>
                  </a:lnTo>
                  <a:lnTo>
                    <a:pt x="681676" y="349621"/>
                  </a:lnTo>
                  <a:lnTo>
                    <a:pt x="682735" y="349409"/>
                  </a:lnTo>
                  <a:lnTo>
                    <a:pt x="683793" y="350044"/>
                  </a:lnTo>
                  <a:lnTo>
                    <a:pt x="729718" y="375652"/>
                  </a:lnTo>
                  <a:lnTo>
                    <a:pt x="774584" y="377557"/>
                  </a:lnTo>
                  <a:lnTo>
                    <a:pt x="835112" y="335865"/>
                  </a:lnTo>
                  <a:lnTo>
                    <a:pt x="726755" y="254597"/>
                  </a:lnTo>
                  <a:lnTo>
                    <a:pt x="726120" y="254174"/>
                  </a:lnTo>
                  <a:lnTo>
                    <a:pt x="725908" y="253539"/>
                  </a:lnTo>
                  <a:lnTo>
                    <a:pt x="673423" y="150684"/>
                  </a:lnTo>
                  <a:lnTo>
                    <a:pt x="673423" y="150473"/>
                  </a:lnTo>
                  <a:lnTo>
                    <a:pt x="634905" y="64337"/>
                  </a:lnTo>
                  <a:lnTo>
                    <a:pt x="604641" y="57141"/>
                  </a:lnTo>
                  <a:lnTo>
                    <a:pt x="604430" y="57141"/>
                  </a:lnTo>
                  <a:lnTo>
                    <a:pt x="604218" y="56930"/>
                  </a:lnTo>
                  <a:lnTo>
                    <a:pt x="540728" y="30899"/>
                  </a:lnTo>
                  <a:lnTo>
                    <a:pt x="540093" y="30687"/>
                  </a:lnTo>
                  <a:lnTo>
                    <a:pt x="539669" y="30264"/>
                  </a:lnTo>
                  <a:lnTo>
                    <a:pt x="507712" y="0"/>
                  </a:lnTo>
                  <a:lnTo>
                    <a:pt x="498401" y="25185"/>
                  </a:lnTo>
                  <a:lnTo>
                    <a:pt x="497554" y="27513"/>
                  </a:lnTo>
                  <a:lnTo>
                    <a:pt x="495014" y="27301"/>
                  </a:lnTo>
                  <a:lnTo>
                    <a:pt x="444434" y="25608"/>
                  </a:lnTo>
                  <a:lnTo>
                    <a:pt x="432370" y="39364"/>
                  </a:lnTo>
                  <a:lnTo>
                    <a:pt x="431947" y="39787"/>
                  </a:lnTo>
                  <a:lnTo>
                    <a:pt x="431524" y="39999"/>
                  </a:lnTo>
                  <a:lnTo>
                    <a:pt x="399567" y="56930"/>
                  </a:lnTo>
                  <a:lnTo>
                    <a:pt x="398509" y="57353"/>
                  </a:lnTo>
                  <a:lnTo>
                    <a:pt x="397451" y="57141"/>
                  </a:lnTo>
                  <a:lnTo>
                    <a:pt x="372689" y="51851"/>
                  </a:lnTo>
                  <a:lnTo>
                    <a:pt x="357240" y="63914"/>
                  </a:lnTo>
                  <a:lnTo>
                    <a:pt x="356182" y="64760"/>
                  </a:lnTo>
                  <a:lnTo>
                    <a:pt x="355124" y="64760"/>
                  </a:lnTo>
                  <a:lnTo>
                    <a:pt x="323378" y="64760"/>
                  </a:lnTo>
                  <a:lnTo>
                    <a:pt x="322743" y="64760"/>
                  </a:lnTo>
                  <a:lnTo>
                    <a:pt x="321897" y="64549"/>
                  </a:lnTo>
                  <a:lnTo>
                    <a:pt x="281898" y="46983"/>
                  </a:lnTo>
                  <a:lnTo>
                    <a:pt x="264544" y="79787"/>
                  </a:lnTo>
                  <a:lnTo>
                    <a:pt x="263909" y="81268"/>
                  </a:lnTo>
                  <a:lnTo>
                    <a:pt x="262216" y="81480"/>
                  </a:lnTo>
                  <a:lnTo>
                    <a:pt x="205497" y="92696"/>
                  </a:lnTo>
                  <a:lnTo>
                    <a:pt x="168885" y="155763"/>
                  </a:lnTo>
                  <a:lnTo>
                    <a:pt x="167826" y="157668"/>
                  </a:lnTo>
                  <a:lnTo>
                    <a:pt x="165922" y="157457"/>
                  </a:lnTo>
                  <a:lnTo>
                    <a:pt x="64549" y="154282"/>
                  </a:lnTo>
                  <a:lnTo>
                    <a:pt x="36824" y="212481"/>
                  </a:lnTo>
                  <a:lnTo>
                    <a:pt x="38517" y="269411"/>
                  </a:lnTo>
                  <a:lnTo>
                    <a:pt x="38729" y="272163"/>
                  </a:lnTo>
                  <a:lnTo>
                    <a:pt x="36189" y="272798"/>
                  </a:lnTo>
                  <a:lnTo>
                    <a:pt x="9312" y="280416"/>
                  </a:lnTo>
                  <a:lnTo>
                    <a:pt x="0" y="325495"/>
                  </a:lnTo>
                  <a:lnTo>
                    <a:pt x="23068" y="378827"/>
                  </a:lnTo>
                  <a:lnTo>
                    <a:pt x="23068" y="379038"/>
                  </a:lnTo>
                  <a:lnTo>
                    <a:pt x="23068" y="379250"/>
                  </a:lnTo>
                  <a:lnTo>
                    <a:pt x="32592" y="414381"/>
                  </a:lnTo>
                  <a:lnTo>
                    <a:pt x="75131" y="427503"/>
                  </a:lnTo>
                  <a:lnTo>
                    <a:pt x="75977" y="427715"/>
                  </a:lnTo>
                  <a:lnTo>
                    <a:pt x="76400" y="428138"/>
                  </a:lnTo>
                  <a:lnTo>
                    <a:pt x="115976" y="464116"/>
                  </a:lnTo>
                  <a:lnTo>
                    <a:pt x="117034" y="464962"/>
                  </a:lnTo>
                  <a:lnTo>
                    <a:pt x="117034" y="466444"/>
                  </a:lnTo>
                  <a:lnTo>
                    <a:pt x="118304" y="503268"/>
                  </a:lnTo>
                  <a:lnTo>
                    <a:pt x="176504" y="554060"/>
                  </a:lnTo>
                  <a:lnTo>
                    <a:pt x="177350" y="554907"/>
                  </a:lnTo>
                  <a:lnTo>
                    <a:pt x="177562" y="556177"/>
                  </a:lnTo>
                  <a:lnTo>
                    <a:pt x="181160" y="589615"/>
                  </a:lnTo>
                  <a:lnTo>
                    <a:pt x="181160" y="589827"/>
                  </a:lnTo>
                  <a:lnTo>
                    <a:pt x="181160" y="58982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8" name="Полилиния: фигура 1227">
              <a:extLst>
                <a:ext uri="{FF2B5EF4-FFF2-40B4-BE49-F238E27FC236}">
                  <a16:creationId xmlns:a16="http://schemas.microsoft.com/office/drawing/2014/main" id="{D8EBCC11-1491-BE0B-E0FC-0E8BBD6A4591}"/>
                </a:ext>
              </a:extLst>
            </p:cNvPr>
            <p:cNvSpPr/>
            <p:nvPr/>
          </p:nvSpPr>
          <p:spPr>
            <a:xfrm>
              <a:off x="4613597" y="4766984"/>
              <a:ext cx="433954" cy="513445"/>
            </a:xfrm>
            <a:custGeom>
              <a:avLst/>
              <a:gdLst>
                <a:gd name="connsiteX0" fmla="*/ 62221 w 508347"/>
                <a:gd name="connsiteY0" fmla="*/ 601467 h 601466"/>
                <a:gd name="connsiteX1" fmla="*/ 82749 w 508347"/>
                <a:gd name="connsiteY1" fmla="*/ 574589 h 601466"/>
                <a:gd name="connsiteX2" fmla="*/ 151107 w 508347"/>
                <a:gd name="connsiteY2" fmla="*/ 569087 h 601466"/>
                <a:gd name="connsiteX3" fmla="*/ 156398 w 508347"/>
                <a:gd name="connsiteY3" fmla="*/ 520622 h 601466"/>
                <a:gd name="connsiteX4" fmla="*/ 188778 w 508347"/>
                <a:gd name="connsiteY4" fmla="*/ 502633 h 601466"/>
                <a:gd name="connsiteX5" fmla="*/ 222852 w 508347"/>
                <a:gd name="connsiteY5" fmla="*/ 504538 h 601466"/>
                <a:gd name="connsiteX6" fmla="*/ 264332 w 508347"/>
                <a:gd name="connsiteY6" fmla="*/ 536918 h 601466"/>
                <a:gd name="connsiteX7" fmla="*/ 289305 w 508347"/>
                <a:gd name="connsiteY7" fmla="*/ 513427 h 601466"/>
                <a:gd name="connsiteX8" fmla="*/ 258830 w 508347"/>
                <a:gd name="connsiteY8" fmla="*/ 463269 h 601466"/>
                <a:gd name="connsiteX9" fmla="*/ 244439 w 508347"/>
                <a:gd name="connsiteY9" fmla="*/ 412900 h 601466"/>
                <a:gd name="connsiteX10" fmla="*/ 278512 w 508347"/>
                <a:gd name="connsiteY10" fmla="*/ 376922 h 601466"/>
                <a:gd name="connsiteX11" fmla="*/ 309199 w 508347"/>
                <a:gd name="connsiteY11" fmla="*/ 368033 h 601466"/>
                <a:gd name="connsiteX12" fmla="*/ 355758 w 508347"/>
                <a:gd name="connsiteY12" fmla="*/ 418191 h 601466"/>
                <a:gd name="connsiteX13" fmla="*/ 452687 w 508347"/>
                <a:gd name="connsiteY13" fmla="*/ 424328 h 601466"/>
                <a:gd name="connsiteX14" fmla="*/ 452687 w 508347"/>
                <a:gd name="connsiteY14" fmla="*/ 424117 h 601466"/>
                <a:gd name="connsiteX15" fmla="*/ 452899 w 508347"/>
                <a:gd name="connsiteY15" fmla="*/ 423482 h 601466"/>
                <a:gd name="connsiteX16" fmla="*/ 453111 w 508347"/>
                <a:gd name="connsiteY16" fmla="*/ 422847 h 601466"/>
                <a:gd name="connsiteX17" fmla="*/ 479988 w 508347"/>
                <a:gd name="connsiteY17" fmla="*/ 375229 h 601466"/>
                <a:gd name="connsiteX18" fmla="*/ 408667 w 508347"/>
                <a:gd name="connsiteY18" fmla="*/ 332479 h 601466"/>
                <a:gd name="connsiteX19" fmla="*/ 406974 w 508347"/>
                <a:gd name="connsiteY19" fmla="*/ 331421 h 601466"/>
                <a:gd name="connsiteX20" fmla="*/ 406974 w 508347"/>
                <a:gd name="connsiteY20" fmla="*/ 329304 h 601466"/>
                <a:gd name="connsiteX21" fmla="*/ 409514 w 508347"/>
                <a:gd name="connsiteY21" fmla="*/ 290998 h 601466"/>
                <a:gd name="connsiteX22" fmla="*/ 409514 w 508347"/>
                <a:gd name="connsiteY22" fmla="*/ 289517 h 601466"/>
                <a:gd name="connsiteX23" fmla="*/ 410784 w 508347"/>
                <a:gd name="connsiteY23" fmla="*/ 288670 h 601466"/>
                <a:gd name="connsiteX24" fmla="*/ 507077 w 508347"/>
                <a:gd name="connsiteY24" fmla="*/ 216714 h 601466"/>
                <a:gd name="connsiteX25" fmla="*/ 508347 w 508347"/>
                <a:gd name="connsiteY25" fmla="*/ 154494 h 601466"/>
                <a:gd name="connsiteX26" fmla="*/ 499882 w 508347"/>
                <a:gd name="connsiteY26" fmla="*/ 110262 h 601466"/>
                <a:gd name="connsiteX27" fmla="*/ 474062 w 508347"/>
                <a:gd name="connsiteY27" fmla="*/ 85712 h 601466"/>
                <a:gd name="connsiteX28" fmla="*/ 460306 w 508347"/>
                <a:gd name="connsiteY28" fmla="*/ 94178 h 601466"/>
                <a:gd name="connsiteX29" fmla="*/ 459036 w 508347"/>
                <a:gd name="connsiteY29" fmla="*/ 94812 h 601466"/>
                <a:gd name="connsiteX30" fmla="*/ 457767 w 508347"/>
                <a:gd name="connsiteY30" fmla="*/ 94601 h 601466"/>
                <a:gd name="connsiteX31" fmla="*/ 433005 w 508347"/>
                <a:gd name="connsiteY31" fmla="*/ 88464 h 601466"/>
                <a:gd name="connsiteX32" fmla="*/ 432370 w 508347"/>
                <a:gd name="connsiteY32" fmla="*/ 88252 h 601466"/>
                <a:gd name="connsiteX33" fmla="*/ 431735 w 508347"/>
                <a:gd name="connsiteY33" fmla="*/ 87617 h 601466"/>
                <a:gd name="connsiteX34" fmla="*/ 329304 w 508347"/>
                <a:gd name="connsiteY34" fmla="*/ 0 h 601466"/>
                <a:gd name="connsiteX35" fmla="*/ 311527 w 508347"/>
                <a:gd name="connsiteY35" fmla="*/ 4444 h 601466"/>
                <a:gd name="connsiteX36" fmla="*/ 306659 w 508347"/>
                <a:gd name="connsiteY36" fmla="*/ 38941 h 601466"/>
                <a:gd name="connsiteX37" fmla="*/ 306447 w 508347"/>
                <a:gd name="connsiteY37" fmla="*/ 39364 h 601466"/>
                <a:gd name="connsiteX38" fmla="*/ 306236 w 508347"/>
                <a:gd name="connsiteY38" fmla="*/ 39999 h 601466"/>
                <a:gd name="connsiteX39" fmla="*/ 284649 w 508347"/>
                <a:gd name="connsiteY39" fmla="*/ 79998 h 601466"/>
                <a:gd name="connsiteX40" fmla="*/ 287612 w 508347"/>
                <a:gd name="connsiteY40" fmla="*/ 100103 h 601466"/>
                <a:gd name="connsiteX41" fmla="*/ 308987 w 508347"/>
                <a:gd name="connsiteY41" fmla="*/ 128674 h 601466"/>
                <a:gd name="connsiteX42" fmla="*/ 310257 w 508347"/>
                <a:gd name="connsiteY42" fmla="*/ 130367 h 601466"/>
                <a:gd name="connsiteX43" fmla="*/ 309410 w 508347"/>
                <a:gd name="connsiteY43" fmla="*/ 132060 h 601466"/>
                <a:gd name="connsiteX44" fmla="*/ 296712 w 508347"/>
                <a:gd name="connsiteY44" fmla="*/ 157245 h 601466"/>
                <a:gd name="connsiteX45" fmla="*/ 296289 w 508347"/>
                <a:gd name="connsiteY45" fmla="*/ 158303 h 601466"/>
                <a:gd name="connsiteX46" fmla="*/ 295442 w 508347"/>
                <a:gd name="connsiteY46" fmla="*/ 158726 h 601466"/>
                <a:gd name="connsiteX47" fmla="*/ 276607 w 508347"/>
                <a:gd name="connsiteY47" fmla="*/ 169308 h 601466"/>
                <a:gd name="connsiteX48" fmla="*/ 274491 w 508347"/>
                <a:gd name="connsiteY48" fmla="*/ 170366 h 601466"/>
                <a:gd name="connsiteX49" fmla="*/ 272586 w 508347"/>
                <a:gd name="connsiteY49" fmla="*/ 168673 h 601466"/>
                <a:gd name="connsiteX50" fmla="*/ 237243 w 508347"/>
                <a:gd name="connsiteY50" fmla="*/ 134177 h 601466"/>
                <a:gd name="connsiteX51" fmla="*/ 223487 w 508347"/>
                <a:gd name="connsiteY51" fmla="*/ 124442 h 601466"/>
                <a:gd name="connsiteX52" fmla="*/ 203170 w 508347"/>
                <a:gd name="connsiteY52" fmla="*/ 122537 h 601466"/>
                <a:gd name="connsiteX53" fmla="*/ 178832 w 508347"/>
                <a:gd name="connsiteY53" fmla="*/ 133754 h 601466"/>
                <a:gd name="connsiteX54" fmla="*/ 176927 w 508347"/>
                <a:gd name="connsiteY54" fmla="*/ 134600 h 601466"/>
                <a:gd name="connsiteX55" fmla="*/ 175445 w 508347"/>
                <a:gd name="connsiteY55" fmla="*/ 133330 h 601466"/>
                <a:gd name="connsiteX56" fmla="*/ 154494 w 508347"/>
                <a:gd name="connsiteY56" fmla="*/ 116611 h 601466"/>
                <a:gd name="connsiteX57" fmla="*/ 153224 w 508347"/>
                <a:gd name="connsiteY57" fmla="*/ 115553 h 601466"/>
                <a:gd name="connsiteX58" fmla="*/ 153224 w 508347"/>
                <a:gd name="connsiteY58" fmla="*/ 114071 h 601466"/>
                <a:gd name="connsiteX59" fmla="*/ 152166 w 508347"/>
                <a:gd name="connsiteY59" fmla="*/ 70051 h 601466"/>
                <a:gd name="connsiteX60" fmla="*/ 133753 w 508347"/>
                <a:gd name="connsiteY60" fmla="*/ 45925 h 601466"/>
                <a:gd name="connsiteX61" fmla="*/ 111108 w 508347"/>
                <a:gd name="connsiteY61" fmla="*/ 44020 h 601466"/>
                <a:gd name="connsiteX62" fmla="*/ 68147 w 508347"/>
                <a:gd name="connsiteY62" fmla="*/ 70051 h 601466"/>
                <a:gd name="connsiteX63" fmla="*/ 57353 w 508347"/>
                <a:gd name="connsiteY63" fmla="*/ 101162 h 601466"/>
                <a:gd name="connsiteX64" fmla="*/ 81691 w 508347"/>
                <a:gd name="connsiteY64" fmla="*/ 155763 h 601466"/>
                <a:gd name="connsiteX65" fmla="*/ 102643 w 508347"/>
                <a:gd name="connsiteY65" fmla="*/ 172694 h 601466"/>
                <a:gd name="connsiteX66" fmla="*/ 195974 w 508347"/>
                <a:gd name="connsiteY66" fmla="*/ 203593 h 601466"/>
                <a:gd name="connsiteX67" fmla="*/ 216714 w 508347"/>
                <a:gd name="connsiteY67" fmla="*/ 192588 h 601466"/>
                <a:gd name="connsiteX68" fmla="*/ 216926 w 508347"/>
                <a:gd name="connsiteY68" fmla="*/ 192588 h 601466"/>
                <a:gd name="connsiteX69" fmla="*/ 232587 w 508347"/>
                <a:gd name="connsiteY69" fmla="*/ 185393 h 601466"/>
                <a:gd name="connsiteX70" fmla="*/ 234915 w 508347"/>
                <a:gd name="connsiteY70" fmla="*/ 184334 h 601466"/>
                <a:gd name="connsiteX71" fmla="*/ 236396 w 508347"/>
                <a:gd name="connsiteY71" fmla="*/ 186027 h 601466"/>
                <a:gd name="connsiteX72" fmla="*/ 263697 w 508347"/>
                <a:gd name="connsiteY72" fmla="*/ 214386 h 601466"/>
                <a:gd name="connsiteX73" fmla="*/ 266237 w 508347"/>
                <a:gd name="connsiteY73" fmla="*/ 216926 h 601466"/>
                <a:gd name="connsiteX74" fmla="*/ 263486 w 508347"/>
                <a:gd name="connsiteY74" fmla="*/ 219254 h 601466"/>
                <a:gd name="connsiteX75" fmla="*/ 243380 w 508347"/>
                <a:gd name="connsiteY75" fmla="*/ 234915 h 601466"/>
                <a:gd name="connsiteX76" fmla="*/ 242957 w 508347"/>
                <a:gd name="connsiteY76" fmla="*/ 235338 h 601466"/>
                <a:gd name="connsiteX77" fmla="*/ 242322 w 508347"/>
                <a:gd name="connsiteY77" fmla="*/ 235550 h 601466"/>
                <a:gd name="connsiteX78" fmla="*/ 213752 w 508347"/>
                <a:gd name="connsiteY78" fmla="*/ 244439 h 601466"/>
                <a:gd name="connsiteX79" fmla="*/ 202746 w 508347"/>
                <a:gd name="connsiteY79" fmla="*/ 283591 h 601466"/>
                <a:gd name="connsiteX80" fmla="*/ 202112 w 508347"/>
                <a:gd name="connsiteY80" fmla="*/ 285919 h 601466"/>
                <a:gd name="connsiteX81" fmla="*/ 199572 w 508347"/>
                <a:gd name="connsiteY81" fmla="*/ 285919 h 601466"/>
                <a:gd name="connsiteX82" fmla="*/ 181583 w 508347"/>
                <a:gd name="connsiteY82" fmla="*/ 285919 h 601466"/>
                <a:gd name="connsiteX83" fmla="*/ 180948 w 508347"/>
                <a:gd name="connsiteY83" fmla="*/ 285919 h 601466"/>
                <a:gd name="connsiteX84" fmla="*/ 180101 w 508347"/>
                <a:gd name="connsiteY84" fmla="*/ 285707 h 601466"/>
                <a:gd name="connsiteX85" fmla="*/ 151319 w 508347"/>
                <a:gd name="connsiteY85" fmla="*/ 270681 h 601466"/>
                <a:gd name="connsiteX86" fmla="*/ 93966 w 508347"/>
                <a:gd name="connsiteY86" fmla="*/ 303062 h 601466"/>
                <a:gd name="connsiteX87" fmla="*/ 59046 w 508347"/>
                <a:gd name="connsiteY87" fmla="*/ 362319 h 601466"/>
                <a:gd name="connsiteX88" fmla="*/ 53967 w 508347"/>
                <a:gd name="connsiteY88" fmla="*/ 398509 h 601466"/>
                <a:gd name="connsiteX89" fmla="*/ 53544 w 508347"/>
                <a:gd name="connsiteY89" fmla="*/ 400625 h 601466"/>
                <a:gd name="connsiteX90" fmla="*/ 51427 w 508347"/>
                <a:gd name="connsiteY90" fmla="*/ 401260 h 601466"/>
                <a:gd name="connsiteX91" fmla="*/ 8677 w 508347"/>
                <a:gd name="connsiteY91" fmla="*/ 411207 h 601466"/>
                <a:gd name="connsiteX92" fmla="*/ 4656 w 508347"/>
                <a:gd name="connsiteY92" fmla="*/ 440413 h 601466"/>
                <a:gd name="connsiteX93" fmla="*/ 4656 w 508347"/>
                <a:gd name="connsiteY93" fmla="*/ 440413 h 601466"/>
                <a:gd name="connsiteX94" fmla="*/ 0 w 508347"/>
                <a:gd name="connsiteY94" fmla="*/ 470042 h 601466"/>
                <a:gd name="connsiteX95" fmla="*/ 70686 w 508347"/>
                <a:gd name="connsiteY95" fmla="*/ 491628 h 601466"/>
                <a:gd name="connsiteX96" fmla="*/ 72167 w 508347"/>
                <a:gd name="connsiteY96" fmla="*/ 492263 h 601466"/>
                <a:gd name="connsiteX97" fmla="*/ 72803 w 508347"/>
                <a:gd name="connsiteY97" fmla="*/ 493533 h 601466"/>
                <a:gd name="connsiteX98" fmla="*/ 87617 w 508347"/>
                <a:gd name="connsiteY98" fmla="*/ 525490 h 601466"/>
                <a:gd name="connsiteX99" fmla="*/ 88040 w 508347"/>
                <a:gd name="connsiteY99" fmla="*/ 526760 h 601466"/>
                <a:gd name="connsiteX100" fmla="*/ 87617 w 508347"/>
                <a:gd name="connsiteY100" fmla="*/ 528029 h 601466"/>
                <a:gd name="connsiteX101" fmla="*/ 80210 w 508347"/>
                <a:gd name="connsiteY101" fmla="*/ 550251 h 601466"/>
                <a:gd name="connsiteX102" fmla="*/ 79998 w 508347"/>
                <a:gd name="connsiteY102" fmla="*/ 551309 h 601466"/>
                <a:gd name="connsiteX103" fmla="*/ 79151 w 508347"/>
                <a:gd name="connsiteY103" fmla="*/ 551944 h 601466"/>
                <a:gd name="connsiteX104" fmla="*/ 52697 w 508347"/>
                <a:gd name="connsiteY104" fmla="*/ 572684 h 601466"/>
                <a:gd name="connsiteX105" fmla="*/ 62221 w 508347"/>
                <a:gd name="connsiteY105" fmla="*/ 601467 h 6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508347" h="601466">
                  <a:moveTo>
                    <a:pt x="62221" y="601467"/>
                  </a:moveTo>
                  <a:lnTo>
                    <a:pt x="82749" y="574589"/>
                  </a:lnTo>
                  <a:lnTo>
                    <a:pt x="151107" y="569087"/>
                  </a:lnTo>
                  <a:lnTo>
                    <a:pt x="156398" y="520622"/>
                  </a:lnTo>
                  <a:lnTo>
                    <a:pt x="188778" y="502633"/>
                  </a:lnTo>
                  <a:lnTo>
                    <a:pt x="222852" y="504538"/>
                  </a:lnTo>
                  <a:lnTo>
                    <a:pt x="264332" y="536918"/>
                  </a:lnTo>
                  <a:lnTo>
                    <a:pt x="289305" y="513427"/>
                  </a:lnTo>
                  <a:lnTo>
                    <a:pt x="258830" y="463269"/>
                  </a:lnTo>
                  <a:lnTo>
                    <a:pt x="244439" y="412900"/>
                  </a:lnTo>
                  <a:lnTo>
                    <a:pt x="278512" y="376922"/>
                  </a:lnTo>
                  <a:lnTo>
                    <a:pt x="309199" y="368033"/>
                  </a:lnTo>
                  <a:lnTo>
                    <a:pt x="355758" y="418191"/>
                  </a:lnTo>
                  <a:lnTo>
                    <a:pt x="452687" y="424328"/>
                  </a:lnTo>
                  <a:lnTo>
                    <a:pt x="452687" y="424117"/>
                  </a:lnTo>
                  <a:lnTo>
                    <a:pt x="452899" y="423482"/>
                  </a:lnTo>
                  <a:lnTo>
                    <a:pt x="453111" y="422847"/>
                  </a:lnTo>
                  <a:lnTo>
                    <a:pt x="479988" y="375229"/>
                  </a:lnTo>
                  <a:lnTo>
                    <a:pt x="408667" y="332479"/>
                  </a:lnTo>
                  <a:lnTo>
                    <a:pt x="406974" y="331421"/>
                  </a:lnTo>
                  <a:lnTo>
                    <a:pt x="406974" y="329304"/>
                  </a:lnTo>
                  <a:lnTo>
                    <a:pt x="409514" y="290998"/>
                  </a:lnTo>
                  <a:lnTo>
                    <a:pt x="409514" y="289517"/>
                  </a:lnTo>
                  <a:lnTo>
                    <a:pt x="410784" y="288670"/>
                  </a:lnTo>
                  <a:lnTo>
                    <a:pt x="507077" y="216714"/>
                  </a:lnTo>
                  <a:lnTo>
                    <a:pt x="508347" y="154494"/>
                  </a:lnTo>
                  <a:lnTo>
                    <a:pt x="499882" y="110262"/>
                  </a:lnTo>
                  <a:lnTo>
                    <a:pt x="474062" y="85712"/>
                  </a:lnTo>
                  <a:lnTo>
                    <a:pt x="460306" y="94178"/>
                  </a:lnTo>
                  <a:lnTo>
                    <a:pt x="459036" y="94812"/>
                  </a:lnTo>
                  <a:lnTo>
                    <a:pt x="457767" y="94601"/>
                  </a:lnTo>
                  <a:lnTo>
                    <a:pt x="433005" y="88464"/>
                  </a:lnTo>
                  <a:lnTo>
                    <a:pt x="432370" y="88252"/>
                  </a:lnTo>
                  <a:lnTo>
                    <a:pt x="431735" y="87617"/>
                  </a:lnTo>
                  <a:lnTo>
                    <a:pt x="329304" y="0"/>
                  </a:lnTo>
                  <a:lnTo>
                    <a:pt x="311527" y="4444"/>
                  </a:lnTo>
                  <a:lnTo>
                    <a:pt x="306659" y="38941"/>
                  </a:lnTo>
                  <a:lnTo>
                    <a:pt x="306447" y="39364"/>
                  </a:lnTo>
                  <a:lnTo>
                    <a:pt x="306236" y="39999"/>
                  </a:lnTo>
                  <a:lnTo>
                    <a:pt x="284649" y="79998"/>
                  </a:lnTo>
                  <a:lnTo>
                    <a:pt x="287612" y="100103"/>
                  </a:lnTo>
                  <a:lnTo>
                    <a:pt x="308987" y="128674"/>
                  </a:lnTo>
                  <a:lnTo>
                    <a:pt x="310257" y="130367"/>
                  </a:lnTo>
                  <a:lnTo>
                    <a:pt x="309410" y="132060"/>
                  </a:lnTo>
                  <a:lnTo>
                    <a:pt x="296712" y="157245"/>
                  </a:lnTo>
                  <a:lnTo>
                    <a:pt x="296289" y="158303"/>
                  </a:lnTo>
                  <a:lnTo>
                    <a:pt x="295442" y="158726"/>
                  </a:lnTo>
                  <a:lnTo>
                    <a:pt x="276607" y="169308"/>
                  </a:lnTo>
                  <a:lnTo>
                    <a:pt x="274491" y="170366"/>
                  </a:lnTo>
                  <a:lnTo>
                    <a:pt x="272586" y="168673"/>
                  </a:lnTo>
                  <a:lnTo>
                    <a:pt x="237243" y="134177"/>
                  </a:lnTo>
                  <a:lnTo>
                    <a:pt x="223487" y="124442"/>
                  </a:lnTo>
                  <a:lnTo>
                    <a:pt x="203170" y="122537"/>
                  </a:lnTo>
                  <a:lnTo>
                    <a:pt x="178832" y="133754"/>
                  </a:lnTo>
                  <a:lnTo>
                    <a:pt x="176927" y="134600"/>
                  </a:lnTo>
                  <a:lnTo>
                    <a:pt x="175445" y="133330"/>
                  </a:lnTo>
                  <a:lnTo>
                    <a:pt x="154494" y="116611"/>
                  </a:lnTo>
                  <a:lnTo>
                    <a:pt x="153224" y="115553"/>
                  </a:lnTo>
                  <a:lnTo>
                    <a:pt x="153224" y="114071"/>
                  </a:lnTo>
                  <a:lnTo>
                    <a:pt x="152166" y="70051"/>
                  </a:lnTo>
                  <a:lnTo>
                    <a:pt x="133753" y="45925"/>
                  </a:lnTo>
                  <a:lnTo>
                    <a:pt x="111108" y="44020"/>
                  </a:lnTo>
                  <a:lnTo>
                    <a:pt x="68147" y="70051"/>
                  </a:lnTo>
                  <a:lnTo>
                    <a:pt x="57353" y="101162"/>
                  </a:lnTo>
                  <a:lnTo>
                    <a:pt x="81691" y="155763"/>
                  </a:lnTo>
                  <a:lnTo>
                    <a:pt x="102643" y="172694"/>
                  </a:lnTo>
                  <a:lnTo>
                    <a:pt x="195974" y="203593"/>
                  </a:lnTo>
                  <a:lnTo>
                    <a:pt x="216714" y="192588"/>
                  </a:lnTo>
                  <a:lnTo>
                    <a:pt x="216926" y="192588"/>
                  </a:lnTo>
                  <a:lnTo>
                    <a:pt x="232587" y="185393"/>
                  </a:lnTo>
                  <a:lnTo>
                    <a:pt x="234915" y="184334"/>
                  </a:lnTo>
                  <a:lnTo>
                    <a:pt x="236396" y="186027"/>
                  </a:lnTo>
                  <a:lnTo>
                    <a:pt x="263697" y="214386"/>
                  </a:lnTo>
                  <a:lnTo>
                    <a:pt x="266237" y="216926"/>
                  </a:lnTo>
                  <a:lnTo>
                    <a:pt x="263486" y="219254"/>
                  </a:lnTo>
                  <a:lnTo>
                    <a:pt x="243380" y="234915"/>
                  </a:lnTo>
                  <a:lnTo>
                    <a:pt x="242957" y="235338"/>
                  </a:lnTo>
                  <a:lnTo>
                    <a:pt x="242322" y="235550"/>
                  </a:lnTo>
                  <a:lnTo>
                    <a:pt x="213752" y="244439"/>
                  </a:lnTo>
                  <a:lnTo>
                    <a:pt x="202746" y="283591"/>
                  </a:lnTo>
                  <a:lnTo>
                    <a:pt x="202112" y="285919"/>
                  </a:lnTo>
                  <a:lnTo>
                    <a:pt x="199572" y="285919"/>
                  </a:lnTo>
                  <a:lnTo>
                    <a:pt x="181583" y="285919"/>
                  </a:lnTo>
                  <a:lnTo>
                    <a:pt x="180948" y="285919"/>
                  </a:lnTo>
                  <a:lnTo>
                    <a:pt x="180101" y="285707"/>
                  </a:lnTo>
                  <a:lnTo>
                    <a:pt x="151319" y="270681"/>
                  </a:lnTo>
                  <a:lnTo>
                    <a:pt x="93966" y="303062"/>
                  </a:lnTo>
                  <a:lnTo>
                    <a:pt x="59046" y="362319"/>
                  </a:lnTo>
                  <a:lnTo>
                    <a:pt x="53967" y="398509"/>
                  </a:lnTo>
                  <a:lnTo>
                    <a:pt x="53544" y="400625"/>
                  </a:lnTo>
                  <a:lnTo>
                    <a:pt x="51427" y="401260"/>
                  </a:lnTo>
                  <a:lnTo>
                    <a:pt x="8677" y="411207"/>
                  </a:lnTo>
                  <a:lnTo>
                    <a:pt x="4656" y="440413"/>
                  </a:lnTo>
                  <a:lnTo>
                    <a:pt x="4656" y="440413"/>
                  </a:lnTo>
                  <a:lnTo>
                    <a:pt x="0" y="470042"/>
                  </a:lnTo>
                  <a:lnTo>
                    <a:pt x="70686" y="491628"/>
                  </a:lnTo>
                  <a:lnTo>
                    <a:pt x="72167" y="492263"/>
                  </a:lnTo>
                  <a:lnTo>
                    <a:pt x="72803" y="493533"/>
                  </a:lnTo>
                  <a:lnTo>
                    <a:pt x="87617" y="525490"/>
                  </a:lnTo>
                  <a:lnTo>
                    <a:pt x="88040" y="526760"/>
                  </a:lnTo>
                  <a:lnTo>
                    <a:pt x="87617" y="528029"/>
                  </a:lnTo>
                  <a:lnTo>
                    <a:pt x="80210" y="550251"/>
                  </a:lnTo>
                  <a:lnTo>
                    <a:pt x="79998" y="551309"/>
                  </a:lnTo>
                  <a:lnTo>
                    <a:pt x="79151" y="551944"/>
                  </a:lnTo>
                  <a:lnTo>
                    <a:pt x="52697" y="572684"/>
                  </a:lnTo>
                  <a:lnTo>
                    <a:pt x="62221" y="60146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9" name="Полилиния: фигура 1228">
              <a:extLst>
                <a:ext uri="{FF2B5EF4-FFF2-40B4-BE49-F238E27FC236}">
                  <a16:creationId xmlns:a16="http://schemas.microsoft.com/office/drawing/2014/main" id="{353E12AB-97DA-8AC9-C59F-A079F00D5E8B}"/>
                </a:ext>
              </a:extLst>
            </p:cNvPr>
            <p:cNvSpPr/>
            <p:nvPr/>
          </p:nvSpPr>
          <p:spPr>
            <a:xfrm>
              <a:off x="4778182" y="4169349"/>
              <a:ext cx="652918" cy="744153"/>
            </a:xfrm>
            <a:custGeom>
              <a:avLst/>
              <a:gdLst>
                <a:gd name="connsiteX0" fmla="*/ 586441 w 764849"/>
                <a:gd name="connsiteY0" fmla="*/ 0 h 871724"/>
                <a:gd name="connsiteX1" fmla="*/ 568875 w 764849"/>
                <a:gd name="connsiteY1" fmla="*/ 30052 h 871724"/>
                <a:gd name="connsiteX2" fmla="*/ 556388 w 764849"/>
                <a:gd name="connsiteY2" fmla="*/ 58835 h 871724"/>
                <a:gd name="connsiteX3" fmla="*/ 556177 w 764849"/>
                <a:gd name="connsiteY3" fmla="*/ 59258 h 871724"/>
                <a:gd name="connsiteX4" fmla="*/ 555754 w 764849"/>
                <a:gd name="connsiteY4" fmla="*/ 59469 h 871724"/>
                <a:gd name="connsiteX5" fmla="*/ 498189 w 764849"/>
                <a:gd name="connsiteY5" fmla="*/ 135870 h 871724"/>
                <a:gd name="connsiteX6" fmla="*/ 497977 w 764849"/>
                <a:gd name="connsiteY6" fmla="*/ 136082 h 871724"/>
                <a:gd name="connsiteX7" fmla="*/ 497766 w 764849"/>
                <a:gd name="connsiteY7" fmla="*/ 136293 h 871724"/>
                <a:gd name="connsiteX8" fmla="*/ 411207 w 764849"/>
                <a:gd name="connsiteY8" fmla="*/ 221159 h 871724"/>
                <a:gd name="connsiteX9" fmla="*/ 410784 w 764849"/>
                <a:gd name="connsiteY9" fmla="*/ 221582 h 871724"/>
                <a:gd name="connsiteX10" fmla="*/ 410360 w 764849"/>
                <a:gd name="connsiteY10" fmla="*/ 221794 h 871724"/>
                <a:gd name="connsiteX11" fmla="*/ 337558 w 764849"/>
                <a:gd name="connsiteY11" fmla="*/ 254809 h 871724"/>
                <a:gd name="connsiteX12" fmla="*/ 335865 w 764849"/>
                <a:gd name="connsiteY12" fmla="*/ 287612 h 871724"/>
                <a:gd name="connsiteX13" fmla="*/ 359356 w 764849"/>
                <a:gd name="connsiteY13" fmla="*/ 332690 h 871724"/>
                <a:gd name="connsiteX14" fmla="*/ 360203 w 764849"/>
                <a:gd name="connsiteY14" fmla="*/ 334595 h 871724"/>
                <a:gd name="connsiteX15" fmla="*/ 358721 w 764849"/>
                <a:gd name="connsiteY15" fmla="*/ 336288 h 871724"/>
                <a:gd name="connsiteX16" fmla="*/ 327188 w 764849"/>
                <a:gd name="connsiteY16" fmla="*/ 372901 h 871724"/>
                <a:gd name="connsiteX17" fmla="*/ 322320 w 764849"/>
                <a:gd name="connsiteY17" fmla="*/ 421154 h 871724"/>
                <a:gd name="connsiteX18" fmla="*/ 322109 w 764849"/>
                <a:gd name="connsiteY18" fmla="*/ 422000 h 871724"/>
                <a:gd name="connsiteX19" fmla="*/ 321474 w 764849"/>
                <a:gd name="connsiteY19" fmla="*/ 422847 h 871724"/>
                <a:gd name="connsiteX20" fmla="*/ 301157 w 764849"/>
                <a:gd name="connsiteY20" fmla="*/ 448243 h 871724"/>
                <a:gd name="connsiteX21" fmla="*/ 300310 w 764849"/>
                <a:gd name="connsiteY21" fmla="*/ 449513 h 871724"/>
                <a:gd name="connsiteX22" fmla="*/ 298617 w 764849"/>
                <a:gd name="connsiteY22" fmla="*/ 449513 h 871724"/>
                <a:gd name="connsiteX23" fmla="*/ 230047 w 764849"/>
                <a:gd name="connsiteY23" fmla="*/ 452899 h 871724"/>
                <a:gd name="connsiteX24" fmla="*/ 220312 w 764849"/>
                <a:gd name="connsiteY24" fmla="*/ 496073 h 871724"/>
                <a:gd name="connsiteX25" fmla="*/ 220100 w 764849"/>
                <a:gd name="connsiteY25" fmla="*/ 497554 h 871724"/>
                <a:gd name="connsiteX26" fmla="*/ 218831 w 764849"/>
                <a:gd name="connsiteY26" fmla="*/ 498189 h 871724"/>
                <a:gd name="connsiteX27" fmla="*/ 190048 w 764849"/>
                <a:gd name="connsiteY27" fmla="*/ 517025 h 871724"/>
                <a:gd name="connsiteX28" fmla="*/ 187720 w 764849"/>
                <a:gd name="connsiteY28" fmla="*/ 518506 h 871724"/>
                <a:gd name="connsiteX29" fmla="*/ 185604 w 764849"/>
                <a:gd name="connsiteY29" fmla="*/ 516390 h 871724"/>
                <a:gd name="connsiteX30" fmla="*/ 158091 w 764849"/>
                <a:gd name="connsiteY30" fmla="*/ 485703 h 871724"/>
                <a:gd name="connsiteX31" fmla="*/ 119786 w 764849"/>
                <a:gd name="connsiteY31" fmla="*/ 546442 h 871724"/>
                <a:gd name="connsiteX32" fmla="*/ 118939 w 764849"/>
                <a:gd name="connsiteY32" fmla="*/ 547923 h 871724"/>
                <a:gd name="connsiteX33" fmla="*/ 117246 w 764849"/>
                <a:gd name="connsiteY33" fmla="*/ 547923 h 871724"/>
                <a:gd name="connsiteX34" fmla="*/ 54179 w 764849"/>
                <a:gd name="connsiteY34" fmla="*/ 554696 h 871724"/>
                <a:gd name="connsiteX35" fmla="*/ 0 w 764849"/>
                <a:gd name="connsiteY35" fmla="*/ 618610 h 871724"/>
                <a:gd name="connsiteX36" fmla="*/ 9524 w 764849"/>
                <a:gd name="connsiteY36" fmla="*/ 648450 h 871724"/>
                <a:gd name="connsiteX37" fmla="*/ 34708 w 764849"/>
                <a:gd name="connsiteY37" fmla="*/ 668555 h 871724"/>
                <a:gd name="connsiteX38" fmla="*/ 95659 w 764849"/>
                <a:gd name="connsiteY38" fmla="*/ 695433 h 871724"/>
                <a:gd name="connsiteX39" fmla="*/ 115553 w 764849"/>
                <a:gd name="connsiteY39" fmla="*/ 698396 h 871724"/>
                <a:gd name="connsiteX40" fmla="*/ 136505 w 764849"/>
                <a:gd name="connsiteY40" fmla="*/ 693105 h 871724"/>
                <a:gd name="connsiteX41" fmla="*/ 138198 w 764849"/>
                <a:gd name="connsiteY41" fmla="*/ 692682 h 871724"/>
                <a:gd name="connsiteX42" fmla="*/ 139467 w 764849"/>
                <a:gd name="connsiteY42" fmla="*/ 693740 h 871724"/>
                <a:gd name="connsiteX43" fmla="*/ 242534 w 764849"/>
                <a:gd name="connsiteY43" fmla="*/ 782203 h 871724"/>
                <a:gd name="connsiteX44" fmla="*/ 265179 w 764849"/>
                <a:gd name="connsiteY44" fmla="*/ 787706 h 871724"/>
                <a:gd name="connsiteX45" fmla="*/ 279993 w 764849"/>
                <a:gd name="connsiteY45" fmla="*/ 778606 h 871724"/>
                <a:gd name="connsiteX46" fmla="*/ 282110 w 764849"/>
                <a:gd name="connsiteY46" fmla="*/ 777336 h 871724"/>
                <a:gd name="connsiteX47" fmla="*/ 284014 w 764849"/>
                <a:gd name="connsiteY47" fmla="*/ 779029 h 871724"/>
                <a:gd name="connsiteX48" fmla="*/ 312373 w 764849"/>
                <a:gd name="connsiteY48" fmla="*/ 806330 h 871724"/>
                <a:gd name="connsiteX49" fmla="*/ 313220 w 764849"/>
                <a:gd name="connsiteY49" fmla="*/ 806965 h 871724"/>
                <a:gd name="connsiteX50" fmla="*/ 313431 w 764849"/>
                <a:gd name="connsiteY50" fmla="*/ 808023 h 871724"/>
                <a:gd name="connsiteX51" fmla="*/ 317029 w 764849"/>
                <a:gd name="connsiteY51" fmla="*/ 827282 h 871724"/>
                <a:gd name="connsiteX52" fmla="*/ 388139 w 764849"/>
                <a:gd name="connsiteY52" fmla="*/ 805483 h 871724"/>
                <a:gd name="connsiteX53" fmla="*/ 389197 w 764849"/>
                <a:gd name="connsiteY53" fmla="*/ 805060 h 871724"/>
                <a:gd name="connsiteX54" fmla="*/ 390255 w 764849"/>
                <a:gd name="connsiteY54" fmla="*/ 805483 h 871724"/>
                <a:gd name="connsiteX55" fmla="*/ 454380 w 764849"/>
                <a:gd name="connsiteY55" fmla="*/ 827705 h 871724"/>
                <a:gd name="connsiteX56" fmla="*/ 455439 w 764849"/>
                <a:gd name="connsiteY56" fmla="*/ 828128 h 871724"/>
                <a:gd name="connsiteX57" fmla="*/ 456074 w 764849"/>
                <a:gd name="connsiteY57" fmla="*/ 828763 h 871724"/>
                <a:gd name="connsiteX58" fmla="*/ 484009 w 764849"/>
                <a:gd name="connsiteY58" fmla="*/ 864953 h 871724"/>
                <a:gd name="connsiteX59" fmla="*/ 518506 w 764849"/>
                <a:gd name="connsiteY59" fmla="*/ 847598 h 871724"/>
                <a:gd name="connsiteX60" fmla="*/ 519987 w 764849"/>
                <a:gd name="connsiteY60" fmla="*/ 846964 h 871724"/>
                <a:gd name="connsiteX61" fmla="*/ 521469 w 764849"/>
                <a:gd name="connsiteY61" fmla="*/ 847598 h 871724"/>
                <a:gd name="connsiteX62" fmla="*/ 572050 w 764849"/>
                <a:gd name="connsiteY62" fmla="*/ 871725 h 871724"/>
                <a:gd name="connsiteX63" fmla="*/ 597234 w 764849"/>
                <a:gd name="connsiteY63" fmla="*/ 864741 h 871724"/>
                <a:gd name="connsiteX64" fmla="*/ 595753 w 764849"/>
                <a:gd name="connsiteY64" fmla="*/ 809716 h 871724"/>
                <a:gd name="connsiteX65" fmla="*/ 595753 w 764849"/>
                <a:gd name="connsiteY65" fmla="*/ 808869 h 871724"/>
                <a:gd name="connsiteX66" fmla="*/ 595964 w 764849"/>
                <a:gd name="connsiteY66" fmla="*/ 808023 h 871724"/>
                <a:gd name="connsiteX67" fmla="*/ 624958 w 764849"/>
                <a:gd name="connsiteY67" fmla="*/ 747072 h 871724"/>
                <a:gd name="connsiteX68" fmla="*/ 625805 w 764849"/>
                <a:gd name="connsiteY68" fmla="*/ 744956 h 871724"/>
                <a:gd name="connsiteX69" fmla="*/ 627921 w 764849"/>
                <a:gd name="connsiteY69" fmla="*/ 744956 h 871724"/>
                <a:gd name="connsiteX70" fmla="*/ 729506 w 764849"/>
                <a:gd name="connsiteY70" fmla="*/ 748342 h 871724"/>
                <a:gd name="connsiteX71" fmla="*/ 764849 w 764849"/>
                <a:gd name="connsiteY71" fmla="*/ 687391 h 871724"/>
                <a:gd name="connsiteX72" fmla="*/ 738818 w 764849"/>
                <a:gd name="connsiteY72" fmla="*/ 648450 h 871724"/>
                <a:gd name="connsiteX73" fmla="*/ 738183 w 764849"/>
                <a:gd name="connsiteY73" fmla="*/ 647392 h 871724"/>
                <a:gd name="connsiteX74" fmla="*/ 738395 w 764849"/>
                <a:gd name="connsiteY74" fmla="*/ 646334 h 871724"/>
                <a:gd name="connsiteX75" fmla="*/ 741781 w 764849"/>
                <a:gd name="connsiteY75" fmla="*/ 608874 h 871724"/>
                <a:gd name="connsiteX76" fmla="*/ 741781 w 764849"/>
                <a:gd name="connsiteY76" fmla="*/ 608663 h 871724"/>
                <a:gd name="connsiteX77" fmla="*/ 751516 w 764849"/>
                <a:gd name="connsiteY77" fmla="*/ 541151 h 871724"/>
                <a:gd name="connsiteX78" fmla="*/ 682100 w 764849"/>
                <a:gd name="connsiteY78" fmla="*/ 496496 h 871724"/>
                <a:gd name="connsiteX79" fmla="*/ 681253 w 764849"/>
                <a:gd name="connsiteY79" fmla="*/ 496073 h 871724"/>
                <a:gd name="connsiteX80" fmla="*/ 680830 w 764849"/>
                <a:gd name="connsiteY80" fmla="*/ 495014 h 871724"/>
                <a:gd name="connsiteX81" fmla="*/ 668978 w 764849"/>
                <a:gd name="connsiteY81" fmla="*/ 464327 h 871724"/>
                <a:gd name="connsiteX82" fmla="*/ 668132 w 764849"/>
                <a:gd name="connsiteY82" fmla="*/ 462634 h 871724"/>
                <a:gd name="connsiteX83" fmla="*/ 669402 w 764849"/>
                <a:gd name="connsiteY83" fmla="*/ 461153 h 871724"/>
                <a:gd name="connsiteX84" fmla="*/ 709189 w 764849"/>
                <a:gd name="connsiteY84" fmla="*/ 413112 h 871724"/>
                <a:gd name="connsiteX85" fmla="*/ 700935 w 764849"/>
                <a:gd name="connsiteY85" fmla="*/ 372266 h 871724"/>
                <a:gd name="connsiteX86" fmla="*/ 700935 w 764849"/>
                <a:gd name="connsiteY86" fmla="*/ 372054 h 871724"/>
                <a:gd name="connsiteX87" fmla="*/ 687391 w 764849"/>
                <a:gd name="connsiteY87" fmla="*/ 299040 h 871724"/>
                <a:gd name="connsiteX88" fmla="*/ 687179 w 764849"/>
                <a:gd name="connsiteY88" fmla="*/ 297771 h 871724"/>
                <a:gd name="connsiteX89" fmla="*/ 688025 w 764849"/>
                <a:gd name="connsiteY89" fmla="*/ 296501 h 871724"/>
                <a:gd name="connsiteX90" fmla="*/ 721252 w 764849"/>
                <a:gd name="connsiteY90" fmla="*/ 249941 h 871724"/>
                <a:gd name="connsiteX91" fmla="*/ 719559 w 764849"/>
                <a:gd name="connsiteY91" fmla="*/ 195762 h 871724"/>
                <a:gd name="connsiteX92" fmla="*/ 681253 w 764849"/>
                <a:gd name="connsiteY92" fmla="*/ 103913 h 871724"/>
                <a:gd name="connsiteX93" fmla="*/ 616070 w 764849"/>
                <a:gd name="connsiteY93" fmla="*/ 65395 h 871724"/>
                <a:gd name="connsiteX94" fmla="*/ 614800 w 764849"/>
                <a:gd name="connsiteY94" fmla="*/ 64760 h 871724"/>
                <a:gd name="connsiteX95" fmla="*/ 614377 w 764849"/>
                <a:gd name="connsiteY95" fmla="*/ 63279 h 871724"/>
                <a:gd name="connsiteX96" fmla="*/ 604430 w 764849"/>
                <a:gd name="connsiteY96" fmla="*/ 18412 h 871724"/>
                <a:gd name="connsiteX97" fmla="*/ 586441 w 764849"/>
                <a:gd name="connsiteY97" fmla="*/ 0 h 871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764849" h="871724">
                  <a:moveTo>
                    <a:pt x="586441" y="0"/>
                  </a:moveTo>
                  <a:lnTo>
                    <a:pt x="568875" y="30052"/>
                  </a:lnTo>
                  <a:lnTo>
                    <a:pt x="556388" y="58835"/>
                  </a:lnTo>
                  <a:lnTo>
                    <a:pt x="556177" y="59258"/>
                  </a:lnTo>
                  <a:lnTo>
                    <a:pt x="555754" y="59469"/>
                  </a:lnTo>
                  <a:lnTo>
                    <a:pt x="498189" y="135870"/>
                  </a:lnTo>
                  <a:lnTo>
                    <a:pt x="497977" y="136082"/>
                  </a:lnTo>
                  <a:lnTo>
                    <a:pt x="497766" y="136293"/>
                  </a:lnTo>
                  <a:lnTo>
                    <a:pt x="411207" y="221159"/>
                  </a:lnTo>
                  <a:lnTo>
                    <a:pt x="410784" y="221582"/>
                  </a:lnTo>
                  <a:lnTo>
                    <a:pt x="410360" y="221794"/>
                  </a:lnTo>
                  <a:lnTo>
                    <a:pt x="337558" y="254809"/>
                  </a:lnTo>
                  <a:lnTo>
                    <a:pt x="335865" y="287612"/>
                  </a:lnTo>
                  <a:lnTo>
                    <a:pt x="359356" y="332690"/>
                  </a:lnTo>
                  <a:lnTo>
                    <a:pt x="360203" y="334595"/>
                  </a:lnTo>
                  <a:lnTo>
                    <a:pt x="358721" y="336288"/>
                  </a:lnTo>
                  <a:lnTo>
                    <a:pt x="327188" y="372901"/>
                  </a:lnTo>
                  <a:lnTo>
                    <a:pt x="322320" y="421154"/>
                  </a:lnTo>
                  <a:lnTo>
                    <a:pt x="322109" y="422000"/>
                  </a:lnTo>
                  <a:lnTo>
                    <a:pt x="321474" y="422847"/>
                  </a:lnTo>
                  <a:lnTo>
                    <a:pt x="301157" y="448243"/>
                  </a:lnTo>
                  <a:lnTo>
                    <a:pt x="300310" y="449513"/>
                  </a:lnTo>
                  <a:lnTo>
                    <a:pt x="298617" y="449513"/>
                  </a:lnTo>
                  <a:lnTo>
                    <a:pt x="230047" y="452899"/>
                  </a:lnTo>
                  <a:lnTo>
                    <a:pt x="220312" y="496073"/>
                  </a:lnTo>
                  <a:lnTo>
                    <a:pt x="220100" y="497554"/>
                  </a:lnTo>
                  <a:lnTo>
                    <a:pt x="218831" y="498189"/>
                  </a:lnTo>
                  <a:lnTo>
                    <a:pt x="190048" y="517025"/>
                  </a:lnTo>
                  <a:lnTo>
                    <a:pt x="187720" y="518506"/>
                  </a:lnTo>
                  <a:lnTo>
                    <a:pt x="185604" y="516390"/>
                  </a:lnTo>
                  <a:lnTo>
                    <a:pt x="158091" y="485703"/>
                  </a:lnTo>
                  <a:lnTo>
                    <a:pt x="119786" y="546442"/>
                  </a:lnTo>
                  <a:lnTo>
                    <a:pt x="118939" y="547923"/>
                  </a:lnTo>
                  <a:lnTo>
                    <a:pt x="117246" y="547923"/>
                  </a:lnTo>
                  <a:lnTo>
                    <a:pt x="54179" y="554696"/>
                  </a:lnTo>
                  <a:lnTo>
                    <a:pt x="0" y="618610"/>
                  </a:lnTo>
                  <a:lnTo>
                    <a:pt x="9524" y="648450"/>
                  </a:lnTo>
                  <a:lnTo>
                    <a:pt x="34708" y="668555"/>
                  </a:lnTo>
                  <a:lnTo>
                    <a:pt x="95659" y="695433"/>
                  </a:lnTo>
                  <a:lnTo>
                    <a:pt x="115553" y="698396"/>
                  </a:lnTo>
                  <a:lnTo>
                    <a:pt x="136505" y="693105"/>
                  </a:lnTo>
                  <a:lnTo>
                    <a:pt x="138198" y="692682"/>
                  </a:lnTo>
                  <a:lnTo>
                    <a:pt x="139467" y="693740"/>
                  </a:lnTo>
                  <a:lnTo>
                    <a:pt x="242534" y="782203"/>
                  </a:lnTo>
                  <a:lnTo>
                    <a:pt x="265179" y="787706"/>
                  </a:lnTo>
                  <a:lnTo>
                    <a:pt x="279993" y="778606"/>
                  </a:lnTo>
                  <a:lnTo>
                    <a:pt x="282110" y="777336"/>
                  </a:lnTo>
                  <a:lnTo>
                    <a:pt x="284014" y="779029"/>
                  </a:lnTo>
                  <a:lnTo>
                    <a:pt x="312373" y="806330"/>
                  </a:lnTo>
                  <a:lnTo>
                    <a:pt x="313220" y="806965"/>
                  </a:lnTo>
                  <a:lnTo>
                    <a:pt x="313431" y="808023"/>
                  </a:lnTo>
                  <a:lnTo>
                    <a:pt x="317029" y="827282"/>
                  </a:lnTo>
                  <a:lnTo>
                    <a:pt x="388139" y="805483"/>
                  </a:lnTo>
                  <a:lnTo>
                    <a:pt x="389197" y="805060"/>
                  </a:lnTo>
                  <a:lnTo>
                    <a:pt x="390255" y="805483"/>
                  </a:lnTo>
                  <a:lnTo>
                    <a:pt x="454380" y="827705"/>
                  </a:lnTo>
                  <a:lnTo>
                    <a:pt x="455439" y="828128"/>
                  </a:lnTo>
                  <a:lnTo>
                    <a:pt x="456074" y="828763"/>
                  </a:lnTo>
                  <a:lnTo>
                    <a:pt x="484009" y="864953"/>
                  </a:lnTo>
                  <a:lnTo>
                    <a:pt x="518506" y="847598"/>
                  </a:lnTo>
                  <a:lnTo>
                    <a:pt x="519987" y="846964"/>
                  </a:lnTo>
                  <a:lnTo>
                    <a:pt x="521469" y="847598"/>
                  </a:lnTo>
                  <a:lnTo>
                    <a:pt x="572050" y="871725"/>
                  </a:lnTo>
                  <a:lnTo>
                    <a:pt x="597234" y="864741"/>
                  </a:lnTo>
                  <a:lnTo>
                    <a:pt x="595753" y="809716"/>
                  </a:lnTo>
                  <a:lnTo>
                    <a:pt x="595753" y="808869"/>
                  </a:lnTo>
                  <a:lnTo>
                    <a:pt x="595964" y="808023"/>
                  </a:lnTo>
                  <a:lnTo>
                    <a:pt x="624958" y="747072"/>
                  </a:lnTo>
                  <a:lnTo>
                    <a:pt x="625805" y="744956"/>
                  </a:lnTo>
                  <a:lnTo>
                    <a:pt x="627921" y="744956"/>
                  </a:lnTo>
                  <a:lnTo>
                    <a:pt x="729506" y="748342"/>
                  </a:lnTo>
                  <a:lnTo>
                    <a:pt x="764849" y="687391"/>
                  </a:lnTo>
                  <a:lnTo>
                    <a:pt x="738818" y="648450"/>
                  </a:lnTo>
                  <a:lnTo>
                    <a:pt x="738183" y="647392"/>
                  </a:lnTo>
                  <a:lnTo>
                    <a:pt x="738395" y="646334"/>
                  </a:lnTo>
                  <a:lnTo>
                    <a:pt x="741781" y="608874"/>
                  </a:lnTo>
                  <a:lnTo>
                    <a:pt x="741781" y="608663"/>
                  </a:lnTo>
                  <a:lnTo>
                    <a:pt x="751516" y="541151"/>
                  </a:lnTo>
                  <a:lnTo>
                    <a:pt x="682100" y="496496"/>
                  </a:lnTo>
                  <a:lnTo>
                    <a:pt x="681253" y="496073"/>
                  </a:lnTo>
                  <a:lnTo>
                    <a:pt x="680830" y="495014"/>
                  </a:lnTo>
                  <a:lnTo>
                    <a:pt x="668978" y="464327"/>
                  </a:lnTo>
                  <a:lnTo>
                    <a:pt x="668132" y="462634"/>
                  </a:lnTo>
                  <a:lnTo>
                    <a:pt x="669402" y="461153"/>
                  </a:lnTo>
                  <a:lnTo>
                    <a:pt x="709189" y="413112"/>
                  </a:lnTo>
                  <a:lnTo>
                    <a:pt x="700935" y="372266"/>
                  </a:lnTo>
                  <a:lnTo>
                    <a:pt x="700935" y="372054"/>
                  </a:lnTo>
                  <a:lnTo>
                    <a:pt x="687391" y="299040"/>
                  </a:lnTo>
                  <a:lnTo>
                    <a:pt x="687179" y="297771"/>
                  </a:lnTo>
                  <a:lnTo>
                    <a:pt x="688025" y="296501"/>
                  </a:lnTo>
                  <a:lnTo>
                    <a:pt x="721252" y="249941"/>
                  </a:lnTo>
                  <a:lnTo>
                    <a:pt x="719559" y="195762"/>
                  </a:lnTo>
                  <a:lnTo>
                    <a:pt x="681253" y="103913"/>
                  </a:lnTo>
                  <a:lnTo>
                    <a:pt x="616070" y="65395"/>
                  </a:lnTo>
                  <a:lnTo>
                    <a:pt x="614800" y="64760"/>
                  </a:lnTo>
                  <a:lnTo>
                    <a:pt x="614377" y="63279"/>
                  </a:lnTo>
                  <a:lnTo>
                    <a:pt x="604430" y="18412"/>
                  </a:lnTo>
                  <a:lnTo>
                    <a:pt x="586441" y="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0" name="Полилиния: фигура 1229">
              <a:extLst>
                <a:ext uri="{FF2B5EF4-FFF2-40B4-BE49-F238E27FC236}">
                  <a16:creationId xmlns:a16="http://schemas.microsoft.com/office/drawing/2014/main" id="{A47DF05F-DA88-EB31-4DC3-EFA861E824F3}"/>
                </a:ext>
              </a:extLst>
            </p:cNvPr>
            <p:cNvSpPr/>
            <p:nvPr/>
          </p:nvSpPr>
          <p:spPr>
            <a:xfrm>
              <a:off x="5281690" y="3834218"/>
              <a:ext cx="1432120" cy="1128785"/>
            </a:xfrm>
            <a:custGeom>
              <a:avLst/>
              <a:gdLst>
                <a:gd name="connsiteX0" fmla="*/ 443799 w 1677631"/>
                <a:gd name="connsiteY0" fmla="*/ 0 h 1322295"/>
                <a:gd name="connsiteX1" fmla="*/ 404858 w 1677631"/>
                <a:gd name="connsiteY1" fmla="*/ 635 h 1322295"/>
                <a:gd name="connsiteX2" fmla="*/ 348774 w 1677631"/>
                <a:gd name="connsiteY2" fmla="*/ 50158 h 1322295"/>
                <a:gd name="connsiteX3" fmla="*/ 347928 w 1677631"/>
                <a:gd name="connsiteY3" fmla="*/ 51004 h 1322295"/>
                <a:gd name="connsiteX4" fmla="*/ 346870 w 1677631"/>
                <a:gd name="connsiteY4" fmla="*/ 51004 h 1322295"/>
                <a:gd name="connsiteX5" fmla="*/ 296078 w 1677631"/>
                <a:gd name="connsiteY5" fmla="*/ 53755 h 1322295"/>
                <a:gd name="connsiteX6" fmla="*/ 294173 w 1677631"/>
                <a:gd name="connsiteY6" fmla="*/ 53755 h 1322295"/>
                <a:gd name="connsiteX7" fmla="*/ 293115 w 1677631"/>
                <a:gd name="connsiteY7" fmla="*/ 52274 h 1322295"/>
                <a:gd name="connsiteX8" fmla="*/ 276607 w 1677631"/>
                <a:gd name="connsiteY8" fmla="*/ 26243 h 1322295"/>
                <a:gd name="connsiteX9" fmla="*/ 194916 w 1677631"/>
                <a:gd name="connsiteY9" fmla="*/ 99045 h 1322295"/>
                <a:gd name="connsiteX10" fmla="*/ 182006 w 1677631"/>
                <a:gd name="connsiteY10" fmla="*/ 146028 h 1322295"/>
                <a:gd name="connsiteX11" fmla="*/ 181583 w 1677631"/>
                <a:gd name="connsiteY11" fmla="*/ 146875 h 1322295"/>
                <a:gd name="connsiteX12" fmla="*/ 180948 w 1677631"/>
                <a:gd name="connsiteY12" fmla="*/ 147510 h 1322295"/>
                <a:gd name="connsiteX13" fmla="*/ 94601 w 1677631"/>
                <a:gd name="connsiteY13" fmla="*/ 224545 h 1322295"/>
                <a:gd name="connsiteX14" fmla="*/ 0 w 1677631"/>
                <a:gd name="connsiteY14" fmla="*/ 386657 h 1322295"/>
                <a:gd name="connsiteX15" fmla="*/ 20105 w 1677631"/>
                <a:gd name="connsiteY15" fmla="*/ 406974 h 1322295"/>
                <a:gd name="connsiteX16" fmla="*/ 20740 w 1677631"/>
                <a:gd name="connsiteY16" fmla="*/ 407609 h 1322295"/>
                <a:gd name="connsiteX17" fmla="*/ 20952 w 1677631"/>
                <a:gd name="connsiteY17" fmla="*/ 408667 h 1322295"/>
                <a:gd name="connsiteX18" fmla="*/ 30899 w 1677631"/>
                <a:gd name="connsiteY18" fmla="*/ 452899 h 1322295"/>
                <a:gd name="connsiteX19" fmla="*/ 95871 w 1677631"/>
                <a:gd name="connsiteY19" fmla="*/ 491205 h 1322295"/>
                <a:gd name="connsiteX20" fmla="*/ 96717 w 1677631"/>
                <a:gd name="connsiteY20" fmla="*/ 491840 h 1322295"/>
                <a:gd name="connsiteX21" fmla="*/ 97140 w 1677631"/>
                <a:gd name="connsiteY21" fmla="*/ 492898 h 1322295"/>
                <a:gd name="connsiteX22" fmla="*/ 136293 w 1677631"/>
                <a:gd name="connsiteY22" fmla="*/ 586229 h 1322295"/>
                <a:gd name="connsiteX23" fmla="*/ 136505 w 1677631"/>
                <a:gd name="connsiteY23" fmla="*/ 586864 h 1322295"/>
                <a:gd name="connsiteX24" fmla="*/ 136505 w 1677631"/>
                <a:gd name="connsiteY24" fmla="*/ 587499 h 1322295"/>
                <a:gd name="connsiteX25" fmla="*/ 138198 w 1677631"/>
                <a:gd name="connsiteY25" fmla="*/ 643371 h 1322295"/>
                <a:gd name="connsiteX26" fmla="*/ 138198 w 1677631"/>
                <a:gd name="connsiteY26" fmla="*/ 644640 h 1322295"/>
                <a:gd name="connsiteX27" fmla="*/ 137563 w 1677631"/>
                <a:gd name="connsiteY27" fmla="*/ 645487 h 1322295"/>
                <a:gd name="connsiteX28" fmla="*/ 104336 w 1677631"/>
                <a:gd name="connsiteY28" fmla="*/ 691835 h 1322295"/>
                <a:gd name="connsiteX29" fmla="*/ 117669 w 1677631"/>
                <a:gd name="connsiteY29" fmla="*/ 763579 h 1322295"/>
                <a:gd name="connsiteX30" fmla="*/ 126135 w 1677631"/>
                <a:gd name="connsiteY30" fmla="*/ 805906 h 1322295"/>
                <a:gd name="connsiteX31" fmla="*/ 126558 w 1677631"/>
                <a:gd name="connsiteY31" fmla="*/ 807388 h 1322295"/>
                <a:gd name="connsiteX32" fmla="*/ 125500 w 1677631"/>
                <a:gd name="connsiteY32" fmla="*/ 808658 h 1322295"/>
                <a:gd name="connsiteX33" fmla="*/ 85924 w 1677631"/>
                <a:gd name="connsiteY33" fmla="*/ 856487 h 1322295"/>
                <a:gd name="connsiteX34" fmla="*/ 96929 w 1677631"/>
                <a:gd name="connsiteY34" fmla="*/ 884211 h 1322295"/>
                <a:gd name="connsiteX35" fmla="*/ 167192 w 1677631"/>
                <a:gd name="connsiteY35" fmla="*/ 929289 h 1322295"/>
                <a:gd name="connsiteX36" fmla="*/ 169097 w 1677631"/>
                <a:gd name="connsiteY36" fmla="*/ 930559 h 1322295"/>
                <a:gd name="connsiteX37" fmla="*/ 168673 w 1677631"/>
                <a:gd name="connsiteY37" fmla="*/ 932676 h 1322295"/>
                <a:gd name="connsiteX38" fmla="*/ 158515 w 1677631"/>
                <a:gd name="connsiteY38" fmla="*/ 1002304 h 1322295"/>
                <a:gd name="connsiteX39" fmla="*/ 155340 w 1677631"/>
                <a:gd name="connsiteY39" fmla="*/ 1038282 h 1322295"/>
                <a:gd name="connsiteX40" fmla="*/ 180525 w 1677631"/>
                <a:gd name="connsiteY40" fmla="*/ 1076164 h 1322295"/>
                <a:gd name="connsiteX41" fmla="*/ 235127 w 1677631"/>
                <a:gd name="connsiteY41" fmla="*/ 1065371 h 1322295"/>
                <a:gd name="connsiteX42" fmla="*/ 253116 w 1677631"/>
                <a:gd name="connsiteY42" fmla="*/ 1031298 h 1322295"/>
                <a:gd name="connsiteX43" fmla="*/ 254597 w 1677631"/>
                <a:gd name="connsiteY43" fmla="*/ 1028546 h 1322295"/>
                <a:gd name="connsiteX44" fmla="*/ 257348 w 1677631"/>
                <a:gd name="connsiteY44" fmla="*/ 1029816 h 1322295"/>
                <a:gd name="connsiteX45" fmla="*/ 299675 w 1677631"/>
                <a:gd name="connsiteY45" fmla="*/ 1048229 h 1322295"/>
                <a:gd name="connsiteX46" fmla="*/ 329727 w 1677631"/>
                <a:gd name="connsiteY46" fmla="*/ 1048229 h 1322295"/>
                <a:gd name="connsiteX47" fmla="*/ 345600 w 1677631"/>
                <a:gd name="connsiteY47" fmla="*/ 1035954 h 1322295"/>
                <a:gd name="connsiteX48" fmla="*/ 346870 w 1677631"/>
                <a:gd name="connsiteY48" fmla="*/ 1034895 h 1322295"/>
                <a:gd name="connsiteX49" fmla="*/ 348351 w 1677631"/>
                <a:gd name="connsiteY49" fmla="*/ 1035319 h 1322295"/>
                <a:gd name="connsiteX50" fmla="*/ 373324 w 1677631"/>
                <a:gd name="connsiteY50" fmla="*/ 1040610 h 1322295"/>
                <a:gd name="connsiteX51" fmla="*/ 403376 w 1677631"/>
                <a:gd name="connsiteY51" fmla="*/ 1024737 h 1322295"/>
                <a:gd name="connsiteX52" fmla="*/ 416075 w 1677631"/>
                <a:gd name="connsiteY52" fmla="*/ 1010134 h 1322295"/>
                <a:gd name="connsiteX53" fmla="*/ 417133 w 1677631"/>
                <a:gd name="connsiteY53" fmla="*/ 1009076 h 1322295"/>
                <a:gd name="connsiteX54" fmla="*/ 418614 w 1677631"/>
                <a:gd name="connsiteY54" fmla="*/ 1009076 h 1322295"/>
                <a:gd name="connsiteX55" fmla="*/ 468560 w 1677631"/>
                <a:gd name="connsiteY55" fmla="*/ 1010769 h 1322295"/>
                <a:gd name="connsiteX56" fmla="*/ 478930 w 1677631"/>
                <a:gd name="connsiteY56" fmla="*/ 983256 h 1322295"/>
                <a:gd name="connsiteX57" fmla="*/ 480835 w 1677631"/>
                <a:gd name="connsiteY57" fmla="*/ 978389 h 1322295"/>
                <a:gd name="connsiteX58" fmla="*/ 484433 w 1677631"/>
                <a:gd name="connsiteY58" fmla="*/ 981987 h 1322295"/>
                <a:gd name="connsiteX59" fmla="*/ 519564 w 1677631"/>
                <a:gd name="connsiteY59" fmla="*/ 1015213 h 1322295"/>
                <a:gd name="connsiteX60" fmla="*/ 582208 w 1677631"/>
                <a:gd name="connsiteY60" fmla="*/ 1040821 h 1322295"/>
                <a:gd name="connsiteX61" fmla="*/ 613742 w 1677631"/>
                <a:gd name="connsiteY61" fmla="*/ 1048440 h 1322295"/>
                <a:gd name="connsiteX62" fmla="*/ 615223 w 1677631"/>
                <a:gd name="connsiteY62" fmla="*/ 1048652 h 1322295"/>
                <a:gd name="connsiteX63" fmla="*/ 616070 w 1677631"/>
                <a:gd name="connsiteY63" fmla="*/ 1050133 h 1322295"/>
                <a:gd name="connsiteX64" fmla="*/ 655222 w 1677631"/>
                <a:gd name="connsiteY64" fmla="*/ 1137962 h 1322295"/>
                <a:gd name="connsiteX65" fmla="*/ 707073 w 1677631"/>
                <a:gd name="connsiteY65" fmla="*/ 1239970 h 1322295"/>
                <a:gd name="connsiteX66" fmla="*/ 816911 w 1677631"/>
                <a:gd name="connsiteY66" fmla="*/ 1322296 h 1322295"/>
                <a:gd name="connsiteX67" fmla="*/ 877227 w 1677631"/>
                <a:gd name="connsiteY67" fmla="*/ 1287799 h 1322295"/>
                <a:gd name="connsiteX68" fmla="*/ 884211 w 1677631"/>
                <a:gd name="connsiteY68" fmla="*/ 1250763 h 1322295"/>
                <a:gd name="connsiteX69" fmla="*/ 884423 w 1677631"/>
                <a:gd name="connsiteY69" fmla="*/ 1249282 h 1322295"/>
                <a:gd name="connsiteX70" fmla="*/ 885693 w 1677631"/>
                <a:gd name="connsiteY70" fmla="*/ 1248647 h 1322295"/>
                <a:gd name="connsiteX71" fmla="*/ 922306 w 1677631"/>
                <a:gd name="connsiteY71" fmla="*/ 1224732 h 1322295"/>
                <a:gd name="connsiteX72" fmla="*/ 923364 w 1677631"/>
                <a:gd name="connsiteY72" fmla="*/ 1224097 h 1322295"/>
                <a:gd name="connsiteX73" fmla="*/ 924634 w 1677631"/>
                <a:gd name="connsiteY73" fmla="*/ 1224309 h 1322295"/>
                <a:gd name="connsiteX74" fmla="*/ 967807 w 1677631"/>
                <a:gd name="connsiteY74" fmla="*/ 1229388 h 1322295"/>
                <a:gd name="connsiteX75" fmla="*/ 1005478 w 1677631"/>
                <a:gd name="connsiteY75" fmla="*/ 1109179 h 1322295"/>
                <a:gd name="connsiteX76" fmla="*/ 1005690 w 1677631"/>
                <a:gd name="connsiteY76" fmla="*/ 1108121 h 1322295"/>
                <a:gd name="connsiteX77" fmla="*/ 1006536 w 1677631"/>
                <a:gd name="connsiteY77" fmla="*/ 1107486 h 1322295"/>
                <a:gd name="connsiteX78" fmla="*/ 1059657 w 1677631"/>
                <a:gd name="connsiteY78" fmla="*/ 1067064 h 1322295"/>
                <a:gd name="connsiteX79" fmla="*/ 1061138 w 1677631"/>
                <a:gd name="connsiteY79" fmla="*/ 1066006 h 1322295"/>
                <a:gd name="connsiteX80" fmla="*/ 1062620 w 1677631"/>
                <a:gd name="connsiteY80" fmla="*/ 1066641 h 1322295"/>
                <a:gd name="connsiteX81" fmla="*/ 1119550 w 1677631"/>
                <a:gd name="connsiteY81" fmla="*/ 1083148 h 1322295"/>
                <a:gd name="connsiteX82" fmla="*/ 1120184 w 1677631"/>
                <a:gd name="connsiteY82" fmla="*/ 1083148 h 1322295"/>
                <a:gd name="connsiteX83" fmla="*/ 1120396 w 1677631"/>
                <a:gd name="connsiteY83" fmla="*/ 1083572 h 1322295"/>
                <a:gd name="connsiteX84" fmla="*/ 1196796 w 1677631"/>
                <a:gd name="connsiteY84" fmla="*/ 1134364 h 1322295"/>
                <a:gd name="connsiteX85" fmla="*/ 1313196 w 1677631"/>
                <a:gd name="connsiteY85" fmla="*/ 1136057 h 1322295"/>
                <a:gd name="connsiteX86" fmla="*/ 1314254 w 1677631"/>
                <a:gd name="connsiteY86" fmla="*/ 1136057 h 1322295"/>
                <a:gd name="connsiteX87" fmla="*/ 1315100 w 1677631"/>
                <a:gd name="connsiteY87" fmla="*/ 1136692 h 1322295"/>
                <a:gd name="connsiteX88" fmla="*/ 1395945 w 1677631"/>
                <a:gd name="connsiteY88" fmla="*/ 1195950 h 1322295"/>
                <a:gd name="connsiteX89" fmla="*/ 1493085 w 1677631"/>
                <a:gd name="connsiteY89" fmla="*/ 1140290 h 1322295"/>
                <a:gd name="connsiteX90" fmla="*/ 1494778 w 1677631"/>
                <a:gd name="connsiteY90" fmla="*/ 1139231 h 1322295"/>
                <a:gd name="connsiteX91" fmla="*/ 1496683 w 1677631"/>
                <a:gd name="connsiteY91" fmla="*/ 1140502 h 1322295"/>
                <a:gd name="connsiteX92" fmla="*/ 1546840 w 1677631"/>
                <a:gd name="connsiteY92" fmla="*/ 1176479 h 1322295"/>
                <a:gd name="connsiteX93" fmla="*/ 1603982 w 1677631"/>
                <a:gd name="connsiteY93" fmla="*/ 1169284 h 1322295"/>
                <a:gd name="connsiteX94" fmla="*/ 1666414 w 1677631"/>
                <a:gd name="connsiteY94" fmla="*/ 1142406 h 1322295"/>
                <a:gd name="connsiteX95" fmla="*/ 1677631 w 1677631"/>
                <a:gd name="connsiteY95" fmla="*/ 1113412 h 1322295"/>
                <a:gd name="connsiteX96" fmla="*/ 1606733 w 1677631"/>
                <a:gd name="connsiteY96" fmla="*/ 1072567 h 1322295"/>
                <a:gd name="connsiteX97" fmla="*/ 1605040 w 1677631"/>
                <a:gd name="connsiteY97" fmla="*/ 1071720 h 1322295"/>
                <a:gd name="connsiteX98" fmla="*/ 1605040 w 1677631"/>
                <a:gd name="connsiteY98" fmla="*/ 1069815 h 1322295"/>
                <a:gd name="connsiteX99" fmla="*/ 1605040 w 1677631"/>
                <a:gd name="connsiteY99" fmla="*/ 981352 h 1322295"/>
                <a:gd name="connsiteX100" fmla="*/ 1562925 w 1677631"/>
                <a:gd name="connsiteY100" fmla="*/ 939025 h 1322295"/>
                <a:gd name="connsiteX101" fmla="*/ 1540280 w 1677631"/>
                <a:gd name="connsiteY101" fmla="*/ 937332 h 1322295"/>
                <a:gd name="connsiteX102" fmla="*/ 1538799 w 1677631"/>
                <a:gd name="connsiteY102" fmla="*/ 937332 h 1322295"/>
                <a:gd name="connsiteX103" fmla="*/ 1537740 w 1677631"/>
                <a:gd name="connsiteY103" fmla="*/ 935850 h 1322295"/>
                <a:gd name="connsiteX104" fmla="*/ 1494778 w 1677631"/>
                <a:gd name="connsiteY104" fmla="*/ 873206 h 1322295"/>
                <a:gd name="connsiteX105" fmla="*/ 1437849 w 1677631"/>
                <a:gd name="connsiteY105" fmla="*/ 874899 h 1322295"/>
                <a:gd name="connsiteX106" fmla="*/ 1436579 w 1677631"/>
                <a:gd name="connsiteY106" fmla="*/ 875111 h 1322295"/>
                <a:gd name="connsiteX107" fmla="*/ 1435521 w 1677631"/>
                <a:gd name="connsiteY107" fmla="*/ 874053 h 1322295"/>
                <a:gd name="connsiteX108" fmla="*/ 1380707 w 1677631"/>
                <a:gd name="connsiteY108" fmla="*/ 822837 h 1322295"/>
                <a:gd name="connsiteX109" fmla="*/ 1320603 w 1677631"/>
                <a:gd name="connsiteY109" fmla="*/ 867069 h 1322295"/>
                <a:gd name="connsiteX110" fmla="*/ 1319545 w 1677631"/>
                <a:gd name="connsiteY110" fmla="*/ 867704 h 1322295"/>
                <a:gd name="connsiteX111" fmla="*/ 1318275 w 1677631"/>
                <a:gd name="connsiteY111" fmla="*/ 867704 h 1322295"/>
                <a:gd name="connsiteX112" fmla="*/ 1241240 w 1677631"/>
                <a:gd name="connsiteY112" fmla="*/ 860297 h 1322295"/>
                <a:gd name="connsiteX113" fmla="*/ 1240393 w 1677631"/>
                <a:gd name="connsiteY113" fmla="*/ 860297 h 1322295"/>
                <a:gd name="connsiteX114" fmla="*/ 1239758 w 1677631"/>
                <a:gd name="connsiteY114" fmla="*/ 859873 h 1322295"/>
                <a:gd name="connsiteX115" fmla="*/ 1164628 w 1677631"/>
                <a:gd name="connsiteY115" fmla="*/ 813948 h 1322295"/>
                <a:gd name="connsiteX116" fmla="*/ 1163781 w 1677631"/>
                <a:gd name="connsiteY116" fmla="*/ 813525 h 1322295"/>
                <a:gd name="connsiteX117" fmla="*/ 1163569 w 1677631"/>
                <a:gd name="connsiteY117" fmla="*/ 812890 h 1322295"/>
                <a:gd name="connsiteX118" fmla="*/ 1121878 w 1677631"/>
                <a:gd name="connsiteY118" fmla="*/ 744109 h 1322295"/>
                <a:gd name="connsiteX119" fmla="*/ 1009076 w 1677631"/>
                <a:gd name="connsiteY119" fmla="*/ 695010 h 1322295"/>
                <a:gd name="connsiteX120" fmla="*/ 1008441 w 1677631"/>
                <a:gd name="connsiteY120" fmla="*/ 694798 h 1322295"/>
                <a:gd name="connsiteX121" fmla="*/ 1008229 w 1677631"/>
                <a:gd name="connsiteY121" fmla="*/ 694375 h 1322295"/>
                <a:gd name="connsiteX122" fmla="*/ 926538 w 1677631"/>
                <a:gd name="connsiteY122" fmla="*/ 620091 h 1322295"/>
                <a:gd name="connsiteX123" fmla="*/ 834265 w 1677631"/>
                <a:gd name="connsiteY123" fmla="*/ 620091 h 1322295"/>
                <a:gd name="connsiteX124" fmla="*/ 830879 w 1677631"/>
                <a:gd name="connsiteY124" fmla="*/ 620091 h 1322295"/>
                <a:gd name="connsiteX125" fmla="*/ 830879 w 1677631"/>
                <a:gd name="connsiteY125" fmla="*/ 616705 h 1322295"/>
                <a:gd name="connsiteX126" fmla="*/ 832784 w 1677631"/>
                <a:gd name="connsiteY126" fmla="*/ 557235 h 1322295"/>
                <a:gd name="connsiteX127" fmla="*/ 809716 w 1677631"/>
                <a:gd name="connsiteY127" fmla="*/ 526971 h 1322295"/>
                <a:gd name="connsiteX128" fmla="*/ 809081 w 1677631"/>
                <a:gd name="connsiteY128" fmla="*/ 526125 h 1322295"/>
                <a:gd name="connsiteX129" fmla="*/ 808869 w 1677631"/>
                <a:gd name="connsiteY129" fmla="*/ 525067 h 1322295"/>
                <a:gd name="connsiteX130" fmla="*/ 805271 w 1677631"/>
                <a:gd name="connsiteY130" fmla="*/ 438085 h 1322295"/>
                <a:gd name="connsiteX131" fmla="*/ 764849 w 1677631"/>
                <a:gd name="connsiteY131" fmla="*/ 387081 h 1322295"/>
                <a:gd name="connsiteX132" fmla="*/ 628768 w 1677631"/>
                <a:gd name="connsiteY132" fmla="*/ 379673 h 1322295"/>
                <a:gd name="connsiteX133" fmla="*/ 627498 w 1677631"/>
                <a:gd name="connsiteY133" fmla="*/ 379673 h 1322295"/>
                <a:gd name="connsiteX134" fmla="*/ 626651 w 1677631"/>
                <a:gd name="connsiteY134" fmla="*/ 378827 h 1322295"/>
                <a:gd name="connsiteX135" fmla="*/ 604641 w 1677631"/>
                <a:gd name="connsiteY135" fmla="*/ 358722 h 1322295"/>
                <a:gd name="connsiteX136" fmla="*/ 603583 w 1677631"/>
                <a:gd name="connsiteY136" fmla="*/ 357663 h 1322295"/>
                <a:gd name="connsiteX137" fmla="*/ 603583 w 1677631"/>
                <a:gd name="connsiteY137" fmla="*/ 356394 h 1322295"/>
                <a:gd name="connsiteX138" fmla="*/ 601679 w 1677631"/>
                <a:gd name="connsiteY138" fmla="*/ 299252 h 1322295"/>
                <a:gd name="connsiteX139" fmla="*/ 546865 w 1677631"/>
                <a:gd name="connsiteY139" fmla="*/ 256713 h 1322295"/>
                <a:gd name="connsiteX140" fmla="*/ 426868 w 1677631"/>
                <a:gd name="connsiteY140" fmla="*/ 247613 h 1322295"/>
                <a:gd name="connsiteX141" fmla="*/ 424963 w 1677631"/>
                <a:gd name="connsiteY141" fmla="*/ 247401 h 1322295"/>
                <a:gd name="connsiteX142" fmla="*/ 424117 w 1677631"/>
                <a:gd name="connsiteY142" fmla="*/ 245708 h 1322295"/>
                <a:gd name="connsiteX143" fmla="*/ 391101 w 1677631"/>
                <a:gd name="connsiteY143" fmla="*/ 176080 h 1322295"/>
                <a:gd name="connsiteX144" fmla="*/ 390255 w 1677631"/>
                <a:gd name="connsiteY144" fmla="*/ 174176 h 1322295"/>
                <a:gd name="connsiteX145" fmla="*/ 391313 w 1677631"/>
                <a:gd name="connsiteY145" fmla="*/ 172694 h 1322295"/>
                <a:gd name="connsiteX146" fmla="*/ 440201 w 1677631"/>
                <a:gd name="connsiteY146" fmla="*/ 103701 h 1322295"/>
                <a:gd name="connsiteX147" fmla="*/ 443799 w 1677631"/>
                <a:gd name="connsiteY147" fmla="*/ 0 h 132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1677631" h="1322295">
                  <a:moveTo>
                    <a:pt x="443799" y="0"/>
                  </a:moveTo>
                  <a:lnTo>
                    <a:pt x="404858" y="635"/>
                  </a:lnTo>
                  <a:lnTo>
                    <a:pt x="348774" y="50158"/>
                  </a:lnTo>
                  <a:lnTo>
                    <a:pt x="347928" y="51004"/>
                  </a:lnTo>
                  <a:lnTo>
                    <a:pt x="346870" y="51004"/>
                  </a:lnTo>
                  <a:lnTo>
                    <a:pt x="296078" y="53755"/>
                  </a:lnTo>
                  <a:lnTo>
                    <a:pt x="294173" y="53755"/>
                  </a:lnTo>
                  <a:lnTo>
                    <a:pt x="293115" y="52274"/>
                  </a:lnTo>
                  <a:lnTo>
                    <a:pt x="276607" y="26243"/>
                  </a:lnTo>
                  <a:lnTo>
                    <a:pt x="194916" y="99045"/>
                  </a:lnTo>
                  <a:lnTo>
                    <a:pt x="182006" y="146028"/>
                  </a:lnTo>
                  <a:lnTo>
                    <a:pt x="181583" y="146875"/>
                  </a:lnTo>
                  <a:lnTo>
                    <a:pt x="180948" y="147510"/>
                  </a:lnTo>
                  <a:lnTo>
                    <a:pt x="94601" y="224545"/>
                  </a:lnTo>
                  <a:lnTo>
                    <a:pt x="0" y="386657"/>
                  </a:lnTo>
                  <a:lnTo>
                    <a:pt x="20105" y="406974"/>
                  </a:lnTo>
                  <a:lnTo>
                    <a:pt x="20740" y="407609"/>
                  </a:lnTo>
                  <a:lnTo>
                    <a:pt x="20952" y="408667"/>
                  </a:lnTo>
                  <a:lnTo>
                    <a:pt x="30899" y="452899"/>
                  </a:lnTo>
                  <a:lnTo>
                    <a:pt x="95871" y="491205"/>
                  </a:lnTo>
                  <a:lnTo>
                    <a:pt x="96717" y="491840"/>
                  </a:lnTo>
                  <a:lnTo>
                    <a:pt x="97140" y="492898"/>
                  </a:lnTo>
                  <a:lnTo>
                    <a:pt x="136293" y="586229"/>
                  </a:lnTo>
                  <a:lnTo>
                    <a:pt x="136505" y="586864"/>
                  </a:lnTo>
                  <a:lnTo>
                    <a:pt x="136505" y="587499"/>
                  </a:lnTo>
                  <a:lnTo>
                    <a:pt x="138198" y="643371"/>
                  </a:lnTo>
                  <a:lnTo>
                    <a:pt x="138198" y="644640"/>
                  </a:lnTo>
                  <a:lnTo>
                    <a:pt x="137563" y="645487"/>
                  </a:lnTo>
                  <a:lnTo>
                    <a:pt x="104336" y="691835"/>
                  </a:lnTo>
                  <a:lnTo>
                    <a:pt x="117669" y="763579"/>
                  </a:lnTo>
                  <a:lnTo>
                    <a:pt x="126135" y="805906"/>
                  </a:lnTo>
                  <a:lnTo>
                    <a:pt x="126558" y="807388"/>
                  </a:lnTo>
                  <a:lnTo>
                    <a:pt x="125500" y="808658"/>
                  </a:lnTo>
                  <a:lnTo>
                    <a:pt x="85924" y="856487"/>
                  </a:lnTo>
                  <a:lnTo>
                    <a:pt x="96929" y="884211"/>
                  </a:lnTo>
                  <a:lnTo>
                    <a:pt x="167192" y="929289"/>
                  </a:lnTo>
                  <a:lnTo>
                    <a:pt x="169097" y="930559"/>
                  </a:lnTo>
                  <a:lnTo>
                    <a:pt x="168673" y="932676"/>
                  </a:lnTo>
                  <a:lnTo>
                    <a:pt x="158515" y="1002304"/>
                  </a:lnTo>
                  <a:lnTo>
                    <a:pt x="155340" y="1038282"/>
                  </a:lnTo>
                  <a:lnTo>
                    <a:pt x="180525" y="1076164"/>
                  </a:lnTo>
                  <a:lnTo>
                    <a:pt x="235127" y="1065371"/>
                  </a:lnTo>
                  <a:lnTo>
                    <a:pt x="253116" y="1031298"/>
                  </a:lnTo>
                  <a:lnTo>
                    <a:pt x="254597" y="1028546"/>
                  </a:lnTo>
                  <a:lnTo>
                    <a:pt x="257348" y="1029816"/>
                  </a:lnTo>
                  <a:lnTo>
                    <a:pt x="299675" y="1048229"/>
                  </a:lnTo>
                  <a:lnTo>
                    <a:pt x="329727" y="1048229"/>
                  </a:lnTo>
                  <a:lnTo>
                    <a:pt x="345600" y="1035954"/>
                  </a:lnTo>
                  <a:lnTo>
                    <a:pt x="346870" y="1034895"/>
                  </a:lnTo>
                  <a:lnTo>
                    <a:pt x="348351" y="1035319"/>
                  </a:lnTo>
                  <a:lnTo>
                    <a:pt x="373324" y="1040610"/>
                  </a:lnTo>
                  <a:lnTo>
                    <a:pt x="403376" y="1024737"/>
                  </a:lnTo>
                  <a:lnTo>
                    <a:pt x="416075" y="1010134"/>
                  </a:lnTo>
                  <a:lnTo>
                    <a:pt x="417133" y="1009076"/>
                  </a:lnTo>
                  <a:lnTo>
                    <a:pt x="418614" y="1009076"/>
                  </a:lnTo>
                  <a:lnTo>
                    <a:pt x="468560" y="1010769"/>
                  </a:lnTo>
                  <a:lnTo>
                    <a:pt x="478930" y="983256"/>
                  </a:lnTo>
                  <a:lnTo>
                    <a:pt x="480835" y="978389"/>
                  </a:lnTo>
                  <a:lnTo>
                    <a:pt x="484433" y="981987"/>
                  </a:lnTo>
                  <a:lnTo>
                    <a:pt x="519564" y="1015213"/>
                  </a:lnTo>
                  <a:lnTo>
                    <a:pt x="582208" y="1040821"/>
                  </a:lnTo>
                  <a:lnTo>
                    <a:pt x="613742" y="1048440"/>
                  </a:lnTo>
                  <a:lnTo>
                    <a:pt x="615223" y="1048652"/>
                  </a:lnTo>
                  <a:lnTo>
                    <a:pt x="616070" y="1050133"/>
                  </a:lnTo>
                  <a:lnTo>
                    <a:pt x="655222" y="1137962"/>
                  </a:lnTo>
                  <a:lnTo>
                    <a:pt x="707073" y="1239970"/>
                  </a:lnTo>
                  <a:lnTo>
                    <a:pt x="816911" y="1322296"/>
                  </a:lnTo>
                  <a:lnTo>
                    <a:pt x="877227" y="1287799"/>
                  </a:lnTo>
                  <a:lnTo>
                    <a:pt x="884211" y="1250763"/>
                  </a:lnTo>
                  <a:lnTo>
                    <a:pt x="884423" y="1249282"/>
                  </a:lnTo>
                  <a:lnTo>
                    <a:pt x="885693" y="1248647"/>
                  </a:lnTo>
                  <a:lnTo>
                    <a:pt x="922306" y="1224732"/>
                  </a:lnTo>
                  <a:lnTo>
                    <a:pt x="923364" y="1224097"/>
                  </a:lnTo>
                  <a:lnTo>
                    <a:pt x="924634" y="1224309"/>
                  </a:lnTo>
                  <a:lnTo>
                    <a:pt x="967807" y="1229388"/>
                  </a:lnTo>
                  <a:lnTo>
                    <a:pt x="1005478" y="1109179"/>
                  </a:lnTo>
                  <a:lnTo>
                    <a:pt x="1005690" y="1108121"/>
                  </a:lnTo>
                  <a:lnTo>
                    <a:pt x="1006536" y="1107486"/>
                  </a:lnTo>
                  <a:lnTo>
                    <a:pt x="1059657" y="1067064"/>
                  </a:lnTo>
                  <a:lnTo>
                    <a:pt x="1061138" y="1066006"/>
                  </a:lnTo>
                  <a:lnTo>
                    <a:pt x="1062620" y="1066641"/>
                  </a:lnTo>
                  <a:lnTo>
                    <a:pt x="1119550" y="1083148"/>
                  </a:lnTo>
                  <a:lnTo>
                    <a:pt x="1120184" y="1083148"/>
                  </a:lnTo>
                  <a:lnTo>
                    <a:pt x="1120396" y="1083572"/>
                  </a:lnTo>
                  <a:lnTo>
                    <a:pt x="1196796" y="1134364"/>
                  </a:lnTo>
                  <a:lnTo>
                    <a:pt x="1313196" y="1136057"/>
                  </a:lnTo>
                  <a:lnTo>
                    <a:pt x="1314254" y="1136057"/>
                  </a:lnTo>
                  <a:lnTo>
                    <a:pt x="1315100" y="1136692"/>
                  </a:lnTo>
                  <a:lnTo>
                    <a:pt x="1395945" y="1195950"/>
                  </a:lnTo>
                  <a:lnTo>
                    <a:pt x="1493085" y="1140290"/>
                  </a:lnTo>
                  <a:lnTo>
                    <a:pt x="1494778" y="1139231"/>
                  </a:lnTo>
                  <a:lnTo>
                    <a:pt x="1496683" y="1140502"/>
                  </a:lnTo>
                  <a:lnTo>
                    <a:pt x="1546840" y="1176479"/>
                  </a:lnTo>
                  <a:lnTo>
                    <a:pt x="1603982" y="1169284"/>
                  </a:lnTo>
                  <a:lnTo>
                    <a:pt x="1666414" y="1142406"/>
                  </a:lnTo>
                  <a:lnTo>
                    <a:pt x="1677631" y="1113412"/>
                  </a:lnTo>
                  <a:lnTo>
                    <a:pt x="1606733" y="1072567"/>
                  </a:lnTo>
                  <a:lnTo>
                    <a:pt x="1605040" y="1071720"/>
                  </a:lnTo>
                  <a:lnTo>
                    <a:pt x="1605040" y="1069815"/>
                  </a:lnTo>
                  <a:lnTo>
                    <a:pt x="1605040" y="981352"/>
                  </a:lnTo>
                  <a:lnTo>
                    <a:pt x="1562925" y="939025"/>
                  </a:lnTo>
                  <a:lnTo>
                    <a:pt x="1540280" y="937332"/>
                  </a:lnTo>
                  <a:lnTo>
                    <a:pt x="1538799" y="937332"/>
                  </a:lnTo>
                  <a:lnTo>
                    <a:pt x="1537740" y="935850"/>
                  </a:lnTo>
                  <a:lnTo>
                    <a:pt x="1494778" y="873206"/>
                  </a:lnTo>
                  <a:lnTo>
                    <a:pt x="1437849" y="874899"/>
                  </a:lnTo>
                  <a:lnTo>
                    <a:pt x="1436579" y="875111"/>
                  </a:lnTo>
                  <a:lnTo>
                    <a:pt x="1435521" y="874053"/>
                  </a:lnTo>
                  <a:lnTo>
                    <a:pt x="1380707" y="822837"/>
                  </a:lnTo>
                  <a:lnTo>
                    <a:pt x="1320603" y="867069"/>
                  </a:lnTo>
                  <a:lnTo>
                    <a:pt x="1319545" y="867704"/>
                  </a:lnTo>
                  <a:lnTo>
                    <a:pt x="1318275" y="867704"/>
                  </a:lnTo>
                  <a:lnTo>
                    <a:pt x="1241240" y="860297"/>
                  </a:lnTo>
                  <a:lnTo>
                    <a:pt x="1240393" y="860297"/>
                  </a:lnTo>
                  <a:lnTo>
                    <a:pt x="1239758" y="859873"/>
                  </a:lnTo>
                  <a:lnTo>
                    <a:pt x="1164628" y="813948"/>
                  </a:lnTo>
                  <a:lnTo>
                    <a:pt x="1163781" y="813525"/>
                  </a:lnTo>
                  <a:lnTo>
                    <a:pt x="1163569" y="812890"/>
                  </a:lnTo>
                  <a:lnTo>
                    <a:pt x="1121878" y="744109"/>
                  </a:lnTo>
                  <a:lnTo>
                    <a:pt x="1009076" y="695010"/>
                  </a:lnTo>
                  <a:lnTo>
                    <a:pt x="1008441" y="694798"/>
                  </a:lnTo>
                  <a:lnTo>
                    <a:pt x="1008229" y="694375"/>
                  </a:lnTo>
                  <a:lnTo>
                    <a:pt x="926538" y="620091"/>
                  </a:lnTo>
                  <a:lnTo>
                    <a:pt x="834265" y="620091"/>
                  </a:lnTo>
                  <a:lnTo>
                    <a:pt x="830879" y="620091"/>
                  </a:lnTo>
                  <a:lnTo>
                    <a:pt x="830879" y="616705"/>
                  </a:lnTo>
                  <a:lnTo>
                    <a:pt x="832784" y="557235"/>
                  </a:lnTo>
                  <a:lnTo>
                    <a:pt x="809716" y="526971"/>
                  </a:lnTo>
                  <a:lnTo>
                    <a:pt x="809081" y="526125"/>
                  </a:lnTo>
                  <a:lnTo>
                    <a:pt x="808869" y="525067"/>
                  </a:lnTo>
                  <a:lnTo>
                    <a:pt x="805271" y="438085"/>
                  </a:lnTo>
                  <a:lnTo>
                    <a:pt x="764849" y="387081"/>
                  </a:lnTo>
                  <a:lnTo>
                    <a:pt x="628768" y="379673"/>
                  </a:lnTo>
                  <a:lnTo>
                    <a:pt x="627498" y="379673"/>
                  </a:lnTo>
                  <a:lnTo>
                    <a:pt x="626651" y="378827"/>
                  </a:lnTo>
                  <a:lnTo>
                    <a:pt x="604641" y="358722"/>
                  </a:lnTo>
                  <a:lnTo>
                    <a:pt x="603583" y="357663"/>
                  </a:lnTo>
                  <a:lnTo>
                    <a:pt x="603583" y="356394"/>
                  </a:lnTo>
                  <a:lnTo>
                    <a:pt x="601679" y="299252"/>
                  </a:lnTo>
                  <a:lnTo>
                    <a:pt x="546865" y="256713"/>
                  </a:lnTo>
                  <a:lnTo>
                    <a:pt x="426868" y="247613"/>
                  </a:lnTo>
                  <a:lnTo>
                    <a:pt x="424963" y="247401"/>
                  </a:lnTo>
                  <a:lnTo>
                    <a:pt x="424117" y="245708"/>
                  </a:lnTo>
                  <a:lnTo>
                    <a:pt x="391101" y="176080"/>
                  </a:lnTo>
                  <a:lnTo>
                    <a:pt x="390255" y="174176"/>
                  </a:lnTo>
                  <a:lnTo>
                    <a:pt x="391313" y="172694"/>
                  </a:lnTo>
                  <a:lnTo>
                    <a:pt x="440201" y="103701"/>
                  </a:lnTo>
                  <a:lnTo>
                    <a:pt x="443799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1" name="Полилиния: фигура 1230">
              <a:extLst>
                <a:ext uri="{FF2B5EF4-FFF2-40B4-BE49-F238E27FC236}">
                  <a16:creationId xmlns:a16="http://schemas.microsoft.com/office/drawing/2014/main" id="{ED4CB34A-042B-A306-4362-C4BAD339E42A}"/>
                </a:ext>
              </a:extLst>
            </p:cNvPr>
            <p:cNvSpPr/>
            <p:nvPr/>
          </p:nvSpPr>
          <p:spPr>
            <a:xfrm>
              <a:off x="3549307" y="3183829"/>
              <a:ext cx="382465" cy="351210"/>
            </a:xfrm>
            <a:custGeom>
              <a:avLst/>
              <a:gdLst>
                <a:gd name="connsiteX0" fmla="*/ 131425 w 448031"/>
                <a:gd name="connsiteY0" fmla="*/ 0 h 411418"/>
                <a:gd name="connsiteX1" fmla="*/ 115129 w 448031"/>
                <a:gd name="connsiteY1" fmla="*/ 12910 h 411418"/>
                <a:gd name="connsiteX2" fmla="*/ 105394 w 448031"/>
                <a:gd name="connsiteY2" fmla="*/ 38306 h 411418"/>
                <a:gd name="connsiteX3" fmla="*/ 107511 w 448031"/>
                <a:gd name="connsiteY3" fmla="*/ 122748 h 411418"/>
                <a:gd name="connsiteX4" fmla="*/ 107511 w 448031"/>
                <a:gd name="connsiteY4" fmla="*/ 125288 h 411418"/>
                <a:gd name="connsiteX5" fmla="*/ 105183 w 448031"/>
                <a:gd name="connsiteY5" fmla="*/ 125923 h 411418"/>
                <a:gd name="connsiteX6" fmla="*/ 42750 w 448031"/>
                <a:gd name="connsiteY6" fmla="*/ 146028 h 411418"/>
                <a:gd name="connsiteX7" fmla="*/ 38941 w 448031"/>
                <a:gd name="connsiteY7" fmla="*/ 175022 h 411418"/>
                <a:gd name="connsiteX8" fmla="*/ 38517 w 448031"/>
                <a:gd name="connsiteY8" fmla="*/ 177773 h 411418"/>
                <a:gd name="connsiteX9" fmla="*/ 35978 w 448031"/>
                <a:gd name="connsiteY9" fmla="*/ 177985 h 411418"/>
                <a:gd name="connsiteX10" fmla="*/ 15449 w 448031"/>
                <a:gd name="connsiteY10" fmla="*/ 179890 h 411418"/>
                <a:gd name="connsiteX11" fmla="*/ 9735 w 448031"/>
                <a:gd name="connsiteY11" fmla="*/ 200418 h 411418"/>
                <a:gd name="connsiteX12" fmla="*/ 9524 w 448031"/>
                <a:gd name="connsiteY12" fmla="*/ 201265 h 411418"/>
                <a:gd name="connsiteX13" fmla="*/ 8889 w 448031"/>
                <a:gd name="connsiteY13" fmla="*/ 201900 h 411418"/>
                <a:gd name="connsiteX14" fmla="*/ 0 w 448031"/>
                <a:gd name="connsiteY14" fmla="*/ 211000 h 411418"/>
                <a:gd name="connsiteX15" fmla="*/ 21163 w 448031"/>
                <a:gd name="connsiteY15" fmla="*/ 232375 h 411418"/>
                <a:gd name="connsiteX16" fmla="*/ 61162 w 448031"/>
                <a:gd name="connsiteY16" fmla="*/ 261158 h 411418"/>
                <a:gd name="connsiteX17" fmla="*/ 138409 w 448031"/>
                <a:gd name="connsiteY17" fmla="*/ 281475 h 411418"/>
                <a:gd name="connsiteX18" fmla="*/ 139256 w 448031"/>
                <a:gd name="connsiteY18" fmla="*/ 281686 h 411418"/>
                <a:gd name="connsiteX19" fmla="*/ 139891 w 448031"/>
                <a:gd name="connsiteY19" fmla="*/ 282110 h 411418"/>
                <a:gd name="connsiteX20" fmla="*/ 166134 w 448031"/>
                <a:gd name="connsiteY20" fmla="*/ 305178 h 411418"/>
                <a:gd name="connsiteX21" fmla="*/ 241052 w 448031"/>
                <a:gd name="connsiteY21" fmla="*/ 311527 h 411418"/>
                <a:gd name="connsiteX22" fmla="*/ 246132 w 448031"/>
                <a:gd name="connsiteY22" fmla="*/ 284014 h 411418"/>
                <a:gd name="connsiteX23" fmla="*/ 246343 w 448031"/>
                <a:gd name="connsiteY23" fmla="*/ 282744 h 411418"/>
                <a:gd name="connsiteX24" fmla="*/ 247401 w 448031"/>
                <a:gd name="connsiteY24" fmla="*/ 282110 h 411418"/>
                <a:gd name="connsiteX25" fmla="*/ 262004 w 448031"/>
                <a:gd name="connsiteY25" fmla="*/ 270681 h 411418"/>
                <a:gd name="connsiteX26" fmla="*/ 263909 w 448031"/>
                <a:gd name="connsiteY26" fmla="*/ 269200 h 411418"/>
                <a:gd name="connsiteX27" fmla="*/ 266025 w 448031"/>
                <a:gd name="connsiteY27" fmla="*/ 270681 h 411418"/>
                <a:gd name="connsiteX28" fmla="*/ 300945 w 448031"/>
                <a:gd name="connsiteY28" fmla="*/ 295443 h 411418"/>
                <a:gd name="connsiteX29" fmla="*/ 302003 w 448031"/>
                <a:gd name="connsiteY29" fmla="*/ 296289 h 411418"/>
                <a:gd name="connsiteX30" fmla="*/ 302215 w 448031"/>
                <a:gd name="connsiteY30" fmla="*/ 297559 h 411418"/>
                <a:gd name="connsiteX31" fmla="*/ 310045 w 448031"/>
                <a:gd name="connsiteY31" fmla="*/ 329093 h 411418"/>
                <a:gd name="connsiteX32" fmla="*/ 350891 w 448031"/>
                <a:gd name="connsiteY32" fmla="*/ 362742 h 411418"/>
                <a:gd name="connsiteX33" fmla="*/ 386869 w 448031"/>
                <a:gd name="connsiteY33" fmla="*/ 360626 h 411418"/>
                <a:gd name="connsiteX34" fmla="*/ 388350 w 448031"/>
                <a:gd name="connsiteY34" fmla="*/ 360414 h 411418"/>
                <a:gd name="connsiteX35" fmla="*/ 389408 w 448031"/>
                <a:gd name="connsiteY35" fmla="*/ 361261 h 411418"/>
                <a:gd name="connsiteX36" fmla="*/ 445492 w 448031"/>
                <a:gd name="connsiteY36" fmla="*/ 411419 h 411418"/>
                <a:gd name="connsiteX37" fmla="*/ 448031 w 448031"/>
                <a:gd name="connsiteY37" fmla="*/ 385811 h 411418"/>
                <a:gd name="connsiteX38" fmla="*/ 438296 w 448031"/>
                <a:gd name="connsiteY38" fmla="*/ 354277 h 411418"/>
                <a:gd name="connsiteX39" fmla="*/ 412900 w 448031"/>
                <a:gd name="connsiteY39" fmla="*/ 326553 h 411418"/>
                <a:gd name="connsiteX40" fmla="*/ 411207 w 448031"/>
                <a:gd name="connsiteY40" fmla="*/ 324648 h 411418"/>
                <a:gd name="connsiteX41" fmla="*/ 412477 w 448031"/>
                <a:gd name="connsiteY41" fmla="*/ 322532 h 411418"/>
                <a:gd name="connsiteX42" fmla="*/ 436815 w 448031"/>
                <a:gd name="connsiteY42" fmla="*/ 285072 h 411418"/>
                <a:gd name="connsiteX43" fmla="*/ 432370 w 448031"/>
                <a:gd name="connsiteY43" fmla="*/ 243804 h 411418"/>
                <a:gd name="connsiteX44" fmla="*/ 410149 w 448031"/>
                <a:gd name="connsiteY44" fmla="*/ 200207 h 411418"/>
                <a:gd name="connsiteX45" fmla="*/ 409514 w 448031"/>
                <a:gd name="connsiteY45" fmla="*/ 199149 h 411418"/>
                <a:gd name="connsiteX46" fmla="*/ 409725 w 448031"/>
                <a:gd name="connsiteY46" fmla="*/ 198090 h 411418"/>
                <a:gd name="connsiteX47" fmla="*/ 415863 w 448031"/>
                <a:gd name="connsiteY47" fmla="*/ 167615 h 411418"/>
                <a:gd name="connsiteX48" fmla="*/ 394488 w 448031"/>
                <a:gd name="connsiteY48" fmla="*/ 164652 h 411418"/>
                <a:gd name="connsiteX49" fmla="*/ 392371 w 448031"/>
                <a:gd name="connsiteY49" fmla="*/ 164440 h 411418"/>
                <a:gd name="connsiteX50" fmla="*/ 391736 w 448031"/>
                <a:gd name="connsiteY50" fmla="*/ 162113 h 411418"/>
                <a:gd name="connsiteX51" fmla="*/ 386869 w 448031"/>
                <a:gd name="connsiteY51" fmla="*/ 142007 h 411418"/>
                <a:gd name="connsiteX52" fmla="*/ 348563 w 448031"/>
                <a:gd name="connsiteY52" fmla="*/ 140949 h 411418"/>
                <a:gd name="connsiteX53" fmla="*/ 346658 w 448031"/>
                <a:gd name="connsiteY53" fmla="*/ 140949 h 411418"/>
                <a:gd name="connsiteX54" fmla="*/ 345812 w 448031"/>
                <a:gd name="connsiteY54" fmla="*/ 139256 h 411418"/>
                <a:gd name="connsiteX55" fmla="*/ 334595 w 448031"/>
                <a:gd name="connsiteY55" fmla="*/ 118939 h 411418"/>
                <a:gd name="connsiteX56" fmla="*/ 333748 w 448031"/>
                <a:gd name="connsiteY56" fmla="*/ 117246 h 411418"/>
                <a:gd name="connsiteX57" fmla="*/ 334383 w 448031"/>
                <a:gd name="connsiteY57" fmla="*/ 115553 h 411418"/>
                <a:gd name="connsiteX58" fmla="*/ 344119 w 448031"/>
                <a:gd name="connsiteY58" fmla="*/ 97352 h 411418"/>
                <a:gd name="connsiteX59" fmla="*/ 342214 w 448031"/>
                <a:gd name="connsiteY59" fmla="*/ 73226 h 411418"/>
                <a:gd name="connsiteX60" fmla="*/ 312796 w 448031"/>
                <a:gd name="connsiteY60" fmla="*/ 63491 h 411418"/>
                <a:gd name="connsiteX61" fmla="*/ 303908 w 448031"/>
                <a:gd name="connsiteY61" fmla="*/ 75131 h 411418"/>
                <a:gd name="connsiteX62" fmla="*/ 302850 w 448031"/>
                <a:gd name="connsiteY62" fmla="*/ 76612 h 411418"/>
                <a:gd name="connsiteX63" fmla="*/ 300945 w 448031"/>
                <a:gd name="connsiteY63" fmla="*/ 76400 h 411418"/>
                <a:gd name="connsiteX64" fmla="*/ 280628 w 448031"/>
                <a:gd name="connsiteY64" fmla="*/ 74072 h 411418"/>
                <a:gd name="connsiteX65" fmla="*/ 279570 w 448031"/>
                <a:gd name="connsiteY65" fmla="*/ 74072 h 411418"/>
                <a:gd name="connsiteX66" fmla="*/ 278723 w 448031"/>
                <a:gd name="connsiteY66" fmla="*/ 73226 h 411418"/>
                <a:gd name="connsiteX67" fmla="*/ 258406 w 448031"/>
                <a:gd name="connsiteY67" fmla="*/ 55025 h 411418"/>
                <a:gd name="connsiteX68" fmla="*/ 226026 w 448031"/>
                <a:gd name="connsiteY68" fmla="*/ 59469 h 411418"/>
                <a:gd name="connsiteX69" fmla="*/ 223910 w 448031"/>
                <a:gd name="connsiteY69" fmla="*/ 59681 h 411418"/>
                <a:gd name="connsiteX70" fmla="*/ 222852 w 448031"/>
                <a:gd name="connsiteY70" fmla="*/ 57776 h 411418"/>
                <a:gd name="connsiteX71" fmla="*/ 204016 w 448031"/>
                <a:gd name="connsiteY71" fmla="*/ 24761 h 411418"/>
                <a:gd name="connsiteX72" fmla="*/ 182853 w 448031"/>
                <a:gd name="connsiteY72" fmla="*/ 14603 h 411418"/>
                <a:gd name="connsiteX73" fmla="*/ 145816 w 448031"/>
                <a:gd name="connsiteY73" fmla="*/ 33015 h 411418"/>
                <a:gd name="connsiteX74" fmla="*/ 142430 w 448031"/>
                <a:gd name="connsiteY74" fmla="*/ 34920 h 411418"/>
                <a:gd name="connsiteX75" fmla="*/ 141161 w 448031"/>
                <a:gd name="connsiteY75" fmla="*/ 31110 h 411418"/>
                <a:gd name="connsiteX76" fmla="*/ 131425 w 448031"/>
                <a:gd name="connsiteY76" fmla="*/ 0 h 41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48031" h="411418">
                  <a:moveTo>
                    <a:pt x="131425" y="0"/>
                  </a:moveTo>
                  <a:lnTo>
                    <a:pt x="115129" y="12910"/>
                  </a:lnTo>
                  <a:lnTo>
                    <a:pt x="105394" y="38306"/>
                  </a:lnTo>
                  <a:lnTo>
                    <a:pt x="107511" y="122748"/>
                  </a:lnTo>
                  <a:lnTo>
                    <a:pt x="107511" y="125288"/>
                  </a:lnTo>
                  <a:lnTo>
                    <a:pt x="105183" y="125923"/>
                  </a:lnTo>
                  <a:lnTo>
                    <a:pt x="42750" y="146028"/>
                  </a:lnTo>
                  <a:lnTo>
                    <a:pt x="38941" y="175022"/>
                  </a:lnTo>
                  <a:lnTo>
                    <a:pt x="38517" y="177773"/>
                  </a:lnTo>
                  <a:lnTo>
                    <a:pt x="35978" y="177985"/>
                  </a:lnTo>
                  <a:lnTo>
                    <a:pt x="15449" y="179890"/>
                  </a:lnTo>
                  <a:lnTo>
                    <a:pt x="9735" y="200418"/>
                  </a:lnTo>
                  <a:lnTo>
                    <a:pt x="9524" y="201265"/>
                  </a:lnTo>
                  <a:lnTo>
                    <a:pt x="8889" y="201900"/>
                  </a:lnTo>
                  <a:lnTo>
                    <a:pt x="0" y="211000"/>
                  </a:lnTo>
                  <a:lnTo>
                    <a:pt x="21163" y="232375"/>
                  </a:lnTo>
                  <a:lnTo>
                    <a:pt x="61162" y="261158"/>
                  </a:lnTo>
                  <a:lnTo>
                    <a:pt x="138409" y="281475"/>
                  </a:lnTo>
                  <a:lnTo>
                    <a:pt x="139256" y="281686"/>
                  </a:lnTo>
                  <a:lnTo>
                    <a:pt x="139891" y="282110"/>
                  </a:lnTo>
                  <a:lnTo>
                    <a:pt x="166134" y="305178"/>
                  </a:lnTo>
                  <a:lnTo>
                    <a:pt x="241052" y="311527"/>
                  </a:lnTo>
                  <a:lnTo>
                    <a:pt x="246132" y="284014"/>
                  </a:lnTo>
                  <a:lnTo>
                    <a:pt x="246343" y="282744"/>
                  </a:lnTo>
                  <a:lnTo>
                    <a:pt x="247401" y="282110"/>
                  </a:lnTo>
                  <a:lnTo>
                    <a:pt x="262004" y="270681"/>
                  </a:lnTo>
                  <a:lnTo>
                    <a:pt x="263909" y="269200"/>
                  </a:lnTo>
                  <a:lnTo>
                    <a:pt x="266025" y="270681"/>
                  </a:lnTo>
                  <a:lnTo>
                    <a:pt x="300945" y="295443"/>
                  </a:lnTo>
                  <a:lnTo>
                    <a:pt x="302003" y="296289"/>
                  </a:lnTo>
                  <a:lnTo>
                    <a:pt x="302215" y="297559"/>
                  </a:lnTo>
                  <a:lnTo>
                    <a:pt x="310045" y="329093"/>
                  </a:lnTo>
                  <a:lnTo>
                    <a:pt x="350891" y="362742"/>
                  </a:lnTo>
                  <a:lnTo>
                    <a:pt x="386869" y="360626"/>
                  </a:lnTo>
                  <a:lnTo>
                    <a:pt x="388350" y="360414"/>
                  </a:lnTo>
                  <a:lnTo>
                    <a:pt x="389408" y="361261"/>
                  </a:lnTo>
                  <a:lnTo>
                    <a:pt x="445492" y="411419"/>
                  </a:lnTo>
                  <a:lnTo>
                    <a:pt x="448031" y="385811"/>
                  </a:lnTo>
                  <a:lnTo>
                    <a:pt x="438296" y="354277"/>
                  </a:lnTo>
                  <a:lnTo>
                    <a:pt x="412900" y="326553"/>
                  </a:lnTo>
                  <a:lnTo>
                    <a:pt x="411207" y="324648"/>
                  </a:lnTo>
                  <a:lnTo>
                    <a:pt x="412477" y="322532"/>
                  </a:lnTo>
                  <a:lnTo>
                    <a:pt x="436815" y="285072"/>
                  </a:lnTo>
                  <a:lnTo>
                    <a:pt x="432370" y="243804"/>
                  </a:lnTo>
                  <a:lnTo>
                    <a:pt x="410149" y="200207"/>
                  </a:lnTo>
                  <a:lnTo>
                    <a:pt x="409514" y="199149"/>
                  </a:lnTo>
                  <a:lnTo>
                    <a:pt x="409725" y="198090"/>
                  </a:lnTo>
                  <a:lnTo>
                    <a:pt x="415863" y="167615"/>
                  </a:lnTo>
                  <a:lnTo>
                    <a:pt x="394488" y="164652"/>
                  </a:lnTo>
                  <a:lnTo>
                    <a:pt x="392371" y="164440"/>
                  </a:lnTo>
                  <a:lnTo>
                    <a:pt x="391736" y="162113"/>
                  </a:lnTo>
                  <a:lnTo>
                    <a:pt x="386869" y="142007"/>
                  </a:lnTo>
                  <a:lnTo>
                    <a:pt x="348563" y="140949"/>
                  </a:lnTo>
                  <a:lnTo>
                    <a:pt x="346658" y="140949"/>
                  </a:lnTo>
                  <a:lnTo>
                    <a:pt x="345812" y="139256"/>
                  </a:lnTo>
                  <a:lnTo>
                    <a:pt x="334595" y="118939"/>
                  </a:lnTo>
                  <a:lnTo>
                    <a:pt x="333748" y="117246"/>
                  </a:lnTo>
                  <a:lnTo>
                    <a:pt x="334383" y="115553"/>
                  </a:lnTo>
                  <a:lnTo>
                    <a:pt x="344119" y="97352"/>
                  </a:lnTo>
                  <a:lnTo>
                    <a:pt x="342214" y="73226"/>
                  </a:lnTo>
                  <a:lnTo>
                    <a:pt x="312796" y="63491"/>
                  </a:lnTo>
                  <a:lnTo>
                    <a:pt x="303908" y="75131"/>
                  </a:lnTo>
                  <a:lnTo>
                    <a:pt x="302850" y="76612"/>
                  </a:lnTo>
                  <a:lnTo>
                    <a:pt x="300945" y="76400"/>
                  </a:lnTo>
                  <a:lnTo>
                    <a:pt x="280628" y="74072"/>
                  </a:lnTo>
                  <a:lnTo>
                    <a:pt x="279570" y="74072"/>
                  </a:lnTo>
                  <a:lnTo>
                    <a:pt x="278723" y="73226"/>
                  </a:lnTo>
                  <a:lnTo>
                    <a:pt x="258406" y="55025"/>
                  </a:lnTo>
                  <a:lnTo>
                    <a:pt x="226026" y="59469"/>
                  </a:lnTo>
                  <a:lnTo>
                    <a:pt x="223910" y="59681"/>
                  </a:lnTo>
                  <a:lnTo>
                    <a:pt x="222852" y="57776"/>
                  </a:lnTo>
                  <a:lnTo>
                    <a:pt x="204016" y="24761"/>
                  </a:lnTo>
                  <a:lnTo>
                    <a:pt x="182853" y="14603"/>
                  </a:lnTo>
                  <a:lnTo>
                    <a:pt x="145816" y="33015"/>
                  </a:lnTo>
                  <a:lnTo>
                    <a:pt x="142430" y="34920"/>
                  </a:lnTo>
                  <a:lnTo>
                    <a:pt x="141161" y="31110"/>
                  </a:lnTo>
                  <a:lnTo>
                    <a:pt x="131425" y="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2" name="Полилиния: фигура 1231">
              <a:extLst>
                <a:ext uri="{FF2B5EF4-FFF2-40B4-BE49-F238E27FC236}">
                  <a16:creationId xmlns:a16="http://schemas.microsoft.com/office/drawing/2014/main" id="{F63CA426-08D2-AF90-A729-DC6A6054D4A3}"/>
                </a:ext>
              </a:extLst>
            </p:cNvPr>
            <p:cNvSpPr/>
            <p:nvPr/>
          </p:nvSpPr>
          <p:spPr>
            <a:xfrm>
              <a:off x="5042252" y="4922344"/>
              <a:ext cx="690857" cy="631238"/>
            </a:xfrm>
            <a:custGeom>
              <a:avLst/>
              <a:gdLst>
                <a:gd name="connsiteX0" fmla="*/ 99680 w 809292"/>
                <a:gd name="connsiteY0" fmla="*/ 334595 h 739452"/>
                <a:gd name="connsiteX1" fmla="*/ 172694 w 809292"/>
                <a:gd name="connsiteY1" fmla="*/ 381790 h 739452"/>
                <a:gd name="connsiteX2" fmla="*/ 201265 w 809292"/>
                <a:gd name="connsiteY2" fmla="*/ 380308 h 739452"/>
                <a:gd name="connsiteX3" fmla="*/ 202958 w 809292"/>
                <a:gd name="connsiteY3" fmla="*/ 380097 h 739452"/>
                <a:gd name="connsiteX4" fmla="*/ 204016 w 809292"/>
                <a:gd name="connsiteY4" fmla="*/ 381366 h 739452"/>
                <a:gd name="connsiteX5" fmla="*/ 238513 w 809292"/>
                <a:gd name="connsiteY5" fmla="*/ 423693 h 739452"/>
                <a:gd name="connsiteX6" fmla="*/ 239571 w 809292"/>
                <a:gd name="connsiteY6" fmla="*/ 424963 h 739452"/>
                <a:gd name="connsiteX7" fmla="*/ 239148 w 809292"/>
                <a:gd name="connsiteY7" fmla="*/ 426656 h 739452"/>
                <a:gd name="connsiteX8" fmla="*/ 222428 w 809292"/>
                <a:gd name="connsiteY8" fmla="*/ 487396 h 739452"/>
                <a:gd name="connsiteX9" fmla="*/ 266449 w 809292"/>
                <a:gd name="connsiteY9" fmla="*/ 529299 h 739452"/>
                <a:gd name="connsiteX10" fmla="*/ 385387 w 809292"/>
                <a:gd name="connsiteY10" fmla="*/ 535648 h 739452"/>
                <a:gd name="connsiteX11" fmla="*/ 386234 w 809292"/>
                <a:gd name="connsiteY11" fmla="*/ 535648 h 739452"/>
                <a:gd name="connsiteX12" fmla="*/ 387081 w 809292"/>
                <a:gd name="connsiteY12" fmla="*/ 536072 h 739452"/>
                <a:gd name="connsiteX13" fmla="*/ 465809 w 809292"/>
                <a:gd name="connsiteY13" fmla="*/ 583689 h 739452"/>
                <a:gd name="connsiteX14" fmla="*/ 466655 w 809292"/>
                <a:gd name="connsiteY14" fmla="*/ 584113 h 739452"/>
                <a:gd name="connsiteX15" fmla="*/ 467079 w 809292"/>
                <a:gd name="connsiteY15" fmla="*/ 584959 h 739452"/>
                <a:gd name="connsiteX16" fmla="*/ 518506 w 809292"/>
                <a:gd name="connsiteY16" fmla="*/ 679560 h 739452"/>
                <a:gd name="connsiteX17" fmla="*/ 601467 w 809292"/>
                <a:gd name="connsiteY17" fmla="*/ 728236 h 739452"/>
                <a:gd name="connsiteX18" fmla="*/ 658185 w 809292"/>
                <a:gd name="connsiteY18" fmla="*/ 714057 h 739452"/>
                <a:gd name="connsiteX19" fmla="*/ 660090 w 809292"/>
                <a:gd name="connsiteY19" fmla="*/ 713633 h 739452"/>
                <a:gd name="connsiteX20" fmla="*/ 661360 w 809292"/>
                <a:gd name="connsiteY20" fmla="*/ 714903 h 739452"/>
                <a:gd name="connsiteX21" fmla="*/ 685909 w 809292"/>
                <a:gd name="connsiteY21" fmla="*/ 739453 h 739452"/>
                <a:gd name="connsiteX22" fmla="*/ 725697 w 809292"/>
                <a:gd name="connsiteY22" fmla="*/ 698396 h 739452"/>
                <a:gd name="connsiteX23" fmla="*/ 690354 w 809292"/>
                <a:gd name="connsiteY23" fmla="*/ 665169 h 739452"/>
                <a:gd name="connsiteX24" fmla="*/ 688660 w 809292"/>
                <a:gd name="connsiteY24" fmla="*/ 663687 h 739452"/>
                <a:gd name="connsiteX25" fmla="*/ 689507 w 809292"/>
                <a:gd name="connsiteY25" fmla="*/ 661571 h 739452"/>
                <a:gd name="connsiteX26" fmla="*/ 698396 w 809292"/>
                <a:gd name="connsiteY26" fmla="*/ 639138 h 739452"/>
                <a:gd name="connsiteX27" fmla="*/ 699242 w 809292"/>
                <a:gd name="connsiteY27" fmla="*/ 637022 h 739452"/>
                <a:gd name="connsiteX28" fmla="*/ 701570 w 809292"/>
                <a:gd name="connsiteY28" fmla="*/ 637233 h 739452"/>
                <a:gd name="connsiteX29" fmla="*/ 753844 w 809292"/>
                <a:gd name="connsiteY29" fmla="*/ 639350 h 739452"/>
                <a:gd name="connsiteX30" fmla="*/ 809292 w 809292"/>
                <a:gd name="connsiteY30" fmla="*/ 603160 h 739452"/>
                <a:gd name="connsiteX31" fmla="*/ 809292 w 809292"/>
                <a:gd name="connsiteY31" fmla="*/ 564854 h 739452"/>
                <a:gd name="connsiteX32" fmla="*/ 771198 w 809292"/>
                <a:gd name="connsiteY32" fmla="*/ 545807 h 739452"/>
                <a:gd name="connsiteX33" fmla="*/ 768447 w 809292"/>
                <a:gd name="connsiteY33" fmla="*/ 544325 h 739452"/>
                <a:gd name="connsiteX34" fmla="*/ 769505 w 809292"/>
                <a:gd name="connsiteY34" fmla="*/ 541574 h 739452"/>
                <a:gd name="connsiteX35" fmla="*/ 781568 w 809292"/>
                <a:gd name="connsiteY35" fmla="*/ 509194 h 739452"/>
                <a:gd name="connsiteX36" fmla="*/ 746225 w 809292"/>
                <a:gd name="connsiteY36" fmla="*/ 497554 h 739452"/>
                <a:gd name="connsiteX37" fmla="*/ 722945 w 809292"/>
                <a:gd name="connsiteY37" fmla="*/ 507924 h 739452"/>
                <a:gd name="connsiteX38" fmla="*/ 719771 w 809292"/>
                <a:gd name="connsiteY38" fmla="*/ 509406 h 739452"/>
                <a:gd name="connsiteX39" fmla="*/ 718289 w 809292"/>
                <a:gd name="connsiteY39" fmla="*/ 506231 h 739452"/>
                <a:gd name="connsiteX40" fmla="*/ 690354 w 809292"/>
                <a:gd name="connsiteY40" fmla="*/ 434910 h 739452"/>
                <a:gd name="connsiteX41" fmla="*/ 621361 w 809292"/>
                <a:gd name="connsiteY41" fmla="*/ 432794 h 739452"/>
                <a:gd name="connsiteX42" fmla="*/ 619879 w 809292"/>
                <a:gd name="connsiteY42" fmla="*/ 432794 h 739452"/>
                <a:gd name="connsiteX43" fmla="*/ 619033 w 809292"/>
                <a:gd name="connsiteY43" fmla="*/ 431524 h 739452"/>
                <a:gd name="connsiteX44" fmla="*/ 574801 w 809292"/>
                <a:gd name="connsiteY44" fmla="*/ 380943 h 739452"/>
                <a:gd name="connsiteX45" fmla="*/ 533109 w 809292"/>
                <a:gd name="connsiteY45" fmla="*/ 354489 h 739452"/>
                <a:gd name="connsiteX46" fmla="*/ 532897 w 809292"/>
                <a:gd name="connsiteY46" fmla="*/ 354277 h 739452"/>
                <a:gd name="connsiteX47" fmla="*/ 532685 w 809292"/>
                <a:gd name="connsiteY47" fmla="*/ 354065 h 739452"/>
                <a:gd name="connsiteX48" fmla="*/ 492686 w 809292"/>
                <a:gd name="connsiteY48" fmla="*/ 316394 h 739452"/>
                <a:gd name="connsiteX49" fmla="*/ 492475 w 809292"/>
                <a:gd name="connsiteY49" fmla="*/ 316394 h 739452"/>
                <a:gd name="connsiteX50" fmla="*/ 492475 w 809292"/>
                <a:gd name="connsiteY50" fmla="*/ 316183 h 739452"/>
                <a:gd name="connsiteX51" fmla="*/ 374594 w 809292"/>
                <a:gd name="connsiteY51" fmla="*/ 182853 h 739452"/>
                <a:gd name="connsiteX52" fmla="*/ 373536 w 809292"/>
                <a:gd name="connsiteY52" fmla="*/ 181583 h 739452"/>
                <a:gd name="connsiteX53" fmla="*/ 373748 w 809292"/>
                <a:gd name="connsiteY53" fmla="*/ 180101 h 739452"/>
                <a:gd name="connsiteX54" fmla="*/ 382636 w 809292"/>
                <a:gd name="connsiteY54" fmla="*/ 113436 h 739452"/>
                <a:gd name="connsiteX55" fmla="*/ 382848 w 809292"/>
                <a:gd name="connsiteY55" fmla="*/ 112590 h 739452"/>
                <a:gd name="connsiteX56" fmla="*/ 383483 w 809292"/>
                <a:gd name="connsiteY56" fmla="*/ 111743 h 739452"/>
                <a:gd name="connsiteX57" fmla="*/ 426868 w 809292"/>
                <a:gd name="connsiteY57" fmla="*/ 62221 h 739452"/>
                <a:gd name="connsiteX58" fmla="*/ 398297 w 809292"/>
                <a:gd name="connsiteY58" fmla="*/ 52697 h 739452"/>
                <a:gd name="connsiteX59" fmla="*/ 395969 w 809292"/>
                <a:gd name="connsiteY59" fmla="*/ 51851 h 739452"/>
                <a:gd name="connsiteX60" fmla="*/ 395969 w 809292"/>
                <a:gd name="connsiteY60" fmla="*/ 49523 h 739452"/>
                <a:gd name="connsiteX61" fmla="*/ 395969 w 809292"/>
                <a:gd name="connsiteY61" fmla="*/ 4021 h 739452"/>
                <a:gd name="connsiteX62" fmla="*/ 360626 w 809292"/>
                <a:gd name="connsiteY62" fmla="*/ 4444 h 739452"/>
                <a:gd name="connsiteX63" fmla="*/ 336711 w 809292"/>
                <a:gd name="connsiteY63" fmla="*/ 27301 h 739452"/>
                <a:gd name="connsiteX64" fmla="*/ 335653 w 809292"/>
                <a:gd name="connsiteY64" fmla="*/ 28359 h 739452"/>
                <a:gd name="connsiteX65" fmla="*/ 334383 w 809292"/>
                <a:gd name="connsiteY65" fmla="*/ 28147 h 739452"/>
                <a:gd name="connsiteX66" fmla="*/ 284649 w 809292"/>
                <a:gd name="connsiteY66" fmla="*/ 26031 h 739452"/>
                <a:gd name="connsiteX67" fmla="*/ 283379 w 809292"/>
                <a:gd name="connsiteY67" fmla="*/ 25819 h 739452"/>
                <a:gd name="connsiteX68" fmla="*/ 282321 w 809292"/>
                <a:gd name="connsiteY68" fmla="*/ 24973 h 739452"/>
                <a:gd name="connsiteX69" fmla="*/ 259041 w 809292"/>
                <a:gd name="connsiteY69" fmla="*/ 423 h 739452"/>
                <a:gd name="connsiteX70" fmla="*/ 236820 w 809292"/>
                <a:gd name="connsiteY70" fmla="*/ 0 h 739452"/>
                <a:gd name="connsiteX71" fmla="*/ 203804 w 809292"/>
                <a:gd name="connsiteY71" fmla="*/ 10793 h 739452"/>
                <a:gd name="connsiteX72" fmla="*/ 150896 w 809292"/>
                <a:gd name="connsiteY72" fmla="*/ 50792 h 739452"/>
                <a:gd name="connsiteX73" fmla="*/ 116188 w 809292"/>
                <a:gd name="connsiteY73" fmla="*/ 123595 h 739452"/>
                <a:gd name="connsiteX74" fmla="*/ 115130 w 809292"/>
                <a:gd name="connsiteY74" fmla="*/ 125711 h 739452"/>
                <a:gd name="connsiteX75" fmla="*/ 112802 w 809292"/>
                <a:gd name="connsiteY75" fmla="*/ 125499 h 739452"/>
                <a:gd name="connsiteX76" fmla="*/ 55025 w 809292"/>
                <a:gd name="connsiteY76" fmla="*/ 121055 h 739452"/>
                <a:gd name="connsiteX77" fmla="*/ 22857 w 809292"/>
                <a:gd name="connsiteY77" fmla="*/ 138198 h 739452"/>
                <a:gd name="connsiteX78" fmla="*/ 0 w 809292"/>
                <a:gd name="connsiteY78" fmla="*/ 173964 h 739452"/>
                <a:gd name="connsiteX79" fmla="*/ 24126 w 809292"/>
                <a:gd name="connsiteY79" fmla="*/ 200207 h 739452"/>
                <a:gd name="connsiteX80" fmla="*/ 24550 w 809292"/>
                <a:gd name="connsiteY80" fmla="*/ 200842 h 739452"/>
                <a:gd name="connsiteX81" fmla="*/ 24761 w 809292"/>
                <a:gd name="connsiteY81" fmla="*/ 201477 h 739452"/>
                <a:gd name="connsiteX82" fmla="*/ 35131 w 809292"/>
                <a:gd name="connsiteY82" fmla="*/ 234280 h 739452"/>
                <a:gd name="connsiteX83" fmla="*/ 35131 w 809292"/>
                <a:gd name="connsiteY83" fmla="*/ 234915 h 739452"/>
                <a:gd name="connsiteX84" fmla="*/ 35131 w 809292"/>
                <a:gd name="connsiteY84" fmla="*/ 235761 h 739452"/>
                <a:gd name="connsiteX85" fmla="*/ 32169 w 809292"/>
                <a:gd name="connsiteY85" fmla="*/ 264755 h 739452"/>
                <a:gd name="connsiteX86" fmla="*/ 88675 w 809292"/>
                <a:gd name="connsiteY86" fmla="*/ 264332 h 739452"/>
                <a:gd name="connsiteX87" fmla="*/ 91850 w 809292"/>
                <a:gd name="connsiteY87" fmla="*/ 264332 h 739452"/>
                <a:gd name="connsiteX88" fmla="*/ 92061 w 809292"/>
                <a:gd name="connsiteY88" fmla="*/ 267295 h 739452"/>
                <a:gd name="connsiteX89" fmla="*/ 99680 w 809292"/>
                <a:gd name="connsiteY89" fmla="*/ 334595 h 73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809292" h="739452">
                  <a:moveTo>
                    <a:pt x="99680" y="334595"/>
                  </a:moveTo>
                  <a:lnTo>
                    <a:pt x="172694" y="381790"/>
                  </a:lnTo>
                  <a:lnTo>
                    <a:pt x="201265" y="380308"/>
                  </a:lnTo>
                  <a:lnTo>
                    <a:pt x="202958" y="380097"/>
                  </a:lnTo>
                  <a:lnTo>
                    <a:pt x="204016" y="381366"/>
                  </a:lnTo>
                  <a:lnTo>
                    <a:pt x="238513" y="423693"/>
                  </a:lnTo>
                  <a:lnTo>
                    <a:pt x="239571" y="424963"/>
                  </a:lnTo>
                  <a:lnTo>
                    <a:pt x="239148" y="426656"/>
                  </a:lnTo>
                  <a:lnTo>
                    <a:pt x="222428" y="487396"/>
                  </a:lnTo>
                  <a:lnTo>
                    <a:pt x="266449" y="529299"/>
                  </a:lnTo>
                  <a:lnTo>
                    <a:pt x="385387" y="535648"/>
                  </a:lnTo>
                  <a:lnTo>
                    <a:pt x="386234" y="535648"/>
                  </a:lnTo>
                  <a:lnTo>
                    <a:pt x="387081" y="536072"/>
                  </a:lnTo>
                  <a:lnTo>
                    <a:pt x="465809" y="583689"/>
                  </a:lnTo>
                  <a:lnTo>
                    <a:pt x="466655" y="584113"/>
                  </a:lnTo>
                  <a:lnTo>
                    <a:pt x="467079" y="584959"/>
                  </a:lnTo>
                  <a:lnTo>
                    <a:pt x="518506" y="679560"/>
                  </a:lnTo>
                  <a:lnTo>
                    <a:pt x="601467" y="728236"/>
                  </a:lnTo>
                  <a:lnTo>
                    <a:pt x="658185" y="714057"/>
                  </a:lnTo>
                  <a:lnTo>
                    <a:pt x="660090" y="713633"/>
                  </a:lnTo>
                  <a:lnTo>
                    <a:pt x="661360" y="714903"/>
                  </a:lnTo>
                  <a:lnTo>
                    <a:pt x="685909" y="739453"/>
                  </a:lnTo>
                  <a:lnTo>
                    <a:pt x="725697" y="698396"/>
                  </a:lnTo>
                  <a:lnTo>
                    <a:pt x="690354" y="665169"/>
                  </a:lnTo>
                  <a:lnTo>
                    <a:pt x="688660" y="663687"/>
                  </a:lnTo>
                  <a:lnTo>
                    <a:pt x="689507" y="661571"/>
                  </a:lnTo>
                  <a:lnTo>
                    <a:pt x="698396" y="639138"/>
                  </a:lnTo>
                  <a:lnTo>
                    <a:pt x="699242" y="637022"/>
                  </a:lnTo>
                  <a:lnTo>
                    <a:pt x="701570" y="637233"/>
                  </a:lnTo>
                  <a:lnTo>
                    <a:pt x="753844" y="639350"/>
                  </a:lnTo>
                  <a:lnTo>
                    <a:pt x="809292" y="603160"/>
                  </a:lnTo>
                  <a:lnTo>
                    <a:pt x="809292" y="564854"/>
                  </a:lnTo>
                  <a:lnTo>
                    <a:pt x="771198" y="545807"/>
                  </a:lnTo>
                  <a:lnTo>
                    <a:pt x="768447" y="544325"/>
                  </a:lnTo>
                  <a:lnTo>
                    <a:pt x="769505" y="541574"/>
                  </a:lnTo>
                  <a:lnTo>
                    <a:pt x="781568" y="509194"/>
                  </a:lnTo>
                  <a:lnTo>
                    <a:pt x="746225" y="497554"/>
                  </a:lnTo>
                  <a:lnTo>
                    <a:pt x="722945" y="507924"/>
                  </a:lnTo>
                  <a:lnTo>
                    <a:pt x="719771" y="509406"/>
                  </a:lnTo>
                  <a:lnTo>
                    <a:pt x="718289" y="506231"/>
                  </a:lnTo>
                  <a:lnTo>
                    <a:pt x="690354" y="434910"/>
                  </a:lnTo>
                  <a:lnTo>
                    <a:pt x="621361" y="432794"/>
                  </a:lnTo>
                  <a:lnTo>
                    <a:pt x="619879" y="432794"/>
                  </a:lnTo>
                  <a:lnTo>
                    <a:pt x="619033" y="431524"/>
                  </a:lnTo>
                  <a:lnTo>
                    <a:pt x="574801" y="380943"/>
                  </a:lnTo>
                  <a:lnTo>
                    <a:pt x="533109" y="354489"/>
                  </a:lnTo>
                  <a:lnTo>
                    <a:pt x="532897" y="354277"/>
                  </a:lnTo>
                  <a:lnTo>
                    <a:pt x="532685" y="354065"/>
                  </a:lnTo>
                  <a:lnTo>
                    <a:pt x="492686" y="316394"/>
                  </a:lnTo>
                  <a:lnTo>
                    <a:pt x="492475" y="316394"/>
                  </a:lnTo>
                  <a:lnTo>
                    <a:pt x="492475" y="316183"/>
                  </a:lnTo>
                  <a:lnTo>
                    <a:pt x="374594" y="182853"/>
                  </a:lnTo>
                  <a:lnTo>
                    <a:pt x="373536" y="181583"/>
                  </a:lnTo>
                  <a:lnTo>
                    <a:pt x="373748" y="180101"/>
                  </a:lnTo>
                  <a:lnTo>
                    <a:pt x="382636" y="113436"/>
                  </a:lnTo>
                  <a:lnTo>
                    <a:pt x="382848" y="112590"/>
                  </a:lnTo>
                  <a:lnTo>
                    <a:pt x="383483" y="111743"/>
                  </a:lnTo>
                  <a:lnTo>
                    <a:pt x="426868" y="62221"/>
                  </a:lnTo>
                  <a:lnTo>
                    <a:pt x="398297" y="52697"/>
                  </a:lnTo>
                  <a:lnTo>
                    <a:pt x="395969" y="51851"/>
                  </a:lnTo>
                  <a:lnTo>
                    <a:pt x="395969" y="49523"/>
                  </a:lnTo>
                  <a:lnTo>
                    <a:pt x="395969" y="4021"/>
                  </a:lnTo>
                  <a:lnTo>
                    <a:pt x="360626" y="4444"/>
                  </a:lnTo>
                  <a:lnTo>
                    <a:pt x="336711" y="27301"/>
                  </a:lnTo>
                  <a:lnTo>
                    <a:pt x="335653" y="28359"/>
                  </a:lnTo>
                  <a:lnTo>
                    <a:pt x="334383" y="28147"/>
                  </a:lnTo>
                  <a:lnTo>
                    <a:pt x="284649" y="26031"/>
                  </a:lnTo>
                  <a:lnTo>
                    <a:pt x="283379" y="25819"/>
                  </a:lnTo>
                  <a:lnTo>
                    <a:pt x="282321" y="24973"/>
                  </a:lnTo>
                  <a:lnTo>
                    <a:pt x="259041" y="423"/>
                  </a:lnTo>
                  <a:lnTo>
                    <a:pt x="236820" y="0"/>
                  </a:lnTo>
                  <a:lnTo>
                    <a:pt x="203804" y="10793"/>
                  </a:lnTo>
                  <a:lnTo>
                    <a:pt x="150896" y="50792"/>
                  </a:lnTo>
                  <a:lnTo>
                    <a:pt x="116188" y="123595"/>
                  </a:lnTo>
                  <a:lnTo>
                    <a:pt x="115130" y="125711"/>
                  </a:lnTo>
                  <a:lnTo>
                    <a:pt x="112802" y="125499"/>
                  </a:lnTo>
                  <a:lnTo>
                    <a:pt x="55025" y="121055"/>
                  </a:lnTo>
                  <a:lnTo>
                    <a:pt x="22857" y="138198"/>
                  </a:lnTo>
                  <a:lnTo>
                    <a:pt x="0" y="173964"/>
                  </a:lnTo>
                  <a:lnTo>
                    <a:pt x="24126" y="200207"/>
                  </a:lnTo>
                  <a:lnTo>
                    <a:pt x="24550" y="200842"/>
                  </a:lnTo>
                  <a:lnTo>
                    <a:pt x="24761" y="201477"/>
                  </a:lnTo>
                  <a:lnTo>
                    <a:pt x="35131" y="234280"/>
                  </a:lnTo>
                  <a:lnTo>
                    <a:pt x="35131" y="234915"/>
                  </a:lnTo>
                  <a:lnTo>
                    <a:pt x="35131" y="235761"/>
                  </a:lnTo>
                  <a:lnTo>
                    <a:pt x="32169" y="264755"/>
                  </a:lnTo>
                  <a:lnTo>
                    <a:pt x="88675" y="264332"/>
                  </a:lnTo>
                  <a:lnTo>
                    <a:pt x="91850" y="264332"/>
                  </a:lnTo>
                  <a:lnTo>
                    <a:pt x="92061" y="267295"/>
                  </a:lnTo>
                  <a:lnTo>
                    <a:pt x="99680" y="3345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3" name="Полилиния: фигура 1232">
              <a:extLst>
                <a:ext uri="{FF2B5EF4-FFF2-40B4-BE49-F238E27FC236}">
                  <a16:creationId xmlns:a16="http://schemas.microsoft.com/office/drawing/2014/main" id="{DD4F81E0-54EE-8484-3980-B75EC722742E}"/>
                </a:ext>
              </a:extLst>
            </p:cNvPr>
            <p:cNvSpPr/>
            <p:nvPr/>
          </p:nvSpPr>
          <p:spPr>
            <a:xfrm>
              <a:off x="3365392" y="3042731"/>
              <a:ext cx="312186" cy="422391"/>
            </a:xfrm>
            <a:custGeom>
              <a:avLst/>
              <a:gdLst>
                <a:gd name="connsiteX0" fmla="*/ 336711 w 365705"/>
                <a:gd name="connsiteY0" fmla="*/ 0 h 494802"/>
                <a:gd name="connsiteX1" fmla="*/ 301792 w 365705"/>
                <a:gd name="connsiteY1" fmla="*/ 4021 h 494802"/>
                <a:gd name="connsiteX2" fmla="*/ 246132 w 365705"/>
                <a:gd name="connsiteY2" fmla="*/ 47195 h 494802"/>
                <a:gd name="connsiteX3" fmla="*/ 213751 w 365705"/>
                <a:gd name="connsiteY3" fmla="*/ 92061 h 494802"/>
                <a:gd name="connsiteX4" fmla="*/ 150896 w 365705"/>
                <a:gd name="connsiteY4" fmla="*/ 88463 h 494802"/>
                <a:gd name="connsiteX5" fmla="*/ 113225 w 365705"/>
                <a:gd name="connsiteY5" fmla="*/ 151319 h 494802"/>
                <a:gd name="connsiteX6" fmla="*/ 68358 w 365705"/>
                <a:gd name="connsiteY6" fmla="*/ 156610 h 494802"/>
                <a:gd name="connsiteX7" fmla="*/ 66453 w 365705"/>
                <a:gd name="connsiteY7" fmla="*/ 205286 h 494802"/>
                <a:gd name="connsiteX8" fmla="*/ 0 w 365705"/>
                <a:gd name="connsiteY8" fmla="*/ 248248 h 494802"/>
                <a:gd name="connsiteX9" fmla="*/ 3598 w 365705"/>
                <a:gd name="connsiteY9" fmla="*/ 311315 h 494802"/>
                <a:gd name="connsiteX10" fmla="*/ 30687 w 365705"/>
                <a:gd name="connsiteY10" fmla="*/ 345388 h 494802"/>
                <a:gd name="connsiteX11" fmla="*/ 0 w 365705"/>
                <a:gd name="connsiteY11" fmla="*/ 383059 h 494802"/>
                <a:gd name="connsiteX12" fmla="*/ 7196 w 365705"/>
                <a:gd name="connsiteY12" fmla="*/ 413535 h 494802"/>
                <a:gd name="connsiteX13" fmla="*/ 50369 w 365705"/>
                <a:gd name="connsiteY13" fmla="*/ 424328 h 494802"/>
                <a:gd name="connsiteX14" fmla="*/ 59469 w 365705"/>
                <a:gd name="connsiteY14" fmla="*/ 469195 h 494802"/>
                <a:gd name="connsiteX15" fmla="*/ 45713 w 365705"/>
                <a:gd name="connsiteY15" fmla="*/ 493533 h 494802"/>
                <a:gd name="connsiteX16" fmla="*/ 48676 w 365705"/>
                <a:gd name="connsiteY16" fmla="*/ 493956 h 494802"/>
                <a:gd name="connsiteX17" fmla="*/ 77035 w 365705"/>
                <a:gd name="connsiteY17" fmla="*/ 486549 h 494802"/>
                <a:gd name="connsiteX18" fmla="*/ 78305 w 365705"/>
                <a:gd name="connsiteY18" fmla="*/ 486337 h 494802"/>
                <a:gd name="connsiteX19" fmla="*/ 79363 w 365705"/>
                <a:gd name="connsiteY19" fmla="*/ 486972 h 494802"/>
                <a:gd name="connsiteX20" fmla="*/ 94389 w 365705"/>
                <a:gd name="connsiteY20" fmla="*/ 494803 h 494802"/>
                <a:gd name="connsiteX21" fmla="*/ 149626 w 365705"/>
                <a:gd name="connsiteY21" fmla="*/ 484221 h 494802"/>
                <a:gd name="connsiteX22" fmla="*/ 171213 w 365705"/>
                <a:gd name="connsiteY22" fmla="*/ 450571 h 494802"/>
                <a:gd name="connsiteX23" fmla="*/ 183488 w 365705"/>
                <a:gd name="connsiteY23" fmla="*/ 399355 h 494802"/>
                <a:gd name="connsiteX24" fmla="*/ 183699 w 365705"/>
                <a:gd name="connsiteY24" fmla="*/ 398297 h 494802"/>
                <a:gd name="connsiteX25" fmla="*/ 184334 w 365705"/>
                <a:gd name="connsiteY25" fmla="*/ 397662 h 494802"/>
                <a:gd name="connsiteX26" fmla="*/ 219042 w 365705"/>
                <a:gd name="connsiteY26" fmla="*/ 363166 h 494802"/>
                <a:gd name="connsiteX27" fmla="*/ 224968 w 365705"/>
                <a:gd name="connsiteY27" fmla="*/ 341156 h 494802"/>
                <a:gd name="connsiteX28" fmla="*/ 225603 w 365705"/>
                <a:gd name="connsiteY28" fmla="*/ 339039 h 494802"/>
                <a:gd name="connsiteX29" fmla="*/ 227931 w 365705"/>
                <a:gd name="connsiteY29" fmla="*/ 338616 h 494802"/>
                <a:gd name="connsiteX30" fmla="*/ 248036 w 365705"/>
                <a:gd name="connsiteY30" fmla="*/ 336923 h 494802"/>
                <a:gd name="connsiteX31" fmla="*/ 251846 w 365705"/>
                <a:gd name="connsiteY31" fmla="*/ 308352 h 494802"/>
                <a:gd name="connsiteX32" fmla="*/ 252269 w 365705"/>
                <a:gd name="connsiteY32" fmla="*/ 306236 h 494802"/>
                <a:gd name="connsiteX33" fmla="*/ 254174 w 365705"/>
                <a:gd name="connsiteY33" fmla="*/ 305601 h 494802"/>
                <a:gd name="connsiteX34" fmla="*/ 316183 w 365705"/>
                <a:gd name="connsiteY34" fmla="*/ 285707 h 494802"/>
                <a:gd name="connsiteX35" fmla="*/ 314066 w 365705"/>
                <a:gd name="connsiteY35" fmla="*/ 203170 h 494802"/>
                <a:gd name="connsiteX36" fmla="*/ 314066 w 365705"/>
                <a:gd name="connsiteY36" fmla="*/ 202535 h 494802"/>
                <a:gd name="connsiteX37" fmla="*/ 314278 w 365705"/>
                <a:gd name="connsiteY37" fmla="*/ 201900 h 494802"/>
                <a:gd name="connsiteX38" fmla="*/ 324648 w 365705"/>
                <a:gd name="connsiteY38" fmla="*/ 175022 h 494802"/>
                <a:gd name="connsiteX39" fmla="*/ 325071 w 365705"/>
                <a:gd name="connsiteY39" fmla="*/ 174176 h 494802"/>
                <a:gd name="connsiteX40" fmla="*/ 325706 w 365705"/>
                <a:gd name="connsiteY40" fmla="*/ 173541 h 494802"/>
                <a:gd name="connsiteX41" fmla="*/ 345600 w 365705"/>
                <a:gd name="connsiteY41" fmla="*/ 157456 h 494802"/>
                <a:gd name="connsiteX42" fmla="*/ 365705 w 365705"/>
                <a:gd name="connsiteY42" fmla="*/ 95659 h 494802"/>
                <a:gd name="connsiteX43" fmla="*/ 339463 w 365705"/>
                <a:gd name="connsiteY43" fmla="*/ 53544 h 494802"/>
                <a:gd name="connsiteX44" fmla="*/ 339039 w 365705"/>
                <a:gd name="connsiteY44" fmla="*/ 52697 h 494802"/>
                <a:gd name="connsiteX45" fmla="*/ 339039 w 365705"/>
                <a:gd name="connsiteY45" fmla="*/ 51851 h 494802"/>
                <a:gd name="connsiteX46" fmla="*/ 336711 w 365705"/>
                <a:gd name="connsiteY46" fmla="*/ 0 h 49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65705" h="494802">
                  <a:moveTo>
                    <a:pt x="336711" y="0"/>
                  </a:moveTo>
                  <a:lnTo>
                    <a:pt x="301792" y="4021"/>
                  </a:lnTo>
                  <a:lnTo>
                    <a:pt x="246132" y="47195"/>
                  </a:lnTo>
                  <a:lnTo>
                    <a:pt x="213751" y="92061"/>
                  </a:lnTo>
                  <a:lnTo>
                    <a:pt x="150896" y="88463"/>
                  </a:lnTo>
                  <a:lnTo>
                    <a:pt x="113225" y="151319"/>
                  </a:lnTo>
                  <a:lnTo>
                    <a:pt x="68358" y="156610"/>
                  </a:lnTo>
                  <a:lnTo>
                    <a:pt x="66453" y="205286"/>
                  </a:lnTo>
                  <a:lnTo>
                    <a:pt x="0" y="248248"/>
                  </a:lnTo>
                  <a:lnTo>
                    <a:pt x="3598" y="311315"/>
                  </a:lnTo>
                  <a:lnTo>
                    <a:pt x="30687" y="345388"/>
                  </a:lnTo>
                  <a:lnTo>
                    <a:pt x="0" y="383059"/>
                  </a:lnTo>
                  <a:lnTo>
                    <a:pt x="7196" y="413535"/>
                  </a:lnTo>
                  <a:lnTo>
                    <a:pt x="50369" y="424328"/>
                  </a:lnTo>
                  <a:lnTo>
                    <a:pt x="59469" y="469195"/>
                  </a:lnTo>
                  <a:lnTo>
                    <a:pt x="45713" y="493533"/>
                  </a:lnTo>
                  <a:lnTo>
                    <a:pt x="48676" y="493956"/>
                  </a:lnTo>
                  <a:lnTo>
                    <a:pt x="77035" y="486549"/>
                  </a:lnTo>
                  <a:lnTo>
                    <a:pt x="78305" y="486337"/>
                  </a:lnTo>
                  <a:lnTo>
                    <a:pt x="79363" y="486972"/>
                  </a:lnTo>
                  <a:lnTo>
                    <a:pt x="94389" y="494803"/>
                  </a:lnTo>
                  <a:lnTo>
                    <a:pt x="149626" y="484221"/>
                  </a:lnTo>
                  <a:lnTo>
                    <a:pt x="171213" y="450571"/>
                  </a:lnTo>
                  <a:lnTo>
                    <a:pt x="183488" y="399355"/>
                  </a:lnTo>
                  <a:lnTo>
                    <a:pt x="183699" y="398297"/>
                  </a:lnTo>
                  <a:lnTo>
                    <a:pt x="184334" y="397662"/>
                  </a:lnTo>
                  <a:lnTo>
                    <a:pt x="219042" y="363166"/>
                  </a:lnTo>
                  <a:lnTo>
                    <a:pt x="224968" y="341156"/>
                  </a:lnTo>
                  <a:lnTo>
                    <a:pt x="225603" y="339039"/>
                  </a:lnTo>
                  <a:lnTo>
                    <a:pt x="227931" y="338616"/>
                  </a:lnTo>
                  <a:lnTo>
                    <a:pt x="248036" y="336923"/>
                  </a:lnTo>
                  <a:lnTo>
                    <a:pt x="251846" y="308352"/>
                  </a:lnTo>
                  <a:lnTo>
                    <a:pt x="252269" y="306236"/>
                  </a:lnTo>
                  <a:lnTo>
                    <a:pt x="254174" y="305601"/>
                  </a:lnTo>
                  <a:lnTo>
                    <a:pt x="316183" y="285707"/>
                  </a:lnTo>
                  <a:lnTo>
                    <a:pt x="314066" y="203170"/>
                  </a:lnTo>
                  <a:lnTo>
                    <a:pt x="314066" y="202535"/>
                  </a:lnTo>
                  <a:lnTo>
                    <a:pt x="314278" y="201900"/>
                  </a:lnTo>
                  <a:lnTo>
                    <a:pt x="324648" y="175022"/>
                  </a:lnTo>
                  <a:lnTo>
                    <a:pt x="325071" y="174176"/>
                  </a:lnTo>
                  <a:lnTo>
                    <a:pt x="325706" y="173541"/>
                  </a:lnTo>
                  <a:lnTo>
                    <a:pt x="345600" y="157456"/>
                  </a:lnTo>
                  <a:lnTo>
                    <a:pt x="365705" y="95659"/>
                  </a:lnTo>
                  <a:lnTo>
                    <a:pt x="339463" y="53544"/>
                  </a:lnTo>
                  <a:lnTo>
                    <a:pt x="339039" y="52697"/>
                  </a:lnTo>
                  <a:lnTo>
                    <a:pt x="339039" y="51851"/>
                  </a:lnTo>
                  <a:lnTo>
                    <a:pt x="336711" y="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4" name="Полилиния: фигура 1233">
              <a:extLst>
                <a:ext uri="{FF2B5EF4-FFF2-40B4-BE49-F238E27FC236}">
                  <a16:creationId xmlns:a16="http://schemas.microsoft.com/office/drawing/2014/main" id="{6A14F98F-4561-A82C-62D9-2D8064ADAD6C}"/>
                </a:ext>
              </a:extLst>
            </p:cNvPr>
            <p:cNvSpPr/>
            <p:nvPr/>
          </p:nvSpPr>
          <p:spPr>
            <a:xfrm>
              <a:off x="3658428" y="2967575"/>
              <a:ext cx="512361" cy="455814"/>
            </a:xfrm>
            <a:custGeom>
              <a:avLst/>
              <a:gdLst>
                <a:gd name="connsiteX0" fmla="*/ 334172 w 600196"/>
                <a:gd name="connsiteY0" fmla="*/ 0 h 533955"/>
                <a:gd name="connsiteX1" fmla="*/ 274702 w 600196"/>
                <a:gd name="connsiteY1" fmla="*/ 2116 h 533955"/>
                <a:gd name="connsiteX2" fmla="*/ 201053 w 600196"/>
                <a:gd name="connsiteY2" fmla="*/ 29206 h 533955"/>
                <a:gd name="connsiteX3" fmla="*/ 197456 w 600196"/>
                <a:gd name="connsiteY3" fmla="*/ 88463 h 533955"/>
                <a:gd name="connsiteX4" fmla="*/ 204651 w 600196"/>
                <a:gd name="connsiteY4" fmla="*/ 115341 h 533955"/>
                <a:gd name="connsiteX5" fmla="*/ 183064 w 600196"/>
                <a:gd name="connsiteY5" fmla="*/ 133330 h 533955"/>
                <a:gd name="connsiteX6" fmla="*/ 166980 w 600196"/>
                <a:gd name="connsiteY6" fmla="*/ 92061 h 533955"/>
                <a:gd name="connsiteX7" fmla="*/ 138198 w 600196"/>
                <a:gd name="connsiteY7" fmla="*/ 90157 h 533955"/>
                <a:gd name="connsiteX8" fmla="*/ 93331 w 600196"/>
                <a:gd name="connsiteY8" fmla="*/ 47195 h 533955"/>
                <a:gd name="connsiteX9" fmla="*/ 37671 w 600196"/>
                <a:gd name="connsiteY9" fmla="*/ 83173 h 533955"/>
                <a:gd name="connsiteX10" fmla="*/ 0 w 600196"/>
                <a:gd name="connsiteY10" fmla="*/ 87405 h 533955"/>
                <a:gd name="connsiteX11" fmla="*/ 2328 w 600196"/>
                <a:gd name="connsiteY11" fmla="*/ 138833 h 533955"/>
                <a:gd name="connsiteX12" fmla="*/ 28782 w 600196"/>
                <a:gd name="connsiteY12" fmla="*/ 181583 h 533955"/>
                <a:gd name="connsiteX13" fmla="*/ 29629 w 600196"/>
                <a:gd name="connsiteY13" fmla="*/ 182853 h 533955"/>
                <a:gd name="connsiteX14" fmla="*/ 29206 w 600196"/>
                <a:gd name="connsiteY14" fmla="*/ 184334 h 533955"/>
                <a:gd name="connsiteX15" fmla="*/ 8889 w 600196"/>
                <a:gd name="connsiteY15" fmla="*/ 247613 h 533955"/>
                <a:gd name="connsiteX16" fmla="*/ 18624 w 600196"/>
                <a:gd name="connsiteY16" fmla="*/ 278723 h 533955"/>
                <a:gd name="connsiteX17" fmla="*/ 53544 w 600196"/>
                <a:gd name="connsiteY17" fmla="*/ 261158 h 533955"/>
                <a:gd name="connsiteX18" fmla="*/ 54814 w 600196"/>
                <a:gd name="connsiteY18" fmla="*/ 260523 h 533955"/>
                <a:gd name="connsiteX19" fmla="*/ 56295 w 600196"/>
                <a:gd name="connsiteY19" fmla="*/ 261158 h 533955"/>
                <a:gd name="connsiteX20" fmla="*/ 79998 w 600196"/>
                <a:gd name="connsiteY20" fmla="*/ 272586 h 533955"/>
                <a:gd name="connsiteX21" fmla="*/ 81056 w 600196"/>
                <a:gd name="connsiteY21" fmla="*/ 273009 h 533955"/>
                <a:gd name="connsiteX22" fmla="*/ 81479 w 600196"/>
                <a:gd name="connsiteY22" fmla="*/ 273856 h 533955"/>
                <a:gd name="connsiteX23" fmla="*/ 99680 w 600196"/>
                <a:gd name="connsiteY23" fmla="*/ 305813 h 533955"/>
                <a:gd name="connsiteX24" fmla="*/ 131214 w 600196"/>
                <a:gd name="connsiteY24" fmla="*/ 301580 h 533955"/>
                <a:gd name="connsiteX25" fmla="*/ 132907 w 600196"/>
                <a:gd name="connsiteY25" fmla="*/ 301368 h 533955"/>
                <a:gd name="connsiteX26" fmla="*/ 133965 w 600196"/>
                <a:gd name="connsiteY26" fmla="*/ 302427 h 533955"/>
                <a:gd name="connsiteX27" fmla="*/ 154705 w 600196"/>
                <a:gd name="connsiteY27" fmla="*/ 321050 h 533955"/>
                <a:gd name="connsiteX28" fmla="*/ 172059 w 600196"/>
                <a:gd name="connsiteY28" fmla="*/ 322955 h 533955"/>
                <a:gd name="connsiteX29" fmla="*/ 180948 w 600196"/>
                <a:gd name="connsiteY29" fmla="*/ 310892 h 533955"/>
                <a:gd name="connsiteX30" fmla="*/ 182429 w 600196"/>
                <a:gd name="connsiteY30" fmla="*/ 308987 h 533955"/>
                <a:gd name="connsiteX31" fmla="*/ 184757 w 600196"/>
                <a:gd name="connsiteY31" fmla="*/ 309622 h 533955"/>
                <a:gd name="connsiteX32" fmla="*/ 218619 w 600196"/>
                <a:gd name="connsiteY32" fmla="*/ 321050 h 533955"/>
                <a:gd name="connsiteX33" fmla="*/ 220735 w 600196"/>
                <a:gd name="connsiteY33" fmla="*/ 321685 h 533955"/>
                <a:gd name="connsiteX34" fmla="*/ 220947 w 600196"/>
                <a:gd name="connsiteY34" fmla="*/ 323802 h 533955"/>
                <a:gd name="connsiteX35" fmla="*/ 223063 w 600196"/>
                <a:gd name="connsiteY35" fmla="*/ 351103 h 533955"/>
                <a:gd name="connsiteX36" fmla="*/ 223275 w 600196"/>
                <a:gd name="connsiteY36" fmla="*/ 351949 h 533955"/>
                <a:gd name="connsiteX37" fmla="*/ 222852 w 600196"/>
                <a:gd name="connsiteY37" fmla="*/ 352796 h 533955"/>
                <a:gd name="connsiteX38" fmla="*/ 213540 w 600196"/>
                <a:gd name="connsiteY38" fmla="*/ 370573 h 533955"/>
                <a:gd name="connsiteX39" fmla="*/ 222852 w 600196"/>
                <a:gd name="connsiteY39" fmla="*/ 387715 h 533955"/>
                <a:gd name="connsiteX40" fmla="*/ 261581 w 600196"/>
                <a:gd name="connsiteY40" fmla="*/ 388774 h 533955"/>
                <a:gd name="connsiteX41" fmla="*/ 264121 w 600196"/>
                <a:gd name="connsiteY41" fmla="*/ 388774 h 533955"/>
                <a:gd name="connsiteX42" fmla="*/ 264755 w 600196"/>
                <a:gd name="connsiteY42" fmla="*/ 391313 h 533955"/>
                <a:gd name="connsiteX43" fmla="*/ 269835 w 600196"/>
                <a:gd name="connsiteY43" fmla="*/ 411630 h 533955"/>
                <a:gd name="connsiteX44" fmla="*/ 292480 w 600196"/>
                <a:gd name="connsiteY44" fmla="*/ 414805 h 533955"/>
                <a:gd name="connsiteX45" fmla="*/ 296077 w 600196"/>
                <a:gd name="connsiteY45" fmla="*/ 415228 h 533955"/>
                <a:gd name="connsiteX46" fmla="*/ 295443 w 600196"/>
                <a:gd name="connsiteY46" fmla="*/ 418826 h 533955"/>
                <a:gd name="connsiteX47" fmla="*/ 288882 w 600196"/>
                <a:gd name="connsiteY47" fmla="*/ 451629 h 533955"/>
                <a:gd name="connsiteX48" fmla="*/ 310892 w 600196"/>
                <a:gd name="connsiteY48" fmla="*/ 494591 h 533955"/>
                <a:gd name="connsiteX49" fmla="*/ 311104 w 600196"/>
                <a:gd name="connsiteY49" fmla="*/ 495226 h 533955"/>
                <a:gd name="connsiteX50" fmla="*/ 311104 w 600196"/>
                <a:gd name="connsiteY50" fmla="*/ 495861 h 533955"/>
                <a:gd name="connsiteX51" fmla="*/ 315125 w 600196"/>
                <a:gd name="connsiteY51" fmla="*/ 533955 h 533955"/>
                <a:gd name="connsiteX52" fmla="*/ 344754 w 600196"/>
                <a:gd name="connsiteY52" fmla="*/ 518083 h 533955"/>
                <a:gd name="connsiteX53" fmla="*/ 345600 w 600196"/>
                <a:gd name="connsiteY53" fmla="*/ 517659 h 533955"/>
                <a:gd name="connsiteX54" fmla="*/ 346447 w 600196"/>
                <a:gd name="connsiteY54" fmla="*/ 517659 h 533955"/>
                <a:gd name="connsiteX55" fmla="*/ 402953 w 600196"/>
                <a:gd name="connsiteY55" fmla="*/ 522104 h 533955"/>
                <a:gd name="connsiteX56" fmla="*/ 437026 w 600196"/>
                <a:gd name="connsiteY56" fmla="*/ 450571 h 533955"/>
                <a:gd name="connsiteX57" fmla="*/ 437238 w 600196"/>
                <a:gd name="connsiteY57" fmla="*/ 449936 h 533955"/>
                <a:gd name="connsiteX58" fmla="*/ 438085 w 600196"/>
                <a:gd name="connsiteY58" fmla="*/ 449301 h 533955"/>
                <a:gd name="connsiteX59" fmla="*/ 492263 w 600196"/>
                <a:gd name="connsiteY59" fmla="*/ 408667 h 533955"/>
                <a:gd name="connsiteX60" fmla="*/ 492686 w 600196"/>
                <a:gd name="connsiteY60" fmla="*/ 408244 h 533955"/>
                <a:gd name="connsiteX61" fmla="*/ 493110 w 600196"/>
                <a:gd name="connsiteY61" fmla="*/ 408032 h 533955"/>
                <a:gd name="connsiteX62" fmla="*/ 526971 w 600196"/>
                <a:gd name="connsiteY62" fmla="*/ 396816 h 533955"/>
                <a:gd name="connsiteX63" fmla="*/ 527606 w 600196"/>
                <a:gd name="connsiteY63" fmla="*/ 396604 h 533955"/>
                <a:gd name="connsiteX64" fmla="*/ 528030 w 600196"/>
                <a:gd name="connsiteY64" fmla="*/ 396604 h 533955"/>
                <a:gd name="connsiteX65" fmla="*/ 575436 w 600196"/>
                <a:gd name="connsiteY65" fmla="*/ 397662 h 533955"/>
                <a:gd name="connsiteX66" fmla="*/ 600197 w 600196"/>
                <a:gd name="connsiteY66" fmla="*/ 377980 h 533955"/>
                <a:gd name="connsiteX67" fmla="*/ 554484 w 600196"/>
                <a:gd name="connsiteY67" fmla="*/ 318087 h 533955"/>
                <a:gd name="connsiteX68" fmla="*/ 525278 w 600196"/>
                <a:gd name="connsiteY68" fmla="*/ 312797 h 533955"/>
                <a:gd name="connsiteX69" fmla="*/ 523162 w 600196"/>
                <a:gd name="connsiteY69" fmla="*/ 312373 h 533955"/>
                <a:gd name="connsiteX70" fmla="*/ 522527 w 600196"/>
                <a:gd name="connsiteY70" fmla="*/ 310469 h 533955"/>
                <a:gd name="connsiteX71" fmla="*/ 508771 w 600196"/>
                <a:gd name="connsiteY71" fmla="*/ 264332 h 533955"/>
                <a:gd name="connsiteX72" fmla="*/ 490358 w 600196"/>
                <a:gd name="connsiteY72" fmla="*/ 266025 h 533955"/>
                <a:gd name="connsiteX73" fmla="*/ 487395 w 600196"/>
                <a:gd name="connsiteY73" fmla="*/ 293961 h 533955"/>
                <a:gd name="connsiteX74" fmla="*/ 486972 w 600196"/>
                <a:gd name="connsiteY74" fmla="*/ 297771 h 533955"/>
                <a:gd name="connsiteX75" fmla="*/ 483163 w 600196"/>
                <a:gd name="connsiteY75" fmla="*/ 296924 h 533955"/>
                <a:gd name="connsiteX76" fmla="*/ 468560 w 600196"/>
                <a:gd name="connsiteY76" fmla="*/ 293538 h 533955"/>
                <a:gd name="connsiteX77" fmla="*/ 467079 w 600196"/>
                <a:gd name="connsiteY77" fmla="*/ 293115 h 533955"/>
                <a:gd name="connsiteX78" fmla="*/ 466444 w 600196"/>
                <a:gd name="connsiteY78" fmla="*/ 291845 h 533955"/>
                <a:gd name="connsiteX79" fmla="*/ 455227 w 600196"/>
                <a:gd name="connsiteY79" fmla="*/ 272586 h 533955"/>
                <a:gd name="connsiteX80" fmla="*/ 440836 w 600196"/>
                <a:gd name="connsiteY80" fmla="*/ 276819 h 533955"/>
                <a:gd name="connsiteX81" fmla="*/ 438720 w 600196"/>
                <a:gd name="connsiteY81" fmla="*/ 309622 h 533955"/>
                <a:gd name="connsiteX82" fmla="*/ 438508 w 600196"/>
                <a:gd name="connsiteY82" fmla="*/ 313643 h 533955"/>
                <a:gd name="connsiteX83" fmla="*/ 434698 w 600196"/>
                <a:gd name="connsiteY83" fmla="*/ 312797 h 533955"/>
                <a:gd name="connsiteX84" fmla="*/ 414381 w 600196"/>
                <a:gd name="connsiteY84" fmla="*/ 308141 h 533955"/>
                <a:gd name="connsiteX85" fmla="*/ 412900 w 600196"/>
                <a:gd name="connsiteY85" fmla="*/ 307717 h 533955"/>
                <a:gd name="connsiteX86" fmla="*/ 412053 w 600196"/>
                <a:gd name="connsiteY86" fmla="*/ 306448 h 533955"/>
                <a:gd name="connsiteX87" fmla="*/ 400625 w 600196"/>
                <a:gd name="connsiteY87" fmla="*/ 282321 h 533955"/>
                <a:gd name="connsiteX88" fmla="*/ 344119 w 600196"/>
                <a:gd name="connsiteY88" fmla="*/ 283379 h 533955"/>
                <a:gd name="connsiteX89" fmla="*/ 342214 w 600196"/>
                <a:gd name="connsiteY89" fmla="*/ 283379 h 533955"/>
                <a:gd name="connsiteX90" fmla="*/ 341156 w 600196"/>
                <a:gd name="connsiteY90" fmla="*/ 281898 h 533955"/>
                <a:gd name="connsiteX91" fmla="*/ 318511 w 600196"/>
                <a:gd name="connsiteY91" fmla="*/ 248248 h 533955"/>
                <a:gd name="connsiteX92" fmla="*/ 264967 w 600196"/>
                <a:gd name="connsiteY92" fmla="*/ 248248 h 533955"/>
                <a:gd name="connsiteX93" fmla="*/ 263274 w 600196"/>
                <a:gd name="connsiteY93" fmla="*/ 248248 h 533955"/>
                <a:gd name="connsiteX94" fmla="*/ 262427 w 600196"/>
                <a:gd name="connsiteY94" fmla="*/ 246978 h 533955"/>
                <a:gd name="connsiteX95" fmla="*/ 247613 w 600196"/>
                <a:gd name="connsiteY95" fmla="*/ 228989 h 533955"/>
                <a:gd name="connsiteX96" fmla="*/ 245920 w 600196"/>
                <a:gd name="connsiteY96" fmla="*/ 226873 h 533955"/>
                <a:gd name="connsiteX97" fmla="*/ 247613 w 600196"/>
                <a:gd name="connsiteY97" fmla="*/ 224756 h 533955"/>
                <a:gd name="connsiteX98" fmla="*/ 339463 w 600196"/>
                <a:gd name="connsiteY98" fmla="*/ 113648 h 533955"/>
                <a:gd name="connsiteX99" fmla="*/ 334172 w 600196"/>
                <a:gd name="connsiteY99" fmla="*/ 0 h 533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600196" h="533955">
                  <a:moveTo>
                    <a:pt x="334172" y="0"/>
                  </a:moveTo>
                  <a:lnTo>
                    <a:pt x="274702" y="2116"/>
                  </a:lnTo>
                  <a:lnTo>
                    <a:pt x="201053" y="29206"/>
                  </a:lnTo>
                  <a:lnTo>
                    <a:pt x="197456" y="88463"/>
                  </a:lnTo>
                  <a:lnTo>
                    <a:pt x="204651" y="115341"/>
                  </a:lnTo>
                  <a:lnTo>
                    <a:pt x="183064" y="133330"/>
                  </a:lnTo>
                  <a:lnTo>
                    <a:pt x="166980" y="92061"/>
                  </a:lnTo>
                  <a:lnTo>
                    <a:pt x="138198" y="90157"/>
                  </a:lnTo>
                  <a:lnTo>
                    <a:pt x="93331" y="47195"/>
                  </a:lnTo>
                  <a:lnTo>
                    <a:pt x="37671" y="83173"/>
                  </a:lnTo>
                  <a:lnTo>
                    <a:pt x="0" y="87405"/>
                  </a:lnTo>
                  <a:lnTo>
                    <a:pt x="2328" y="138833"/>
                  </a:lnTo>
                  <a:lnTo>
                    <a:pt x="28782" y="181583"/>
                  </a:lnTo>
                  <a:lnTo>
                    <a:pt x="29629" y="182853"/>
                  </a:lnTo>
                  <a:lnTo>
                    <a:pt x="29206" y="184334"/>
                  </a:lnTo>
                  <a:lnTo>
                    <a:pt x="8889" y="247613"/>
                  </a:lnTo>
                  <a:lnTo>
                    <a:pt x="18624" y="278723"/>
                  </a:lnTo>
                  <a:lnTo>
                    <a:pt x="53544" y="261158"/>
                  </a:lnTo>
                  <a:lnTo>
                    <a:pt x="54814" y="260523"/>
                  </a:lnTo>
                  <a:lnTo>
                    <a:pt x="56295" y="261158"/>
                  </a:lnTo>
                  <a:lnTo>
                    <a:pt x="79998" y="272586"/>
                  </a:lnTo>
                  <a:lnTo>
                    <a:pt x="81056" y="273009"/>
                  </a:lnTo>
                  <a:lnTo>
                    <a:pt x="81479" y="273856"/>
                  </a:lnTo>
                  <a:lnTo>
                    <a:pt x="99680" y="305813"/>
                  </a:lnTo>
                  <a:lnTo>
                    <a:pt x="131214" y="301580"/>
                  </a:lnTo>
                  <a:lnTo>
                    <a:pt x="132907" y="301368"/>
                  </a:lnTo>
                  <a:lnTo>
                    <a:pt x="133965" y="302427"/>
                  </a:lnTo>
                  <a:lnTo>
                    <a:pt x="154705" y="321050"/>
                  </a:lnTo>
                  <a:lnTo>
                    <a:pt x="172059" y="322955"/>
                  </a:lnTo>
                  <a:lnTo>
                    <a:pt x="180948" y="310892"/>
                  </a:lnTo>
                  <a:lnTo>
                    <a:pt x="182429" y="308987"/>
                  </a:lnTo>
                  <a:lnTo>
                    <a:pt x="184757" y="309622"/>
                  </a:lnTo>
                  <a:lnTo>
                    <a:pt x="218619" y="321050"/>
                  </a:lnTo>
                  <a:lnTo>
                    <a:pt x="220735" y="321685"/>
                  </a:lnTo>
                  <a:lnTo>
                    <a:pt x="220947" y="323802"/>
                  </a:lnTo>
                  <a:lnTo>
                    <a:pt x="223063" y="351103"/>
                  </a:lnTo>
                  <a:lnTo>
                    <a:pt x="223275" y="351949"/>
                  </a:lnTo>
                  <a:lnTo>
                    <a:pt x="222852" y="352796"/>
                  </a:lnTo>
                  <a:lnTo>
                    <a:pt x="213540" y="370573"/>
                  </a:lnTo>
                  <a:lnTo>
                    <a:pt x="222852" y="387715"/>
                  </a:lnTo>
                  <a:lnTo>
                    <a:pt x="261581" y="388774"/>
                  </a:lnTo>
                  <a:lnTo>
                    <a:pt x="264121" y="388774"/>
                  </a:lnTo>
                  <a:lnTo>
                    <a:pt x="264755" y="391313"/>
                  </a:lnTo>
                  <a:lnTo>
                    <a:pt x="269835" y="411630"/>
                  </a:lnTo>
                  <a:lnTo>
                    <a:pt x="292480" y="414805"/>
                  </a:lnTo>
                  <a:lnTo>
                    <a:pt x="296077" y="415228"/>
                  </a:lnTo>
                  <a:lnTo>
                    <a:pt x="295443" y="418826"/>
                  </a:lnTo>
                  <a:lnTo>
                    <a:pt x="288882" y="451629"/>
                  </a:lnTo>
                  <a:lnTo>
                    <a:pt x="310892" y="494591"/>
                  </a:lnTo>
                  <a:lnTo>
                    <a:pt x="311104" y="495226"/>
                  </a:lnTo>
                  <a:lnTo>
                    <a:pt x="311104" y="495861"/>
                  </a:lnTo>
                  <a:lnTo>
                    <a:pt x="315125" y="533955"/>
                  </a:lnTo>
                  <a:lnTo>
                    <a:pt x="344754" y="518083"/>
                  </a:lnTo>
                  <a:lnTo>
                    <a:pt x="345600" y="517659"/>
                  </a:lnTo>
                  <a:lnTo>
                    <a:pt x="346447" y="517659"/>
                  </a:lnTo>
                  <a:lnTo>
                    <a:pt x="402953" y="522104"/>
                  </a:lnTo>
                  <a:lnTo>
                    <a:pt x="437026" y="450571"/>
                  </a:lnTo>
                  <a:lnTo>
                    <a:pt x="437238" y="449936"/>
                  </a:lnTo>
                  <a:lnTo>
                    <a:pt x="438085" y="449301"/>
                  </a:lnTo>
                  <a:lnTo>
                    <a:pt x="492263" y="408667"/>
                  </a:lnTo>
                  <a:lnTo>
                    <a:pt x="492686" y="408244"/>
                  </a:lnTo>
                  <a:lnTo>
                    <a:pt x="493110" y="408032"/>
                  </a:lnTo>
                  <a:lnTo>
                    <a:pt x="526971" y="396816"/>
                  </a:lnTo>
                  <a:lnTo>
                    <a:pt x="527606" y="396604"/>
                  </a:lnTo>
                  <a:lnTo>
                    <a:pt x="528030" y="396604"/>
                  </a:lnTo>
                  <a:lnTo>
                    <a:pt x="575436" y="397662"/>
                  </a:lnTo>
                  <a:lnTo>
                    <a:pt x="600197" y="377980"/>
                  </a:lnTo>
                  <a:lnTo>
                    <a:pt x="554484" y="318087"/>
                  </a:lnTo>
                  <a:lnTo>
                    <a:pt x="525278" y="312797"/>
                  </a:lnTo>
                  <a:lnTo>
                    <a:pt x="523162" y="312373"/>
                  </a:lnTo>
                  <a:lnTo>
                    <a:pt x="522527" y="310469"/>
                  </a:lnTo>
                  <a:lnTo>
                    <a:pt x="508771" y="264332"/>
                  </a:lnTo>
                  <a:lnTo>
                    <a:pt x="490358" y="266025"/>
                  </a:lnTo>
                  <a:lnTo>
                    <a:pt x="487395" y="293961"/>
                  </a:lnTo>
                  <a:lnTo>
                    <a:pt x="486972" y="297771"/>
                  </a:lnTo>
                  <a:lnTo>
                    <a:pt x="483163" y="296924"/>
                  </a:lnTo>
                  <a:lnTo>
                    <a:pt x="468560" y="293538"/>
                  </a:lnTo>
                  <a:lnTo>
                    <a:pt x="467079" y="293115"/>
                  </a:lnTo>
                  <a:lnTo>
                    <a:pt x="466444" y="291845"/>
                  </a:lnTo>
                  <a:lnTo>
                    <a:pt x="455227" y="272586"/>
                  </a:lnTo>
                  <a:lnTo>
                    <a:pt x="440836" y="276819"/>
                  </a:lnTo>
                  <a:lnTo>
                    <a:pt x="438720" y="309622"/>
                  </a:lnTo>
                  <a:lnTo>
                    <a:pt x="438508" y="313643"/>
                  </a:lnTo>
                  <a:lnTo>
                    <a:pt x="434698" y="312797"/>
                  </a:lnTo>
                  <a:lnTo>
                    <a:pt x="414381" y="308141"/>
                  </a:lnTo>
                  <a:lnTo>
                    <a:pt x="412900" y="307717"/>
                  </a:lnTo>
                  <a:lnTo>
                    <a:pt x="412053" y="306448"/>
                  </a:lnTo>
                  <a:lnTo>
                    <a:pt x="400625" y="282321"/>
                  </a:lnTo>
                  <a:lnTo>
                    <a:pt x="344119" y="283379"/>
                  </a:lnTo>
                  <a:lnTo>
                    <a:pt x="342214" y="283379"/>
                  </a:lnTo>
                  <a:lnTo>
                    <a:pt x="341156" y="281898"/>
                  </a:lnTo>
                  <a:lnTo>
                    <a:pt x="318511" y="248248"/>
                  </a:lnTo>
                  <a:lnTo>
                    <a:pt x="264967" y="248248"/>
                  </a:lnTo>
                  <a:lnTo>
                    <a:pt x="263274" y="248248"/>
                  </a:lnTo>
                  <a:lnTo>
                    <a:pt x="262427" y="246978"/>
                  </a:lnTo>
                  <a:lnTo>
                    <a:pt x="247613" y="228989"/>
                  </a:lnTo>
                  <a:lnTo>
                    <a:pt x="245920" y="226873"/>
                  </a:lnTo>
                  <a:lnTo>
                    <a:pt x="247613" y="224756"/>
                  </a:lnTo>
                  <a:lnTo>
                    <a:pt x="339463" y="113648"/>
                  </a:lnTo>
                  <a:lnTo>
                    <a:pt x="334172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5" name="Полилиния: фигура 1234">
              <a:extLst>
                <a:ext uri="{FF2B5EF4-FFF2-40B4-BE49-F238E27FC236}">
                  <a16:creationId xmlns:a16="http://schemas.microsoft.com/office/drawing/2014/main" id="{A7CA9F36-B969-3664-AEEE-8F9256EBB928}"/>
                </a:ext>
              </a:extLst>
            </p:cNvPr>
            <p:cNvSpPr/>
            <p:nvPr/>
          </p:nvSpPr>
          <p:spPr>
            <a:xfrm>
              <a:off x="4514051" y="2418900"/>
              <a:ext cx="461595" cy="662493"/>
            </a:xfrm>
            <a:custGeom>
              <a:avLst/>
              <a:gdLst>
                <a:gd name="connsiteX0" fmla="*/ 123383 w 540727"/>
                <a:gd name="connsiteY0" fmla="*/ 419037 h 776065"/>
                <a:gd name="connsiteX1" fmla="*/ 138409 w 540727"/>
                <a:gd name="connsiteY1" fmla="*/ 326976 h 776065"/>
                <a:gd name="connsiteX2" fmla="*/ 159996 w 540727"/>
                <a:gd name="connsiteY2" fmla="*/ 357452 h 776065"/>
                <a:gd name="connsiteX3" fmla="*/ 150896 w 540727"/>
                <a:gd name="connsiteY3" fmla="*/ 422212 h 776065"/>
                <a:gd name="connsiteX4" fmla="*/ 177773 w 540727"/>
                <a:gd name="connsiteY4" fmla="*/ 479777 h 776065"/>
                <a:gd name="connsiteX5" fmla="*/ 184969 w 540727"/>
                <a:gd name="connsiteY5" fmla="*/ 574801 h 776065"/>
                <a:gd name="connsiteX6" fmla="*/ 222640 w 540727"/>
                <a:gd name="connsiteY6" fmla="*/ 632366 h 776065"/>
                <a:gd name="connsiteX7" fmla="*/ 231740 w 540727"/>
                <a:gd name="connsiteY7" fmla="*/ 691623 h 776065"/>
                <a:gd name="connsiteX8" fmla="*/ 371843 w 540727"/>
                <a:gd name="connsiteY8" fmla="*/ 776066 h 776065"/>
                <a:gd name="connsiteX9" fmla="*/ 457978 w 540727"/>
                <a:gd name="connsiteY9" fmla="*/ 759982 h 776065"/>
                <a:gd name="connsiteX10" fmla="*/ 522739 w 540727"/>
                <a:gd name="connsiteY10" fmla="*/ 671941 h 776065"/>
                <a:gd name="connsiteX11" fmla="*/ 540727 w 540727"/>
                <a:gd name="connsiteY11" fmla="*/ 578399 h 776065"/>
                <a:gd name="connsiteX12" fmla="*/ 511945 w 540727"/>
                <a:gd name="connsiteY12" fmla="*/ 467079 h 776065"/>
                <a:gd name="connsiteX13" fmla="*/ 515543 w 540727"/>
                <a:gd name="connsiteY13" fmla="*/ 305389 h 776065"/>
                <a:gd name="connsiteX14" fmla="*/ 497554 w 540727"/>
                <a:gd name="connsiteY14" fmla="*/ 246132 h 776065"/>
                <a:gd name="connsiteX15" fmla="*/ 452688 w 540727"/>
                <a:gd name="connsiteY15" fmla="*/ 174387 h 776065"/>
                <a:gd name="connsiteX16" fmla="*/ 445492 w 540727"/>
                <a:gd name="connsiteY16" fmla="*/ 118727 h 776065"/>
                <a:gd name="connsiteX17" fmla="*/ 465174 w 540727"/>
                <a:gd name="connsiteY17" fmla="*/ 106029 h 776065"/>
                <a:gd name="connsiteX18" fmla="*/ 492263 w 540727"/>
                <a:gd name="connsiteY18" fmla="*/ 143700 h 776065"/>
                <a:gd name="connsiteX19" fmla="*/ 519141 w 540727"/>
                <a:gd name="connsiteY19" fmla="*/ 125711 h 776065"/>
                <a:gd name="connsiteX20" fmla="*/ 493956 w 540727"/>
                <a:gd name="connsiteY20" fmla="*/ 77247 h 776065"/>
                <a:gd name="connsiteX21" fmla="*/ 398721 w 540727"/>
                <a:gd name="connsiteY21" fmla="*/ 12698 h 776065"/>
                <a:gd name="connsiteX22" fmla="*/ 262216 w 540727"/>
                <a:gd name="connsiteY22" fmla="*/ 0 h 776065"/>
                <a:gd name="connsiteX23" fmla="*/ 235338 w 540727"/>
                <a:gd name="connsiteY23" fmla="*/ 19894 h 776065"/>
                <a:gd name="connsiteX24" fmla="*/ 166980 w 540727"/>
                <a:gd name="connsiteY24" fmla="*/ 59258 h 776065"/>
                <a:gd name="connsiteX25" fmla="*/ 168885 w 540727"/>
                <a:gd name="connsiteY25" fmla="*/ 113225 h 776065"/>
                <a:gd name="connsiteX26" fmla="*/ 122114 w 540727"/>
                <a:gd name="connsiteY26" fmla="*/ 188779 h 776065"/>
                <a:gd name="connsiteX27" fmla="*/ 30475 w 540727"/>
                <a:gd name="connsiteY27" fmla="*/ 190472 h 776065"/>
                <a:gd name="connsiteX28" fmla="*/ 0 w 540727"/>
                <a:gd name="connsiteY28" fmla="*/ 228778 h 776065"/>
                <a:gd name="connsiteX29" fmla="*/ 67088 w 540727"/>
                <a:gd name="connsiteY29" fmla="*/ 318299 h 776065"/>
                <a:gd name="connsiteX30" fmla="*/ 67935 w 540727"/>
                <a:gd name="connsiteY30" fmla="*/ 319357 h 776065"/>
                <a:gd name="connsiteX31" fmla="*/ 67723 w 540727"/>
                <a:gd name="connsiteY31" fmla="*/ 320839 h 776065"/>
                <a:gd name="connsiteX32" fmla="*/ 57142 w 540727"/>
                <a:gd name="connsiteY32" fmla="*/ 373959 h 776065"/>
                <a:gd name="connsiteX33" fmla="*/ 112590 w 540727"/>
                <a:gd name="connsiteY33" fmla="*/ 401683 h 776065"/>
                <a:gd name="connsiteX34" fmla="*/ 113436 w 540727"/>
                <a:gd name="connsiteY34" fmla="*/ 402107 h 776065"/>
                <a:gd name="connsiteX35" fmla="*/ 113860 w 540727"/>
                <a:gd name="connsiteY35" fmla="*/ 402953 h 776065"/>
                <a:gd name="connsiteX36" fmla="*/ 123383 w 540727"/>
                <a:gd name="connsiteY36" fmla="*/ 419037 h 77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40727" h="776065">
                  <a:moveTo>
                    <a:pt x="123383" y="419037"/>
                  </a:moveTo>
                  <a:lnTo>
                    <a:pt x="138409" y="326976"/>
                  </a:lnTo>
                  <a:lnTo>
                    <a:pt x="159996" y="357452"/>
                  </a:lnTo>
                  <a:lnTo>
                    <a:pt x="150896" y="422212"/>
                  </a:lnTo>
                  <a:lnTo>
                    <a:pt x="177773" y="479777"/>
                  </a:lnTo>
                  <a:lnTo>
                    <a:pt x="184969" y="574801"/>
                  </a:lnTo>
                  <a:lnTo>
                    <a:pt x="222640" y="632366"/>
                  </a:lnTo>
                  <a:lnTo>
                    <a:pt x="231740" y="691623"/>
                  </a:lnTo>
                  <a:lnTo>
                    <a:pt x="371843" y="776066"/>
                  </a:lnTo>
                  <a:lnTo>
                    <a:pt x="457978" y="759982"/>
                  </a:lnTo>
                  <a:lnTo>
                    <a:pt x="522739" y="671941"/>
                  </a:lnTo>
                  <a:lnTo>
                    <a:pt x="540727" y="578399"/>
                  </a:lnTo>
                  <a:lnTo>
                    <a:pt x="511945" y="467079"/>
                  </a:lnTo>
                  <a:lnTo>
                    <a:pt x="515543" y="305389"/>
                  </a:lnTo>
                  <a:lnTo>
                    <a:pt x="497554" y="246132"/>
                  </a:lnTo>
                  <a:lnTo>
                    <a:pt x="452688" y="174387"/>
                  </a:lnTo>
                  <a:lnTo>
                    <a:pt x="445492" y="118727"/>
                  </a:lnTo>
                  <a:lnTo>
                    <a:pt x="465174" y="106029"/>
                  </a:lnTo>
                  <a:lnTo>
                    <a:pt x="492263" y="143700"/>
                  </a:lnTo>
                  <a:lnTo>
                    <a:pt x="519141" y="125711"/>
                  </a:lnTo>
                  <a:lnTo>
                    <a:pt x="493956" y="77247"/>
                  </a:lnTo>
                  <a:lnTo>
                    <a:pt x="398721" y="12698"/>
                  </a:lnTo>
                  <a:lnTo>
                    <a:pt x="262216" y="0"/>
                  </a:lnTo>
                  <a:lnTo>
                    <a:pt x="235338" y="19894"/>
                  </a:lnTo>
                  <a:lnTo>
                    <a:pt x="166980" y="59258"/>
                  </a:lnTo>
                  <a:lnTo>
                    <a:pt x="168885" y="113225"/>
                  </a:lnTo>
                  <a:lnTo>
                    <a:pt x="122114" y="188779"/>
                  </a:lnTo>
                  <a:lnTo>
                    <a:pt x="30475" y="190472"/>
                  </a:lnTo>
                  <a:lnTo>
                    <a:pt x="0" y="228778"/>
                  </a:lnTo>
                  <a:lnTo>
                    <a:pt x="67088" y="318299"/>
                  </a:lnTo>
                  <a:lnTo>
                    <a:pt x="67935" y="319357"/>
                  </a:lnTo>
                  <a:lnTo>
                    <a:pt x="67723" y="320839"/>
                  </a:lnTo>
                  <a:lnTo>
                    <a:pt x="57142" y="373959"/>
                  </a:lnTo>
                  <a:lnTo>
                    <a:pt x="112590" y="401683"/>
                  </a:lnTo>
                  <a:lnTo>
                    <a:pt x="113436" y="402107"/>
                  </a:lnTo>
                  <a:lnTo>
                    <a:pt x="113860" y="402953"/>
                  </a:lnTo>
                  <a:lnTo>
                    <a:pt x="123383" y="419037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6" name="Полилиния: фигура 1235">
              <a:extLst>
                <a:ext uri="{FF2B5EF4-FFF2-40B4-BE49-F238E27FC236}">
                  <a16:creationId xmlns:a16="http://schemas.microsoft.com/office/drawing/2014/main" id="{AB584E43-A99E-95CA-F9EE-B41ED6EC4E3B}"/>
                </a:ext>
              </a:extLst>
            </p:cNvPr>
            <p:cNvSpPr/>
            <p:nvPr/>
          </p:nvSpPr>
          <p:spPr>
            <a:xfrm>
              <a:off x="3949296" y="2618894"/>
              <a:ext cx="668636" cy="741443"/>
            </a:xfrm>
            <a:custGeom>
              <a:avLst/>
              <a:gdLst>
                <a:gd name="connsiteX0" fmla="*/ 617551 w 783261"/>
                <a:gd name="connsiteY0" fmla="*/ 558717 h 868550"/>
                <a:gd name="connsiteX1" fmla="*/ 613107 w 783261"/>
                <a:gd name="connsiteY1" fmla="*/ 529299 h 868550"/>
                <a:gd name="connsiteX2" fmla="*/ 618398 w 783261"/>
                <a:gd name="connsiteY2" fmla="*/ 504115 h 868550"/>
                <a:gd name="connsiteX3" fmla="*/ 595118 w 783261"/>
                <a:gd name="connsiteY3" fmla="*/ 471734 h 868550"/>
                <a:gd name="connsiteX4" fmla="*/ 616705 w 783261"/>
                <a:gd name="connsiteY4" fmla="*/ 432159 h 868550"/>
                <a:gd name="connsiteX5" fmla="*/ 683158 w 783261"/>
                <a:gd name="connsiteY5" fmla="*/ 349621 h 868550"/>
                <a:gd name="connsiteX6" fmla="*/ 738818 w 783261"/>
                <a:gd name="connsiteY6" fmla="*/ 331632 h 868550"/>
                <a:gd name="connsiteX7" fmla="*/ 771198 w 783261"/>
                <a:gd name="connsiteY7" fmla="*/ 275972 h 868550"/>
                <a:gd name="connsiteX8" fmla="*/ 783261 w 783261"/>
                <a:gd name="connsiteY8" fmla="*/ 195127 h 868550"/>
                <a:gd name="connsiteX9" fmla="*/ 770140 w 783261"/>
                <a:gd name="connsiteY9" fmla="*/ 172906 h 868550"/>
                <a:gd name="connsiteX10" fmla="*/ 713422 w 783261"/>
                <a:gd name="connsiteY10" fmla="*/ 144547 h 868550"/>
                <a:gd name="connsiteX11" fmla="*/ 711094 w 783261"/>
                <a:gd name="connsiteY11" fmla="*/ 143277 h 868550"/>
                <a:gd name="connsiteX12" fmla="*/ 711517 w 783261"/>
                <a:gd name="connsiteY12" fmla="*/ 140737 h 868550"/>
                <a:gd name="connsiteX13" fmla="*/ 722311 w 783261"/>
                <a:gd name="connsiteY13" fmla="*/ 86770 h 868550"/>
                <a:gd name="connsiteX14" fmla="*/ 657339 w 783261"/>
                <a:gd name="connsiteY14" fmla="*/ 0 h 868550"/>
                <a:gd name="connsiteX15" fmla="*/ 580727 w 783261"/>
                <a:gd name="connsiteY15" fmla="*/ 96294 h 868550"/>
                <a:gd name="connsiteX16" fmla="*/ 541151 w 783261"/>
                <a:gd name="connsiteY16" fmla="*/ 94601 h 868550"/>
                <a:gd name="connsiteX17" fmla="*/ 490993 w 783261"/>
                <a:gd name="connsiteY17" fmla="*/ 128674 h 868550"/>
                <a:gd name="connsiteX18" fmla="*/ 455015 w 783261"/>
                <a:gd name="connsiteY18" fmla="*/ 126769 h 868550"/>
                <a:gd name="connsiteX19" fmla="*/ 440624 w 783261"/>
                <a:gd name="connsiteY19" fmla="*/ 162747 h 868550"/>
                <a:gd name="connsiteX20" fmla="*/ 424540 w 783261"/>
                <a:gd name="connsiteY20" fmla="*/ 193435 h 868550"/>
                <a:gd name="connsiteX21" fmla="*/ 395758 w 783261"/>
                <a:gd name="connsiteY21" fmla="*/ 214810 h 868550"/>
                <a:gd name="connsiteX22" fmla="*/ 411842 w 783261"/>
                <a:gd name="connsiteY22" fmla="*/ 245497 h 868550"/>
                <a:gd name="connsiteX23" fmla="*/ 392160 w 783261"/>
                <a:gd name="connsiteY23" fmla="*/ 265179 h 868550"/>
                <a:gd name="connsiteX24" fmla="*/ 325706 w 783261"/>
                <a:gd name="connsiteY24" fmla="*/ 254385 h 868550"/>
                <a:gd name="connsiteX25" fmla="*/ 307717 w 783261"/>
                <a:gd name="connsiteY25" fmla="*/ 317241 h 868550"/>
                <a:gd name="connsiteX26" fmla="*/ 295019 w 783261"/>
                <a:gd name="connsiteY26" fmla="*/ 412477 h 868550"/>
                <a:gd name="connsiteX27" fmla="*/ 255655 w 783261"/>
                <a:gd name="connsiteY27" fmla="*/ 428561 h 868550"/>
                <a:gd name="connsiteX28" fmla="*/ 79575 w 783261"/>
                <a:gd name="connsiteY28" fmla="*/ 405281 h 868550"/>
                <a:gd name="connsiteX29" fmla="*/ 0 w 783261"/>
                <a:gd name="connsiteY29" fmla="*/ 408244 h 868550"/>
                <a:gd name="connsiteX30" fmla="*/ 2540 w 783261"/>
                <a:gd name="connsiteY30" fmla="*/ 459460 h 868550"/>
                <a:gd name="connsiteX31" fmla="*/ 45502 w 783261"/>
                <a:gd name="connsiteY31" fmla="*/ 450994 h 868550"/>
                <a:gd name="connsiteX32" fmla="*/ 46136 w 783261"/>
                <a:gd name="connsiteY32" fmla="*/ 450994 h 868550"/>
                <a:gd name="connsiteX33" fmla="*/ 46560 w 783261"/>
                <a:gd name="connsiteY33" fmla="*/ 450994 h 868550"/>
                <a:gd name="connsiteX34" fmla="*/ 103066 w 783261"/>
                <a:gd name="connsiteY34" fmla="*/ 458825 h 868550"/>
                <a:gd name="connsiteX35" fmla="*/ 104548 w 783261"/>
                <a:gd name="connsiteY35" fmla="*/ 459036 h 868550"/>
                <a:gd name="connsiteX36" fmla="*/ 105394 w 783261"/>
                <a:gd name="connsiteY36" fmla="*/ 460306 h 868550"/>
                <a:gd name="connsiteX37" fmla="*/ 128039 w 783261"/>
                <a:gd name="connsiteY37" fmla="*/ 491840 h 868550"/>
                <a:gd name="connsiteX38" fmla="*/ 128674 w 783261"/>
                <a:gd name="connsiteY38" fmla="*/ 492898 h 868550"/>
                <a:gd name="connsiteX39" fmla="*/ 128462 w 783261"/>
                <a:gd name="connsiteY39" fmla="*/ 493956 h 868550"/>
                <a:gd name="connsiteX40" fmla="*/ 127404 w 783261"/>
                <a:gd name="connsiteY40" fmla="*/ 533532 h 868550"/>
                <a:gd name="connsiteX41" fmla="*/ 127404 w 783261"/>
                <a:gd name="connsiteY41" fmla="*/ 534802 h 868550"/>
                <a:gd name="connsiteX42" fmla="*/ 126558 w 783261"/>
                <a:gd name="connsiteY42" fmla="*/ 535648 h 868550"/>
                <a:gd name="connsiteX43" fmla="*/ 107087 w 783261"/>
                <a:gd name="connsiteY43" fmla="*/ 558293 h 868550"/>
                <a:gd name="connsiteX44" fmla="*/ 109415 w 783261"/>
                <a:gd name="connsiteY44" fmla="*/ 602313 h 868550"/>
                <a:gd name="connsiteX45" fmla="*/ 109415 w 783261"/>
                <a:gd name="connsiteY45" fmla="*/ 602737 h 868550"/>
                <a:gd name="connsiteX46" fmla="*/ 109415 w 783261"/>
                <a:gd name="connsiteY46" fmla="*/ 602948 h 868550"/>
                <a:gd name="connsiteX47" fmla="*/ 103701 w 783261"/>
                <a:gd name="connsiteY47" fmla="*/ 641466 h 868550"/>
                <a:gd name="connsiteX48" fmla="*/ 103490 w 783261"/>
                <a:gd name="connsiteY48" fmla="*/ 642736 h 868550"/>
                <a:gd name="connsiteX49" fmla="*/ 102431 w 783261"/>
                <a:gd name="connsiteY49" fmla="*/ 643582 h 868550"/>
                <a:gd name="connsiteX50" fmla="*/ 73861 w 783261"/>
                <a:gd name="connsiteY50" fmla="*/ 665592 h 868550"/>
                <a:gd name="connsiteX51" fmla="*/ 65607 w 783261"/>
                <a:gd name="connsiteY51" fmla="*/ 687179 h 868550"/>
                <a:gd name="connsiteX52" fmla="*/ 76824 w 783261"/>
                <a:gd name="connsiteY52" fmla="*/ 710459 h 868550"/>
                <a:gd name="connsiteX53" fmla="*/ 91638 w 783261"/>
                <a:gd name="connsiteY53" fmla="*/ 713845 h 868550"/>
                <a:gd name="connsiteX54" fmla="*/ 93543 w 783261"/>
                <a:gd name="connsiteY54" fmla="*/ 682523 h 868550"/>
                <a:gd name="connsiteX55" fmla="*/ 93754 w 783261"/>
                <a:gd name="connsiteY55" fmla="*/ 680195 h 868550"/>
                <a:gd name="connsiteX56" fmla="*/ 96082 w 783261"/>
                <a:gd name="connsiteY56" fmla="*/ 679560 h 868550"/>
                <a:gd name="connsiteX57" fmla="*/ 115130 w 783261"/>
                <a:gd name="connsiteY57" fmla="*/ 673846 h 868550"/>
                <a:gd name="connsiteX58" fmla="*/ 117669 w 783261"/>
                <a:gd name="connsiteY58" fmla="*/ 673211 h 868550"/>
                <a:gd name="connsiteX59" fmla="*/ 119151 w 783261"/>
                <a:gd name="connsiteY59" fmla="*/ 675539 h 868550"/>
                <a:gd name="connsiteX60" fmla="*/ 130790 w 783261"/>
                <a:gd name="connsiteY60" fmla="*/ 695644 h 868550"/>
                <a:gd name="connsiteX61" fmla="*/ 140314 w 783261"/>
                <a:gd name="connsiteY61" fmla="*/ 697972 h 868550"/>
                <a:gd name="connsiteX62" fmla="*/ 143277 w 783261"/>
                <a:gd name="connsiteY62" fmla="*/ 671095 h 868550"/>
                <a:gd name="connsiteX63" fmla="*/ 143700 w 783261"/>
                <a:gd name="connsiteY63" fmla="*/ 668555 h 868550"/>
                <a:gd name="connsiteX64" fmla="*/ 146240 w 783261"/>
                <a:gd name="connsiteY64" fmla="*/ 668132 h 868550"/>
                <a:gd name="connsiteX65" fmla="*/ 170155 w 783261"/>
                <a:gd name="connsiteY65" fmla="*/ 666015 h 868550"/>
                <a:gd name="connsiteX66" fmla="*/ 172694 w 783261"/>
                <a:gd name="connsiteY66" fmla="*/ 665592 h 868550"/>
                <a:gd name="connsiteX67" fmla="*/ 173541 w 783261"/>
                <a:gd name="connsiteY67" fmla="*/ 668343 h 868550"/>
                <a:gd name="connsiteX68" fmla="*/ 187720 w 783261"/>
                <a:gd name="connsiteY68" fmla="*/ 714903 h 868550"/>
                <a:gd name="connsiteX69" fmla="*/ 216080 w 783261"/>
                <a:gd name="connsiteY69" fmla="*/ 720194 h 868550"/>
                <a:gd name="connsiteX70" fmla="*/ 217349 w 783261"/>
                <a:gd name="connsiteY70" fmla="*/ 720406 h 868550"/>
                <a:gd name="connsiteX71" fmla="*/ 218196 w 783261"/>
                <a:gd name="connsiteY71" fmla="*/ 721464 h 868550"/>
                <a:gd name="connsiteX72" fmla="*/ 263062 w 783261"/>
                <a:gd name="connsiteY72" fmla="*/ 780087 h 868550"/>
                <a:gd name="connsiteX73" fmla="*/ 269623 w 783261"/>
                <a:gd name="connsiteY73" fmla="*/ 761463 h 868550"/>
                <a:gd name="connsiteX74" fmla="*/ 265179 w 783261"/>
                <a:gd name="connsiteY74" fmla="*/ 705803 h 868550"/>
                <a:gd name="connsiteX75" fmla="*/ 265179 w 783261"/>
                <a:gd name="connsiteY75" fmla="*/ 704745 h 868550"/>
                <a:gd name="connsiteX76" fmla="*/ 265602 w 783261"/>
                <a:gd name="connsiteY76" fmla="*/ 703898 h 868550"/>
                <a:gd name="connsiteX77" fmla="*/ 285919 w 783261"/>
                <a:gd name="connsiteY77" fmla="*/ 664323 h 868550"/>
                <a:gd name="connsiteX78" fmla="*/ 286131 w 783261"/>
                <a:gd name="connsiteY78" fmla="*/ 663899 h 868550"/>
                <a:gd name="connsiteX79" fmla="*/ 286554 w 783261"/>
                <a:gd name="connsiteY79" fmla="*/ 663688 h 868550"/>
                <a:gd name="connsiteX80" fmla="*/ 359780 w 783261"/>
                <a:gd name="connsiteY80" fmla="*/ 584325 h 868550"/>
                <a:gd name="connsiteX81" fmla="*/ 361261 w 783261"/>
                <a:gd name="connsiteY81" fmla="*/ 582843 h 868550"/>
                <a:gd name="connsiteX82" fmla="*/ 363166 w 783261"/>
                <a:gd name="connsiteY82" fmla="*/ 583478 h 868550"/>
                <a:gd name="connsiteX83" fmla="*/ 405916 w 783261"/>
                <a:gd name="connsiteY83" fmla="*/ 593636 h 868550"/>
                <a:gd name="connsiteX84" fmla="*/ 407397 w 783261"/>
                <a:gd name="connsiteY84" fmla="*/ 593848 h 868550"/>
                <a:gd name="connsiteX85" fmla="*/ 408244 w 783261"/>
                <a:gd name="connsiteY85" fmla="*/ 595329 h 868550"/>
                <a:gd name="connsiteX86" fmla="*/ 421789 w 783261"/>
                <a:gd name="connsiteY86" fmla="*/ 620091 h 868550"/>
                <a:gd name="connsiteX87" fmla="*/ 422212 w 783261"/>
                <a:gd name="connsiteY87" fmla="*/ 621149 h 868550"/>
                <a:gd name="connsiteX88" fmla="*/ 422000 w 783261"/>
                <a:gd name="connsiteY88" fmla="*/ 622207 h 868550"/>
                <a:gd name="connsiteX89" fmla="*/ 415228 w 783261"/>
                <a:gd name="connsiteY89" fmla="*/ 665169 h 868550"/>
                <a:gd name="connsiteX90" fmla="*/ 415016 w 783261"/>
                <a:gd name="connsiteY90" fmla="*/ 666439 h 868550"/>
                <a:gd name="connsiteX91" fmla="*/ 414381 w 783261"/>
                <a:gd name="connsiteY91" fmla="*/ 667074 h 868550"/>
                <a:gd name="connsiteX92" fmla="*/ 382636 w 783261"/>
                <a:gd name="connsiteY92" fmla="*/ 697549 h 868550"/>
                <a:gd name="connsiteX93" fmla="*/ 329304 w 783261"/>
                <a:gd name="connsiteY93" fmla="*/ 758077 h 868550"/>
                <a:gd name="connsiteX94" fmla="*/ 314913 w 783261"/>
                <a:gd name="connsiteY94" fmla="*/ 809504 h 868550"/>
                <a:gd name="connsiteX95" fmla="*/ 350468 w 783261"/>
                <a:gd name="connsiteY95" fmla="*/ 809081 h 868550"/>
                <a:gd name="connsiteX96" fmla="*/ 353854 w 783261"/>
                <a:gd name="connsiteY96" fmla="*/ 809081 h 868550"/>
                <a:gd name="connsiteX97" fmla="*/ 353854 w 783261"/>
                <a:gd name="connsiteY97" fmla="*/ 812467 h 868550"/>
                <a:gd name="connsiteX98" fmla="*/ 353854 w 783261"/>
                <a:gd name="connsiteY98" fmla="*/ 859027 h 868550"/>
                <a:gd name="connsiteX99" fmla="*/ 382848 w 783261"/>
                <a:gd name="connsiteY99" fmla="*/ 868550 h 868550"/>
                <a:gd name="connsiteX100" fmla="*/ 403588 w 783261"/>
                <a:gd name="connsiteY100" fmla="*/ 845694 h 868550"/>
                <a:gd name="connsiteX101" fmla="*/ 404435 w 783261"/>
                <a:gd name="connsiteY101" fmla="*/ 844636 h 868550"/>
                <a:gd name="connsiteX102" fmla="*/ 406128 w 783261"/>
                <a:gd name="connsiteY102" fmla="*/ 844636 h 868550"/>
                <a:gd name="connsiteX103" fmla="*/ 432159 w 783261"/>
                <a:gd name="connsiteY103" fmla="*/ 844636 h 868550"/>
                <a:gd name="connsiteX104" fmla="*/ 442741 w 783261"/>
                <a:gd name="connsiteY104" fmla="*/ 796171 h 868550"/>
                <a:gd name="connsiteX105" fmla="*/ 442952 w 783261"/>
                <a:gd name="connsiteY105" fmla="*/ 795325 h 868550"/>
                <a:gd name="connsiteX106" fmla="*/ 443587 w 783261"/>
                <a:gd name="connsiteY106" fmla="*/ 794478 h 868550"/>
                <a:gd name="connsiteX107" fmla="*/ 492898 w 783261"/>
                <a:gd name="connsiteY107" fmla="*/ 743051 h 868550"/>
                <a:gd name="connsiteX108" fmla="*/ 480835 w 783261"/>
                <a:gd name="connsiteY108" fmla="*/ 723157 h 868550"/>
                <a:gd name="connsiteX109" fmla="*/ 480835 w 783261"/>
                <a:gd name="connsiteY109" fmla="*/ 723157 h 868550"/>
                <a:gd name="connsiteX110" fmla="*/ 465386 w 783261"/>
                <a:gd name="connsiteY110" fmla="*/ 696279 h 868550"/>
                <a:gd name="connsiteX111" fmla="*/ 464539 w 783261"/>
                <a:gd name="connsiteY111" fmla="*/ 695221 h 868550"/>
                <a:gd name="connsiteX112" fmla="*/ 464962 w 783261"/>
                <a:gd name="connsiteY112" fmla="*/ 693740 h 868550"/>
                <a:gd name="connsiteX113" fmla="*/ 476179 w 783261"/>
                <a:gd name="connsiteY113" fmla="*/ 653741 h 868550"/>
                <a:gd name="connsiteX114" fmla="*/ 476391 w 783261"/>
                <a:gd name="connsiteY114" fmla="*/ 652894 h 868550"/>
                <a:gd name="connsiteX115" fmla="*/ 477025 w 783261"/>
                <a:gd name="connsiteY115" fmla="*/ 652259 h 868550"/>
                <a:gd name="connsiteX116" fmla="*/ 525067 w 783261"/>
                <a:gd name="connsiteY116" fmla="*/ 604218 h 868550"/>
                <a:gd name="connsiteX117" fmla="*/ 529299 w 783261"/>
                <a:gd name="connsiteY117" fmla="*/ 578610 h 868550"/>
                <a:gd name="connsiteX118" fmla="*/ 529934 w 783261"/>
                <a:gd name="connsiteY118" fmla="*/ 575013 h 868550"/>
                <a:gd name="connsiteX119" fmla="*/ 533532 w 783261"/>
                <a:gd name="connsiteY119" fmla="*/ 575859 h 868550"/>
                <a:gd name="connsiteX120" fmla="*/ 566547 w 783261"/>
                <a:gd name="connsiteY120" fmla="*/ 584748 h 868550"/>
                <a:gd name="connsiteX121" fmla="*/ 587076 w 783261"/>
                <a:gd name="connsiteY121" fmla="*/ 588769 h 868550"/>
                <a:gd name="connsiteX122" fmla="*/ 612472 w 783261"/>
                <a:gd name="connsiteY122" fmla="*/ 561468 h 868550"/>
                <a:gd name="connsiteX123" fmla="*/ 612895 w 783261"/>
                <a:gd name="connsiteY123" fmla="*/ 560833 h 868550"/>
                <a:gd name="connsiteX124" fmla="*/ 613530 w 783261"/>
                <a:gd name="connsiteY124" fmla="*/ 560621 h 868550"/>
                <a:gd name="connsiteX125" fmla="*/ 617551 w 783261"/>
                <a:gd name="connsiteY125" fmla="*/ 558717 h 86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783261" h="868550">
                  <a:moveTo>
                    <a:pt x="617551" y="558717"/>
                  </a:moveTo>
                  <a:lnTo>
                    <a:pt x="613107" y="529299"/>
                  </a:lnTo>
                  <a:lnTo>
                    <a:pt x="618398" y="504115"/>
                  </a:lnTo>
                  <a:lnTo>
                    <a:pt x="595118" y="471734"/>
                  </a:lnTo>
                  <a:lnTo>
                    <a:pt x="616705" y="432159"/>
                  </a:lnTo>
                  <a:lnTo>
                    <a:pt x="683158" y="349621"/>
                  </a:lnTo>
                  <a:lnTo>
                    <a:pt x="738818" y="331632"/>
                  </a:lnTo>
                  <a:lnTo>
                    <a:pt x="771198" y="275972"/>
                  </a:lnTo>
                  <a:lnTo>
                    <a:pt x="783261" y="195127"/>
                  </a:lnTo>
                  <a:lnTo>
                    <a:pt x="770140" y="172906"/>
                  </a:lnTo>
                  <a:lnTo>
                    <a:pt x="713422" y="144547"/>
                  </a:lnTo>
                  <a:lnTo>
                    <a:pt x="711094" y="143277"/>
                  </a:lnTo>
                  <a:lnTo>
                    <a:pt x="711517" y="140737"/>
                  </a:lnTo>
                  <a:lnTo>
                    <a:pt x="722311" y="86770"/>
                  </a:lnTo>
                  <a:lnTo>
                    <a:pt x="657339" y="0"/>
                  </a:lnTo>
                  <a:lnTo>
                    <a:pt x="580727" y="96294"/>
                  </a:lnTo>
                  <a:lnTo>
                    <a:pt x="541151" y="94601"/>
                  </a:lnTo>
                  <a:lnTo>
                    <a:pt x="490993" y="128674"/>
                  </a:lnTo>
                  <a:lnTo>
                    <a:pt x="455015" y="126769"/>
                  </a:lnTo>
                  <a:lnTo>
                    <a:pt x="440624" y="162747"/>
                  </a:lnTo>
                  <a:lnTo>
                    <a:pt x="424540" y="193435"/>
                  </a:lnTo>
                  <a:lnTo>
                    <a:pt x="395758" y="214810"/>
                  </a:lnTo>
                  <a:lnTo>
                    <a:pt x="411842" y="245497"/>
                  </a:lnTo>
                  <a:lnTo>
                    <a:pt x="392160" y="265179"/>
                  </a:lnTo>
                  <a:lnTo>
                    <a:pt x="325706" y="254385"/>
                  </a:lnTo>
                  <a:lnTo>
                    <a:pt x="307717" y="317241"/>
                  </a:lnTo>
                  <a:lnTo>
                    <a:pt x="295019" y="412477"/>
                  </a:lnTo>
                  <a:lnTo>
                    <a:pt x="255655" y="428561"/>
                  </a:lnTo>
                  <a:lnTo>
                    <a:pt x="79575" y="405281"/>
                  </a:lnTo>
                  <a:lnTo>
                    <a:pt x="0" y="408244"/>
                  </a:lnTo>
                  <a:lnTo>
                    <a:pt x="2540" y="459460"/>
                  </a:lnTo>
                  <a:lnTo>
                    <a:pt x="45502" y="450994"/>
                  </a:lnTo>
                  <a:lnTo>
                    <a:pt x="46136" y="450994"/>
                  </a:lnTo>
                  <a:lnTo>
                    <a:pt x="46560" y="450994"/>
                  </a:lnTo>
                  <a:lnTo>
                    <a:pt x="103066" y="458825"/>
                  </a:lnTo>
                  <a:lnTo>
                    <a:pt x="104548" y="459036"/>
                  </a:lnTo>
                  <a:lnTo>
                    <a:pt x="105394" y="460306"/>
                  </a:lnTo>
                  <a:lnTo>
                    <a:pt x="128039" y="491840"/>
                  </a:lnTo>
                  <a:lnTo>
                    <a:pt x="128674" y="492898"/>
                  </a:lnTo>
                  <a:lnTo>
                    <a:pt x="128462" y="493956"/>
                  </a:lnTo>
                  <a:lnTo>
                    <a:pt x="127404" y="533532"/>
                  </a:lnTo>
                  <a:lnTo>
                    <a:pt x="127404" y="534802"/>
                  </a:lnTo>
                  <a:lnTo>
                    <a:pt x="126558" y="535648"/>
                  </a:lnTo>
                  <a:lnTo>
                    <a:pt x="107087" y="558293"/>
                  </a:lnTo>
                  <a:lnTo>
                    <a:pt x="109415" y="602313"/>
                  </a:lnTo>
                  <a:lnTo>
                    <a:pt x="109415" y="602737"/>
                  </a:lnTo>
                  <a:lnTo>
                    <a:pt x="109415" y="602948"/>
                  </a:lnTo>
                  <a:lnTo>
                    <a:pt x="103701" y="641466"/>
                  </a:lnTo>
                  <a:lnTo>
                    <a:pt x="103490" y="642736"/>
                  </a:lnTo>
                  <a:lnTo>
                    <a:pt x="102431" y="643582"/>
                  </a:lnTo>
                  <a:lnTo>
                    <a:pt x="73861" y="665592"/>
                  </a:lnTo>
                  <a:lnTo>
                    <a:pt x="65607" y="687179"/>
                  </a:lnTo>
                  <a:lnTo>
                    <a:pt x="76824" y="710459"/>
                  </a:lnTo>
                  <a:lnTo>
                    <a:pt x="91638" y="713845"/>
                  </a:lnTo>
                  <a:lnTo>
                    <a:pt x="93543" y="682523"/>
                  </a:lnTo>
                  <a:lnTo>
                    <a:pt x="93754" y="680195"/>
                  </a:lnTo>
                  <a:lnTo>
                    <a:pt x="96082" y="679560"/>
                  </a:lnTo>
                  <a:lnTo>
                    <a:pt x="115130" y="673846"/>
                  </a:lnTo>
                  <a:lnTo>
                    <a:pt x="117669" y="673211"/>
                  </a:lnTo>
                  <a:lnTo>
                    <a:pt x="119151" y="675539"/>
                  </a:lnTo>
                  <a:lnTo>
                    <a:pt x="130790" y="695644"/>
                  </a:lnTo>
                  <a:lnTo>
                    <a:pt x="140314" y="697972"/>
                  </a:lnTo>
                  <a:lnTo>
                    <a:pt x="143277" y="671095"/>
                  </a:lnTo>
                  <a:lnTo>
                    <a:pt x="143700" y="668555"/>
                  </a:lnTo>
                  <a:lnTo>
                    <a:pt x="146240" y="668132"/>
                  </a:lnTo>
                  <a:lnTo>
                    <a:pt x="170155" y="666015"/>
                  </a:lnTo>
                  <a:lnTo>
                    <a:pt x="172694" y="665592"/>
                  </a:lnTo>
                  <a:lnTo>
                    <a:pt x="173541" y="668343"/>
                  </a:lnTo>
                  <a:lnTo>
                    <a:pt x="187720" y="714903"/>
                  </a:lnTo>
                  <a:lnTo>
                    <a:pt x="216080" y="720194"/>
                  </a:lnTo>
                  <a:lnTo>
                    <a:pt x="217349" y="720406"/>
                  </a:lnTo>
                  <a:lnTo>
                    <a:pt x="218196" y="721464"/>
                  </a:lnTo>
                  <a:lnTo>
                    <a:pt x="263062" y="780087"/>
                  </a:lnTo>
                  <a:lnTo>
                    <a:pt x="269623" y="761463"/>
                  </a:lnTo>
                  <a:lnTo>
                    <a:pt x="265179" y="705803"/>
                  </a:lnTo>
                  <a:lnTo>
                    <a:pt x="265179" y="704745"/>
                  </a:lnTo>
                  <a:lnTo>
                    <a:pt x="265602" y="703898"/>
                  </a:lnTo>
                  <a:lnTo>
                    <a:pt x="285919" y="664323"/>
                  </a:lnTo>
                  <a:lnTo>
                    <a:pt x="286131" y="663899"/>
                  </a:lnTo>
                  <a:lnTo>
                    <a:pt x="286554" y="663688"/>
                  </a:lnTo>
                  <a:lnTo>
                    <a:pt x="359780" y="584325"/>
                  </a:lnTo>
                  <a:lnTo>
                    <a:pt x="361261" y="582843"/>
                  </a:lnTo>
                  <a:lnTo>
                    <a:pt x="363166" y="583478"/>
                  </a:lnTo>
                  <a:lnTo>
                    <a:pt x="405916" y="593636"/>
                  </a:lnTo>
                  <a:lnTo>
                    <a:pt x="407397" y="593848"/>
                  </a:lnTo>
                  <a:lnTo>
                    <a:pt x="408244" y="595329"/>
                  </a:lnTo>
                  <a:lnTo>
                    <a:pt x="421789" y="620091"/>
                  </a:lnTo>
                  <a:lnTo>
                    <a:pt x="422212" y="621149"/>
                  </a:lnTo>
                  <a:lnTo>
                    <a:pt x="422000" y="622207"/>
                  </a:lnTo>
                  <a:lnTo>
                    <a:pt x="415228" y="665169"/>
                  </a:lnTo>
                  <a:lnTo>
                    <a:pt x="415016" y="666439"/>
                  </a:lnTo>
                  <a:lnTo>
                    <a:pt x="414381" y="667074"/>
                  </a:lnTo>
                  <a:lnTo>
                    <a:pt x="382636" y="697549"/>
                  </a:lnTo>
                  <a:lnTo>
                    <a:pt x="329304" y="758077"/>
                  </a:lnTo>
                  <a:lnTo>
                    <a:pt x="314913" y="809504"/>
                  </a:lnTo>
                  <a:lnTo>
                    <a:pt x="350468" y="809081"/>
                  </a:lnTo>
                  <a:lnTo>
                    <a:pt x="353854" y="809081"/>
                  </a:lnTo>
                  <a:lnTo>
                    <a:pt x="353854" y="812467"/>
                  </a:lnTo>
                  <a:lnTo>
                    <a:pt x="353854" y="859027"/>
                  </a:lnTo>
                  <a:lnTo>
                    <a:pt x="382848" y="868550"/>
                  </a:lnTo>
                  <a:lnTo>
                    <a:pt x="403588" y="845694"/>
                  </a:lnTo>
                  <a:lnTo>
                    <a:pt x="404435" y="844636"/>
                  </a:lnTo>
                  <a:lnTo>
                    <a:pt x="406128" y="844636"/>
                  </a:lnTo>
                  <a:lnTo>
                    <a:pt x="432159" y="844636"/>
                  </a:lnTo>
                  <a:lnTo>
                    <a:pt x="442741" y="796171"/>
                  </a:lnTo>
                  <a:lnTo>
                    <a:pt x="442952" y="795325"/>
                  </a:lnTo>
                  <a:lnTo>
                    <a:pt x="443587" y="794478"/>
                  </a:lnTo>
                  <a:lnTo>
                    <a:pt x="492898" y="743051"/>
                  </a:lnTo>
                  <a:lnTo>
                    <a:pt x="480835" y="723157"/>
                  </a:lnTo>
                  <a:lnTo>
                    <a:pt x="480835" y="723157"/>
                  </a:lnTo>
                  <a:lnTo>
                    <a:pt x="465386" y="696279"/>
                  </a:lnTo>
                  <a:lnTo>
                    <a:pt x="464539" y="695221"/>
                  </a:lnTo>
                  <a:lnTo>
                    <a:pt x="464962" y="693740"/>
                  </a:lnTo>
                  <a:lnTo>
                    <a:pt x="476179" y="653741"/>
                  </a:lnTo>
                  <a:lnTo>
                    <a:pt x="476391" y="652894"/>
                  </a:lnTo>
                  <a:lnTo>
                    <a:pt x="477025" y="652259"/>
                  </a:lnTo>
                  <a:lnTo>
                    <a:pt x="525067" y="604218"/>
                  </a:lnTo>
                  <a:lnTo>
                    <a:pt x="529299" y="578610"/>
                  </a:lnTo>
                  <a:lnTo>
                    <a:pt x="529934" y="575013"/>
                  </a:lnTo>
                  <a:lnTo>
                    <a:pt x="533532" y="575859"/>
                  </a:lnTo>
                  <a:lnTo>
                    <a:pt x="566547" y="584748"/>
                  </a:lnTo>
                  <a:lnTo>
                    <a:pt x="587076" y="588769"/>
                  </a:lnTo>
                  <a:lnTo>
                    <a:pt x="612472" y="561468"/>
                  </a:lnTo>
                  <a:lnTo>
                    <a:pt x="612895" y="560833"/>
                  </a:lnTo>
                  <a:lnTo>
                    <a:pt x="613530" y="560621"/>
                  </a:lnTo>
                  <a:lnTo>
                    <a:pt x="617551" y="55871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7" name="Полилиния: фигура 1236">
              <a:extLst>
                <a:ext uri="{FF2B5EF4-FFF2-40B4-BE49-F238E27FC236}">
                  <a16:creationId xmlns:a16="http://schemas.microsoft.com/office/drawing/2014/main" id="{F7E2C6EC-1E7C-D977-8CC9-3A8AECC5FC50}"/>
                </a:ext>
              </a:extLst>
            </p:cNvPr>
            <p:cNvSpPr/>
            <p:nvPr/>
          </p:nvSpPr>
          <p:spPr>
            <a:xfrm>
              <a:off x="4584148" y="3406406"/>
              <a:ext cx="1374850" cy="784080"/>
            </a:xfrm>
            <a:custGeom>
              <a:avLst/>
              <a:gdLst>
                <a:gd name="connsiteX0" fmla="*/ 630249 w 1610542"/>
                <a:gd name="connsiteY0" fmla="*/ 0 h 918496"/>
                <a:gd name="connsiteX1" fmla="*/ 564008 w 1610542"/>
                <a:gd name="connsiteY1" fmla="*/ 85712 h 918496"/>
                <a:gd name="connsiteX2" fmla="*/ 587076 w 1610542"/>
                <a:gd name="connsiteY2" fmla="*/ 121478 h 918496"/>
                <a:gd name="connsiteX3" fmla="*/ 588134 w 1610542"/>
                <a:gd name="connsiteY3" fmla="*/ 122960 h 918496"/>
                <a:gd name="connsiteX4" fmla="*/ 587287 w 1610542"/>
                <a:gd name="connsiteY4" fmla="*/ 124865 h 918496"/>
                <a:gd name="connsiteX5" fmla="*/ 572261 w 1610542"/>
                <a:gd name="connsiteY5" fmla="*/ 152589 h 918496"/>
                <a:gd name="connsiteX6" fmla="*/ 583266 w 1610542"/>
                <a:gd name="connsiteY6" fmla="*/ 198090 h 918496"/>
                <a:gd name="connsiteX7" fmla="*/ 583690 w 1610542"/>
                <a:gd name="connsiteY7" fmla="*/ 200418 h 918496"/>
                <a:gd name="connsiteX8" fmla="*/ 581573 w 1610542"/>
                <a:gd name="connsiteY8" fmla="*/ 201688 h 918496"/>
                <a:gd name="connsiteX9" fmla="*/ 539458 w 1610542"/>
                <a:gd name="connsiteY9" fmla="*/ 226026 h 918496"/>
                <a:gd name="connsiteX10" fmla="*/ 537553 w 1610542"/>
                <a:gd name="connsiteY10" fmla="*/ 227084 h 918496"/>
                <a:gd name="connsiteX11" fmla="*/ 535860 w 1610542"/>
                <a:gd name="connsiteY11" fmla="*/ 226026 h 918496"/>
                <a:gd name="connsiteX12" fmla="*/ 481258 w 1610542"/>
                <a:gd name="connsiteY12" fmla="*/ 191106 h 918496"/>
                <a:gd name="connsiteX13" fmla="*/ 428984 w 1610542"/>
                <a:gd name="connsiteY13" fmla="*/ 193223 h 918496"/>
                <a:gd name="connsiteX14" fmla="*/ 426233 w 1610542"/>
                <a:gd name="connsiteY14" fmla="*/ 193434 h 918496"/>
                <a:gd name="connsiteX15" fmla="*/ 425598 w 1610542"/>
                <a:gd name="connsiteY15" fmla="*/ 190683 h 918496"/>
                <a:gd name="connsiteX16" fmla="*/ 416921 w 1610542"/>
                <a:gd name="connsiteY16" fmla="*/ 151742 h 918496"/>
                <a:gd name="connsiteX17" fmla="*/ 285284 w 1610542"/>
                <a:gd name="connsiteY17" fmla="*/ 50369 h 918496"/>
                <a:gd name="connsiteX18" fmla="*/ 270681 w 1610542"/>
                <a:gd name="connsiteY18" fmla="*/ 72168 h 918496"/>
                <a:gd name="connsiteX19" fmla="*/ 307294 w 1610542"/>
                <a:gd name="connsiteY19" fmla="*/ 132695 h 918496"/>
                <a:gd name="connsiteX20" fmla="*/ 307929 w 1610542"/>
                <a:gd name="connsiteY20" fmla="*/ 133753 h 918496"/>
                <a:gd name="connsiteX21" fmla="*/ 307718 w 1610542"/>
                <a:gd name="connsiteY21" fmla="*/ 135023 h 918496"/>
                <a:gd name="connsiteX22" fmla="*/ 296501 w 1610542"/>
                <a:gd name="connsiteY22" fmla="*/ 186239 h 918496"/>
                <a:gd name="connsiteX23" fmla="*/ 296289 w 1610542"/>
                <a:gd name="connsiteY23" fmla="*/ 187085 h 918496"/>
                <a:gd name="connsiteX24" fmla="*/ 295654 w 1610542"/>
                <a:gd name="connsiteY24" fmla="*/ 187720 h 918496"/>
                <a:gd name="connsiteX25" fmla="*/ 264121 w 1610542"/>
                <a:gd name="connsiteY25" fmla="*/ 219254 h 918496"/>
                <a:gd name="connsiteX26" fmla="*/ 278512 w 1610542"/>
                <a:gd name="connsiteY26" fmla="*/ 243804 h 918496"/>
                <a:gd name="connsiteX27" fmla="*/ 278723 w 1610542"/>
                <a:gd name="connsiteY27" fmla="*/ 244439 h 918496"/>
                <a:gd name="connsiteX28" fmla="*/ 278935 w 1610542"/>
                <a:gd name="connsiteY28" fmla="*/ 245073 h 918496"/>
                <a:gd name="connsiteX29" fmla="*/ 281051 w 1610542"/>
                <a:gd name="connsiteY29" fmla="*/ 271740 h 918496"/>
                <a:gd name="connsiteX30" fmla="*/ 281475 w 1610542"/>
                <a:gd name="connsiteY30" fmla="*/ 275337 h 918496"/>
                <a:gd name="connsiteX31" fmla="*/ 277877 w 1610542"/>
                <a:gd name="connsiteY31" fmla="*/ 275337 h 918496"/>
                <a:gd name="connsiteX32" fmla="*/ 226238 w 1610542"/>
                <a:gd name="connsiteY32" fmla="*/ 277665 h 918496"/>
                <a:gd name="connsiteX33" fmla="*/ 185393 w 1610542"/>
                <a:gd name="connsiteY33" fmla="*/ 330997 h 918496"/>
                <a:gd name="connsiteX34" fmla="*/ 183488 w 1610542"/>
                <a:gd name="connsiteY34" fmla="*/ 363166 h 918496"/>
                <a:gd name="connsiteX35" fmla="*/ 232376 w 1610542"/>
                <a:gd name="connsiteY35" fmla="*/ 383694 h 918496"/>
                <a:gd name="connsiteX36" fmla="*/ 252904 w 1610542"/>
                <a:gd name="connsiteY36" fmla="*/ 358721 h 918496"/>
                <a:gd name="connsiteX37" fmla="*/ 253539 w 1610542"/>
                <a:gd name="connsiteY37" fmla="*/ 358086 h 918496"/>
                <a:gd name="connsiteX38" fmla="*/ 254597 w 1610542"/>
                <a:gd name="connsiteY38" fmla="*/ 357875 h 918496"/>
                <a:gd name="connsiteX39" fmla="*/ 301157 w 1610542"/>
                <a:gd name="connsiteY39" fmla="*/ 342214 h 918496"/>
                <a:gd name="connsiteX40" fmla="*/ 303908 w 1610542"/>
                <a:gd name="connsiteY40" fmla="*/ 341367 h 918496"/>
                <a:gd name="connsiteX41" fmla="*/ 305178 w 1610542"/>
                <a:gd name="connsiteY41" fmla="*/ 343907 h 918496"/>
                <a:gd name="connsiteX42" fmla="*/ 333960 w 1610542"/>
                <a:gd name="connsiteY42" fmla="*/ 401683 h 918496"/>
                <a:gd name="connsiteX43" fmla="*/ 335230 w 1610542"/>
                <a:gd name="connsiteY43" fmla="*/ 404011 h 918496"/>
                <a:gd name="connsiteX44" fmla="*/ 333114 w 1610542"/>
                <a:gd name="connsiteY44" fmla="*/ 405704 h 918496"/>
                <a:gd name="connsiteX45" fmla="*/ 225392 w 1610542"/>
                <a:gd name="connsiteY45" fmla="*/ 491417 h 918496"/>
                <a:gd name="connsiteX46" fmla="*/ 223275 w 1610542"/>
                <a:gd name="connsiteY46" fmla="*/ 538823 h 918496"/>
                <a:gd name="connsiteX47" fmla="*/ 223275 w 1610542"/>
                <a:gd name="connsiteY47" fmla="*/ 540304 h 918496"/>
                <a:gd name="connsiteX48" fmla="*/ 222005 w 1610542"/>
                <a:gd name="connsiteY48" fmla="*/ 541363 h 918496"/>
                <a:gd name="connsiteX49" fmla="*/ 184334 w 1610542"/>
                <a:gd name="connsiteY49" fmla="*/ 570145 h 918496"/>
                <a:gd name="connsiteX50" fmla="*/ 182641 w 1610542"/>
                <a:gd name="connsiteY50" fmla="*/ 571415 h 918496"/>
                <a:gd name="connsiteX51" fmla="*/ 180948 w 1610542"/>
                <a:gd name="connsiteY51" fmla="*/ 570568 h 918496"/>
                <a:gd name="connsiteX52" fmla="*/ 133965 w 1610542"/>
                <a:gd name="connsiteY52" fmla="*/ 551309 h 918496"/>
                <a:gd name="connsiteX53" fmla="*/ 100103 w 1610542"/>
                <a:gd name="connsiteY53" fmla="*/ 578822 h 918496"/>
                <a:gd name="connsiteX54" fmla="*/ 0 w 1610542"/>
                <a:gd name="connsiteY54" fmla="*/ 690777 h 918496"/>
                <a:gd name="connsiteX55" fmla="*/ 9735 w 1610542"/>
                <a:gd name="connsiteY55" fmla="*/ 714268 h 918496"/>
                <a:gd name="connsiteX56" fmla="*/ 9947 w 1610542"/>
                <a:gd name="connsiteY56" fmla="*/ 714903 h 918496"/>
                <a:gd name="connsiteX57" fmla="*/ 9947 w 1610542"/>
                <a:gd name="connsiteY57" fmla="*/ 715538 h 918496"/>
                <a:gd name="connsiteX58" fmla="*/ 9947 w 1610542"/>
                <a:gd name="connsiteY58" fmla="*/ 790034 h 918496"/>
                <a:gd name="connsiteX59" fmla="*/ 26243 w 1610542"/>
                <a:gd name="connsiteY59" fmla="*/ 802943 h 918496"/>
                <a:gd name="connsiteX60" fmla="*/ 68147 w 1610542"/>
                <a:gd name="connsiteY60" fmla="*/ 755960 h 918496"/>
                <a:gd name="connsiteX61" fmla="*/ 69628 w 1610542"/>
                <a:gd name="connsiteY61" fmla="*/ 754267 h 918496"/>
                <a:gd name="connsiteX62" fmla="*/ 71956 w 1610542"/>
                <a:gd name="connsiteY62" fmla="*/ 755114 h 918496"/>
                <a:gd name="connsiteX63" fmla="*/ 198514 w 1610542"/>
                <a:gd name="connsiteY63" fmla="*/ 804002 h 918496"/>
                <a:gd name="connsiteX64" fmla="*/ 242745 w 1610542"/>
                <a:gd name="connsiteY64" fmla="*/ 783685 h 918496"/>
                <a:gd name="connsiteX65" fmla="*/ 267507 w 1610542"/>
                <a:gd name="connsiteY65" fmla="*/ 722311 h 918496"/>
                <a:gd name="connsiteX66" fmla="*/ 268565 w 1610542"/>
                <a:gd name="connsiteY66" fmla="*/ 719983 h 918496"/>
                <a:gd name="connsiteX67" fmla="*/ 270893 w 1610542"/>
                <a:gd name="connsiteY67" fmla="*/ 720194 h 918496"/>
                <a:gd name="connsiteX68" fmla="*/ 354912 w 1610542"/>
                <a:gd name="connsiteY68" fmla="*/ 728236 h 918496"/>
                <a:gd name="connsiteX69" fmla="*/ 356182 w 1610542"/>
                <a:gd name="connsiteY69" fmla="*/ 728448 h 918496"/>
                <a:gd name="connsiteX70" fmla="*/ 357240 w 1610542"/>
                <a:gd name="connsiteY70" fmla="*/ 729295 h 918496"/>
                <a:gd name="connsiteX71" fmla="*/ 419461 w 1610542"/>
                <a:gd name="connsiteY71" fmla="*/ 799557 h 918496"/>
                <a:gd name="connsiteX72" fmla="*/ 487607 w 1610542"/>
                <a:gd name="connsiteY72" fmla="*/ 834900 h 918496"/>
                <a:gd name="connsiteX73" fmla="*/ 583266 w 1610542"/>
                <a:gd name="connsiteY73" fmla="*/ 845482 h 918496"/>
                <a:gd name="connsiteX74" fmla="*/ 620937 w 1610542"/>
                <a:gd name="connsiteY74" fmla="*/ 824530 h 918496"/>
                <a:gd name="connsiteX75" fmla="*/ 622842 w 1610542"/>
                <a:gd name="connsiteY75" fmla="*/ 823472 h 918496"/>
                <a:gd name="connsiteX76" fmla="*/ 624747 w 1610542"/>
                <a:gd name="connsiteY76" fmla="*/ 824953 h 918496"/>
                <a:gd name="connsiteX77" fmla="*/ 728025 w 1610542"/>
                <a:gd name="connsiteY77" fmla="*/ 909607 h 918496"/>
                <a:gd name="connsiteX78" fmla="*/ 791515 w 1610542"/>
                <a:gd name="connsiteY78" fmla="*/ 918496 h 918496"/>
                <a:gd name="connsiteX79" fmla="*/ 906221 w 1610542"/>
                <a:gd name="connsiteY79" fmla="*/ 721887 h 918496"/>
                <a:gd name="connsiteX80" fmla="*/ 906644 w 1610542"/>
                <a:gd name="connsiteY80" fmla="*/ 721464 h 918496"/>
                <a:gd name="connsiteX81" fmla="*/ 906856 w 1610542"/>
                <a:gd name="connsiteY81" fmla="*/ 721041 h 918496"/>
                <a:gd name="connsiteX82" fmla="*/ 992780 w 1610542"/>
                <a:gd name="connsiteY82" fmla="*/ 644429 h 918496"/>
                <a:gd name="connsiteX83" fmla="*/ 1005901 w 1610542"/>
                <a:gd name="connsiteY83" fmla="*/ 597234 h 918496"/>
                <a:gd name="connsiteX84" fmla="*/ 1006113 w 1610542"/>
                <a:gd name="connsiteY84" fmla="*/ 596388 h 918496"/>
                <a:gd name="connsiteX85" fmla="*/ 1006960 w 1610542"/>
                <a:gd name="connsiteY85" fmla="*/ 595753 h 918496"/>
                <a:gd name="connsiteX86" fmla="*/ 1092249 w 1610542"/>
                <a:gd name="connsiteY86" fmla="*/ 519776 h 918496"/>
                <a:gd name="connsiteX87" fmla="*/ 1095211 w 1610542"/>
                <a:gd name="connsiteY87" fmla="*/ 517236 h 918496"/>
                <a:gd name="connsiteX88" fmla="*/ 1097328 w 1610542"/>
                <a:gd name="connsiteY88" fmla="*/ 520411 h 918496"/>
                <a:gd name="connsiteX89" fmla="*/ 1114894 w 1610542"/>
                <a:gd name="connsiteY89" fmla="*/ 548135 h 918496"/>
                <a:gd name="connsiteX90" fmla="*/ 1162511 w 1610542"/>
                <a:gd name="connsiteY90" fmla="*/ 545595 h 918496"/>
                <a:gd name="connsiteX91" fmla="*/ 1218595 w 1610542"/>
                <a:gd name="connsiteY91" fmla="*/ 496073 h 918496"/>
                <a:gd name="connsiteX92" fmla="*/ 1219441 w 1610542"/>
                <a:gd name="connsiteY92" fmla="*/ 495014 h 918496"/>
                <a:gd name="connsiteX93" fmla="*/ 1220711 w 1610542"/>
                <a:gd name="connsiteY93" fmla="*/ 495014 h 918496"/>
                <a:gd name="connsiteX94" fmla="*/ 1306846 w 1610542"/>
                <a:gd name="connsiteY94" fmla="*/ 493745 h 918496"/>
                <a:gd name="connsiteX95" fmla="*/ 1369702 w 1610542"/>
                <a:gd name="connsiteY95" fmla="*/ 441894 h 918496"/>
                <a:gd name="connsiteX96" fmla="*/ 1370549 w 1610542"/>
                <a:gd name="connsiteY96" fmla="*/ 441048 h 918496"/>
                <a:gd name="connsiteX97" fmla="*/ 1371819 w 1610542"/>
                <a:gd name="connsiteY97" fmla="*/ 441048 h 918496"/>
                <a:gd name="connsiteX98" fmla="*/ 1494990 w 1610542"/>
                <a:gd name="connsiteY98" fmla="*/ 435545 h 918496"/>
                <a:gd name="connsiteX99" fmla="*/ 1527370 w 1610542"/>
                <a:gd name="connsiteY99" fmla="*/ 397874 h 918496"/>
                <a:gd name="connsiteX100" fmla="*/ 1528005 w 1610542"/>
                <a:gd name="connsiteY100" fmla="*/ 397239 h 918496"/>
                <a:gd name="connsiteX101" fmla="*/ 1528852 w 1610542"/>
                <a:gd name="connsiteY101" fmla="*/ 396816 h 918496"/>
                <a:gd name="connsiteX102" fmla="*/ 1577528 w 1610542"/>
                <a:gd name="connsiteY102" fmla="*/ 380520 h 918496"/>
                <a:gd name="connsiteX103" fmla="*/ 1606733 w 1610542"/>
                <a:gd name="connsiteY103" fmla="*/ 335653 h 918496"/>
                <a:gd name="connsiteX104" fmla="*/ 1587686 w 1610542"/>
                <a:gd name="connsiteY104" fmla="*/ 273432 h 918496"/>
                <a:gd name="connsiteX105" fmla="*/ 1587263 w 1610542"/>
                <a:gd name="connsiteY105" fmla="*/ 272163 h 918496"/>
                <a:gd name="connsiteX106" fmla="*/ 1587898 w 1610542"/>
                <a:gd name="connsiteY106" fmla="*/ 270893 h 918496"/>
                <a:gd name="connsiteX107" fmla="*/ 1610543 w 1610542"/>
                <a:gd name="connsiteY107" fmla="*/ 230682 h 918496"/>
                <a:gd name="connsiteX108" fmla="*/ 1586840 w 1610542"/>
                <a:gd name="connsiteY108" fmla="*/ 226238 h 918496"/>
                <a:gd name="connsiteX109" fmla="*/ 1571390 w 1610542"/>
                <a:gd name="connsiteY109" fmla="*/ 249306 h 918496"/>
                <a:gd name="connsiteX110" fmla="*/ 1570544 w 1610542"/>
                <a:gd name="connsiteY110" fmla="*/ 250999 h 918496"/>
                <a:gd name="connsiteX111" fmla="*/ 1568639 w 1610542"/>
                <a:gd name="connsiteY111" fmla="*/ 250999 h 918496"/>
                <a:gd name="connsiteX112" fmla="*/ 1539433 w 1610542"/>
                <a:gd name="connsiteY112" fmla="*/ 250999 h 918496"/>
                <a:gd name="connsiteX113" fmla="*/ 1501551 w 1610542"/>
                <a:gd name="connsiteY113" fmla="*/ 286131 h 918496"/>
                <a:gd name="connsiteX114" fmla="*/ 1500281 w 1610542"/>
                <a:gd name="connsiteY114" fmla="*/ 287189 h 918496"/>
                <a:gd name="connsiteX115" fmla="*/ 1498588 w 1610542"/>
                <a:gd name="connsiteY115" fmla="*/ 286766 h 918496"/>
                <a:gd name="connsiteX116" fmla="*/ 1453510 w 1610542"/>
                <a:gd name="connsiteY116" fmla="*/ 276184 h 918496"/>
                <a:gd name="connsiteX117" fmla="*/ 1418802 w 1610542"/>
                <a:gd name="connsiteY117" fmla="*/ 316183 h 918496"/>
                <a:gd name="connsiteX118" fmla="*/ 1417955 w 1610542"/>
                <a:gd name="connsiteY118" fmla="*/ 317241 h 918496"/>
                <a:gd name="connsiteX119" fmla="*/ 1416474 w 1610542"/>
                <a:gd name="connsiteY119" fmla="*/ 317453 h 918496"/>
                <a:gd name="connsiteX120" fmla="*/ 1313830 w 1610542"/>
                <a:gd name="connsiteY120" fmla="*/ 325706 h 918496"/>
                <a:gd name="connsiteX121" fmla="*/ 1312772 w 1610542"/>
                <a:gd name="connsiteY121" fmla="*/ 325918 h 918496"/>
                <a:gd name="connsiteX122" fmla="*/ 1311714 w 1610542"/>
                <a:gd name="connsiteY122" fmla="*/ 325071 h 918496"/>
                <a:gd name="connsiteX123" fmla="*/ 866645 w 1610542"/>
                <a:gd name="connsiteY123" fmla="*/ 7196 h 918496"/>
                <a:gd name="connsiteX124" fmla="*/ 823895 w 1610542"/>
                <a:gd name="connsiteY124" fmla="*/ 20529 h 918496"/>
                <a:gd name="connsiteX125" fmla="*/ 823261 w 1610542"/>
                <a:gd name="connsiteY125" fmla="*/ 20740 h 918496"/>
                <a:gd name="connsiteX126" fmla="*/ 822626 w 1610542"/>
                <a:gd name="connsiteY126" fmla="*/ 20740 h 918496"/>
                <a:gd name="connsiteX127" fmla="*/ 630249 w 1610542"/>
                <a:gd name="connsiteY127" fmla="*/ 0 h 918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610542" h="918496">
                  <a:moveTo>
                    <a:pt x="630249" y="0"/>
                  </a:moveTo>
                  <a:lnTo>
                    <a:pt x="564008" y="85712"/>
                  </a:lnTo>
                  <a:lnTo>
                    <a:pt x="587076" y="121478"/>
                  </a:lnTo>
                  <a:lnTo>
                    <a:pt x="588134" y="122960"/>
                  </a:lnTo>
                  <a:lnTo>
                    <a:pt x="587287" y="124865"/>
                  </a:lnTo>
                  <a:lnTo>
                    <a:pt x="572261" y="152589"/>
                  </a:lnTo>
                  <a:lnTo>
                    <a:pt x="583266" y="198090"/>
                  </a:lnTo>
                  <a:lnTo>
                    <a:pt x="583690" y="200418"/>
                  </a:lnTo>
                  <a:lnTo>
                    <a:pt x="581573" y="201688"/>
                  </a:lnTo>
                  <a:lnTo>
                    <a:pt x="539458" y="226026"/>
                  </a:lnTo>
                  <a:lnTo>
                    <a:pt x="537553" y="227084"/>
                  </a:lnTo>
                  <a:lnTo>
                    <a:pt x="535860" y="226026"/>
                  </a:lnTo>
                  <a:lnTo>
                    <a:pt x="481258" y="191106"/>
                  </a:lnTo>
                  <a:lnTo>
                    <a:pt x="428984" y="193223"/>
                  </a:lnTo>
                  <a:lnTo>
                    <a:pt x="426233" y="193434"/>
                  </a:lnTo>
                  <a:lnTo>
                    <a:pt x="425598" y="190683"/>
                  </a:lnTo>
                  <a:lnTo>
                    <a:pt x="416921" y="151742"/>
                  </a:lnTo>
                  <a:lnTo>
                    <a:pt x="285284" y="50369"/>
                  </a:lnTo>
                  <a:lnTo>
                    <a:pt x="270681" y="72168"/>
                  </a:lnTo>
                  <a:lnTo>
                    <a:pt x="307294" y="132695"/>
                  </a:lnTo>
                  <a:lnTo>
                    <a:pt x="307929" y="133753"/>
                  </a:lnTo>
                  <a:lnTo>
                    <a:pt x="307718" y="135023"/>
                  </a:lnTo>
                  <a:lnTo>
                    <a:pt x="296501" y="186239"/>
                  </a:lnTo>
                  <a:lnTo>
                    <a:pt x="296289" y="187085"/>
                  </a:lnTo>
                  <a:lnTo>
                    <a:pt x="295654" y="187720"/>
                  </a:lnTo>
                  <a:lnTo>
                    <a:pt x="264121" y="219254"/>
                  </a:lnTo>
                  <a:lnTo>
                    <a:pt x="278512" y="243804"/>
                  </a:lnTo>
                  <a:lnTo>
                    <a:pt x="278723" y="244439"/>
                  </a:lnTo>
                  <a:lnTo>
                    <a:pt x="278935" y="245073"/>
                  </a:lnTo>
                  <a:lnTo>
                    <a:pt x="281051" y="271740"/>
                  </a:lnTo>
                  <a:lnTo>
                    <a:pt x="281475" y="275337"/>
                  </a:lnTo>
                  <a:lnTo>
                    <a:pt x="277877" y="275337"/>
                  </a:lnTo>
                  <a:lnTo>
                    <a:pt x="226238" y="277665"/>
                  </a:lnTo>
                  <a:lnTo>
                    <a:pt x="185393" y="330997"/>
                  </a:lnTo>
                  <a:lnTo>
                    <a:pt x="183488" y="363166"/>
                  </a:lnTo>
                  <a:lnTo>
                    <a:pt x="232376" y="383694"/>
                  </a:lnTo>
                  <a:lnTo>
                    <a:pt x="252904" y="358721"/>
                  </a:lnTo>
                  <a:lnTo>
                    <a:pt x="253539" y="358086"/>
                  </a:lnTo>
                  <a:lnTo>
                    <a:pt x="254597" y="357875"/>
                  </a:lnTo>
                  <a:lnTo>
                    <a:pt x="301157" y="342214"/>
                  </a:lnTo>
                  <a:lnTo>
                    <a:pt x="303908" y="341367"/>
                  </a:lnTo>
                  <a:lnTo>
                    <a:pt x="305178" y="343907"/>
                  </a:lnTo>
                  <a:lnTo>
                    <a:pt x="333960" y="401683"/>
                  </a:lnTo>
                  <a:lnTo>
                    <a:pt x="335230" y="404011"/>
                  </a:lnTo>
                  <a:lnTo>
                    <a:pt x="333114" y="405704"/>
                  </a:lnTo>
                  <a:lnTo>
                    <a:pt x="225392" y="491417"/>
                  </a:lnTo>
                  <a:lnTo>
                    <a:pt x="223275" y="538823"/>
                  </a:lnTo>
                  <a:lnTo>
                    <a:pt x="223275" y="540304"/>
                  </a:lnTo>
                  <a:lnTo>
                    <a:pt x="222005" y="541363"/>
                  </a:lnTo>
                  <a:lnTo>
                    <a:pt x="184334" y="570145"/>
                  </a:lnTo>
                  <a:lnTo>
                    <a:pt x="182641" y="571415"/>
                  </a:lnTo>
                  <a:lnTo>
                    <a:pt x="180948" y="570568"/>
                  </a:lnTo>
                  <a:lnTo>
                    <a:pt x="133965" y="551309"/>
                  </a:lnTo>
                  <a:lnTo>
                    <a:pt x="100103" y="578822"/>
                  </a:lnTo>
                  <a:lnTo>
                    <a:pt x="0" y="690777"/>
                  </a:lnTo>
                  <a:lnTo>
                    <a:pt x="9735" y="714268"/>
                  </a:lnTo>
                  <a:lnTo>
                    <a:pt x="9947" y="714903"/>
                  </a:lnTo>
                  <a:lnTo>
                    <a:pt x="9947" y="715538"/>
                  </a:lnTo>
                  <a:lnTo>
                    <a:pt x="9947" y="790034"/>
                  </a:lnTo>
                  <a:lnTo>
                    <a:pt x="26243" y="802943"/>
                  </a:lnTo>
                  <a:lnTo>
                    <a:pt x="68147" y="755960"/>
                  </a:lnTo>
                  <a:lnTo>
                    <a:pt x="69628" y="754267"/>
                  </a:lnTo>
                  <a:lnTo>
                    <a:pt x="71956" y="755114"/>
                  </a:lnTo>
                  <a:lnTo>
                    <a:pt x="198514" y="804002"/>
                  </a:lnTo>
                  <a:lnTo>
                    <a:pt x="242745" y="783685"/>
                  </a:lnTo>
                  <a:lnTo>
                    <a:pt x="267507" y="722311"/>
                  </a:lnTo>
                  <a:lnTo>
                    <a:pt x="268565" y="719983"/>
                  </a:lnTo>
                  <a:lnTo>
                    <a:pt x="270893" y="720194"/>
                  </a:lnTo>
                  <a:lnTo>
                    <a:pt x="354912" y="728236"/>
                  </a:lnTo>
                  <a:lnTo>
                    <a:pt x="356182" y="728448"/>
                  </a:lnTo>
                  <a:lnTo>
                    <a:pt x="357240" y="729295"/>
                  </a:lnTo>
                  <a:lnTo>
                    <a:pt x="419461" y="799557"/>
                  </a:lnTo>
                  <a:lnTo>
                    <a:pt x="487607" y="834900"/>
                  </a:lnTo>
                  <a:lnTo>
                    <a:pt x="583266" y="845482"/>
                  </a:lnTo>
                  <a:lnTo>
                    <a:pt x="620937" y="824530"/>
                  </a:lnTo>
                  <a:lnTo>
                    <a:pt x="622842" y="823472"/>
                  </a:lnTo>
                  <a:lnTo>
                    <a:pt x="624747" y="824953"/>
                  </a:lnTo>
                  <a:lnTo>
                    <a:pt x="728025" y="909607"/>
                  </a:lnTo>
                  <a:lnTo>
                    <a:pt x="791515" y="918496"/>
                  </a:lnTo>
                  <a:lnTo>
                    <a:pt x="906221" y="721887"/>
                  </a:lnTo>
                  <a:lnTo>
                    <a:pt x="906644" y="721464"/>
                  </a:lnTo>
                  <a:lnTo>
                    <a:pt x="906856" y="721041"/>
                  </a:lnTo>
                  <a:lnTo>
                    <a:pt x="992780" y="644429"/>
                  </a:lnTo>
                  <a:lnTo>
                    <a:pt x="1005901" y="597234"/>
                  </a:lnTo>
                  <a:lnTo>
                    <a:pt x="1006113" y="596388"/>
                  </a:lnTo>
                  <a:lnTo>
                    <a:pt x="1006960" y="595753"/>
                  </a:lnTo>
                  <a:lnTo>
                    <a:pt x="1092249" y="519776"/>
                  </a:lnTo>
                  <a:lnTo>
                    <a:pt x="1095211" y="517236"/>
                  </a:lnTo>
                  <a:lnTo>
                    <a:pt x="1097328" y="520411"/>
                  </a:lnTo>
                  <a:lnTo>
                    <a:pt x="1114894" y="548135"/>
                  </a:lnTo>
                  <a:lnTo>
                    <a:pt x="1162511" y="545595"/>
                  </a:lnTo>
                  <a:lnTo>
                    <a:pt x="1218595" y="496073"/>
                  </a:lnTo>
                  <a:lnTo>
                    <a:pt x="1219441" y="495014"/>
                  </a:lnTo>
                  <a:lnTo>
                    <a:pt x="1220711" y="495014"/>
                  </a:lnTo>
                  <a:lnTo>
                    <a:pt x="1306846" y="493745"/>
                  </a:lnTo>
                  <a:lnTo>
                    <a:pt x="1369702" y="441894"/>
                  </a:lnTo>
                  <a:lnTo>
                    <a:pt x="1370549" y="441048"/>
                  </a:lnTo>
                  <a:lnTo>
                    <a:pt x="1371819" y="441048"/>
                  </a:lnTo>
                  <a:lnTo>
                    <a:pt x="1494990" y="435545"/>
                  </a:lnTo>
                  <a:lnTo>
                    <a:pt x="1527370" y="397874"/>
                  </a:lnTo>
                  <a:lnTo>
                    <a:pt x="1528005" y="397239"/>
                  </a:lnTo>
                  <a:lnTo>
                    <a:pt x="1528852" y="396816"/>
                  </a:lnTo>
                  <a:lnTo>
                    <a:pt x="1577528" y="380520"/>
                  </a:lnTo>
                  <a:lnTo>
                    <a:pt x="1606733" y="335653"/>
                  </a:lnTo>
                  <a:lnTo>
                    <a:pt x="1587686" y="273432"/>
                  </a:lnTo>
                  <a:lnTo>
                    <a:pt x="1587263" y="272163"/>
                  </a:lnTo>
                  <a:lnTo>
                    <a:pt x="1587898" y="270893"/>
                  </a:lnTo>
                  <a:lnTo>
                    <a:pt x="1610543" y="230682"/>
                  </a:lnTo>
                  <a:lnTo>
                    <a:pt x="1586840" y="226238"/>
                  </a:lnTo>
                  <a:lnTo>
                    <a:pt x="1571390" y="249306"/>
                  </a:lnTo>
                  <a:lnTo>
                    <a:pt x="1570544" y="250999"/>
                  </a:lnTo>
                  <a:lnTo>
                    <a:pt x="1568639" y="250999"/>
                  </a:lnTo>
                  <a:lnTo>
                    <a:pt x="1539433" y="250999"/>
                  </a:lnTo>
                  <a:lnTo>
                    <a:pt x="1501551" y="286131"/>
                  </a:lnTo>
                  <a:lnTo>
                    <a:pt x="1500281" y="287189"/>
                  </a:lnTo>
                  <a:lnTo>
                    <a:pt x="1498588" y="286766"/>
                  </a:lnTo>
                  <a:lnTo>
                    <a:pt x="1453510" y="276184"/>
                  </a:lnTo>
                  <a:lnTo>
                    <a:pt x="1418802" y="316183"/>
                  </a:lnTo>
                  <a:lnTo>
                    <a:pt x="1417955" y="317241"/>
                  </a:lnTo>
                  <a:lnTo>
                    <a:pt x="1416474" y="317453"/>
                  </a:lnTo>
                  <a:lnTo>
                    <a:pt x="1313830" y="325706"/>
                  </a:lnTo>
                  <a:lnTo>
                    <a:pt x="1312772" y="325918"/>
                  </a:lnTo>
                  <a:lnTo>
                    <a:pt x="1311714" y="325071"/>
                  </a:lnTo>
                  <a:lnTo>
                    <a:pt x="866645" y="7196"/>
                  </a:lnTo>
                  <a:lnTo>
                    <a:pt x="823895" y="20529"/>
                  </a:lnTo>
                  <a:lnTo>
                    <a:pt x="823261" y="20740"/>
                  </a:lnTo>
                  <a:lnTo>
                    <a:pt x="822626" y="20740"/>
                  </a:lnTo>
                  <a:lnTo>
                    <a:pt x="630249" y="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8" name="Полилиния: фигура 1237">
              <a:extLst>
                <a:ext uri="{FF2B5EF4-FFF2-40B4-BE49-F238E27FC236}">
                  <a16:creationId xmlns:a16="http://schemas.microsoft.com/office/drawing/2014/main" id="{89FF3C31-7187-5647-290A-7F122C948856}"/>
                </a:ext>
              </a:extLst>
            </p:cNvPr>
            <p:cNvSpPr/>
            <p:nvPr/>
          </p:nvSpPr>
          <p:spPr>
            <a:xfrm>
              <a:off x="4542054" y="2963962"/>
              <a:ext cx="27822" cy="38661"/>
            </a:xfrm>
            <a:custGeom>
              <a:avLst/>
              <a:gdLst>
                <a:gd name="connsiteX0" fmla="*/ 0 w 32591"/>
                <a:gd name="connsiteY0" fmla="*/ 30052 h 45289"/>
                <a:gd name="connsiteX1" fmla="*/ 13968 w 32591"/>
                <a:gd name="connsiteY1" fmla="*/ 45290 h 45289"/>
                <a:gd name="connsiteX2" fmla="*/ 32592 w 32591"/>
                <a:gd name="connsiteY2" fmla="*/ 32592 h 45289"/>
                <a:gd name="connsiteX3" fmla="*/ 27301 w 32591"/>
                <a:gd name="connsiteY3" fmla="*/ 10793 h 45289"/>
                <a:gd name="connsiteX4" fmla="*/ 13121 w 32591"/>
                <a:gd name="connsiteY4" fmla="*/ 0 h 45289"/>
                <a:gd name="connsiteX5" fmla="*/ 1905 w 32591"/>
                <a:gd name="connsiteY5" fmla="*/ 15238 h 45289"/>
                <a:gd name="connsiteX6" fmla="*/ 0 w 32591"/>
                <a:gd name="connsiteY6" fmla="*/ 30052 h 45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91" h="45289">
                  <a:moveTo>
                    <a:pt x="0" y="30052"/>
                  </a:moveTo>
                  <a:lnTo>
                    <a:pt x="13968" y="45290"/>
                  </a:lnTo>
                  <a:lnTo>
                    <a:pt x="32592" y="32592"/>
                  </a:lnTo>
                  <a:lnTo>
                    <a:pt x="27301" y="10793"/>
                  </a:lnTo>
                  <a:lnTo>
                    <a:pt x="13121" y="0"/>
                  </a:lnTo>
                  <a:lnTo>
                    <a:pt x="1905" y="15238"/>
                  </a:lnTo>
                  <a:lnTo>
                    <a:pt x="0" y="300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9" name="Полилиния: фигура 1238">
              <a:extLst>
                <a:ext uri="{FF2B5EF4-FFF2-40B4-BE49-F238E27FC236}">
                  <a16:creationId xmlns:a16="http://schemas.microsoft.com/office/drawing/2014/main" id="{76C0EB6E-A4F5-E0C0-CDD7-4C2A60F29F90}"/>
                </a:ext>
              </a:extLst>
            </p:cNvPr>
            <p:cNvSpPr/>
            <p:nvPr/>
          </p:nvSpPr>
          <p:spPr>
            <a:xfrm>
              <a:off x="4986848" y="2977150"/>
              <a:ext cx="1011716" cy="701516"/>
            </a:xfrm>
            <a:custGeom>
              <a:avLst/>
              <a:gdLst>
                <a:gd name="connsiteX0" fmla="*/ 1185156 w 1185156"/>
                <a:gd name="connsiteY0" fmla="*/ 603795 h 821778"/>
                <a:gd name="connsiteX1" fmla="*/ 1150871 w 1185156"/>
                <a:gd name="connsiteY1" fmla="*/ 540728 h 821778"/>
                <a:gd name="connsiteX2" fmla="*/ 1061138 w 1185156"/>
                <a:gd name="connsiteY2" fmla="*/ 443799 h 821778"/>
                <a:gd name="connsiteX3" fmla="*/ 992780 w 1185156"/>
                <a:gd name="connsiteY3" fmla="*/ 443799 h 821778"/>
                <a:gd name="connsiteX4" fmla="*/ 983891 w 1185156"/>
                <a:gd name="connsiteY4" fmla="*/ 483163 h 821778"/>
                <a:gd name="connsiteX5" fmla="*/ 981986 w 1185156"/>
                <a:gd name="connsiteY5" fmla="*/ 542421 h 821778"/>
                <a:gd name="connsiteX6" fmla="*/ 933522 w 1185156"/>
                <a:gd name="connsiteY6" fmla="*/ 571203 h 821778"/>
                <a:gd name="connsiteX7" fmla="*/ 906644 w 1185156"/>
                <a:gd name="connsiteY7" fmla="*/ 565912 h 821778"/>
                <a:gd name="connsiteX8" fmla="*/ 888655 w 1185156"/>
                <a:gd name="connsiteY8" fmla="*/ 592790 h 821778"/>
                <a:gd name="connsiteX9" fmla="*/ 854582 w 1185156"/>
                <a:gd name="connsiteY9" fmla="*/ 565912 h 821778"/>
                <a:gd name="connsiteX10" fmla="*/ 894158 w 1185156"/>
                <a:gd name="connsiteY10" fmla="*/ 529934 h 821778"/>
                <a:gd name="connsiteX11" fmla="*/ 894158 w 1185156"/>
                <a:gd name="connsiteY11" fmla="*/ 490359 h 821778"/>
                <a:gd name="connsiteX12" fmla="*/ 766542 w 1185156"/>
                <a:gd name="connsiteY12" fmla="*/ 488665 h 821778"/>
                <a:gd name="connsiteX13" fmla="*/ 703687 w 1185156"/>
                <a:gd name="connsiteY13" fmla="*/ 441894 h 821778"/>
                <a:gd name="connsiteX14" fmla="*/ 606546 w 1185156"/>
                <a:gd name="connsiteY14" fmla="*/ 450994 h 821778"/>
                <a:gd name="connsiteX15" fmla="*/ 572473 w 1185156"/>
                <a:gd name="connsiteY15" fmla="*/ 404223 h 821778"/>
                <a:gd name="connsiteX16" fmla="*/ 630037 w 1185156"/>
                <a:gd name="connsiteY16" fmla="*/ 398721 h 821778"/>
                <a:gd name="connsiteX17" fmla="*/ 660513 w 1185156"/>
                <a:gd name="connsiteY17" fmla="*/ 339463 h 821778"/>
                <a:gd name="connsiteX18" fmla="*/ 583266 w 1185156"/>
                <a:gd name="connsiteY18" fmla="*/ 321474 h 821778"/>
                <a:gd name="connsiteX19" fmla="*/ 547288 w 1185156"/>
                <a:gd name="connsiteY19" fmla="*/ 364647 h 821778"/>
                <a:gd name="connsiteX20" fmla="*/ 529299 w 1185156"/>
                <a:gd name="connsiteY20" fmla="*/ 332267 h 821778"/>
                <a:gd name="connsiteX21" fmla="*/ 331844 w 1185156"/>
                <a:gd name="connsiteY21" fmla="*/ 283803 h 821778"/>
                <a:gd name="connsiteX22" fmla="*/ 306659 w 1185156"/>
                <a:gd name="connsiteY22" fmla="*/ 308987 h 821778"/>
                <a:gd name="connsiteX23" fmla="*/ 277877 w 1185156"/>
                <a:gd name="connsiteY23" fmla="*/ 282110 h 821778"/>
                <a:gd name="connsiteX24" fmla="*/ 173752 w 1185156"/>
                <a:gd name="connsiteY24" fmla="*/ 343060 h 821778"/>
                <a:gd name="connsiteX25" fmla="*/ 119785 w 1185156"/>
                <a:gd name="connsiteY25" fmla="*/ 290998 h 821778"/>
                <a:gd name="connsiteX26" fmla="*/ 136081 w 1185156"/>
                <a:gd name="connsiteY26" fmla="*/ 244227 h 821778"/>
                <a:gd name="connsiteX27" fmla="*/ 119785 w 1185156"/>
                <a:gd name="connsiteY27" fmla="*/ 197667 h 821778"/>
                <a:gd name="connsiteX28" fmla="*/ 184546 w 1185156"/>
                <a:gd name="connsiteY28" fmla="*/ 176080 h 821778"/>
                <a:gd name="connsiteX29" fmla="*/ 243803 w 1185156"/>
                <a:gd name="connsiteY29" fmla="*/ 217349 h 821778"/>
                <a:gd name="connsiteX30" fmla="*/ 272374 w 1185156"/>
                <a:gd name="connsiteY30" fmla="*/ 170578 h 821778"/>
                <a:gd name="connsiteX31" fmla="*/ 270681 w 1185156"/>
                <a:gd name="connsiteY31" fmla="*/ 86135 h 821778"/>
                <a:gd name="connsiteX32" fmla="*/ 191741 w 1185156"/>
                <a:gd name="connsiteY32" fmla="*/ 0 h 821778"/>
                <a:gd name="connsiteX33" fmla="*/ 168250 w 1185156"/>
                <a:gd name="connsiteY33" fmla="*/ 84443 h 821778"/>
                <a:gd name="connsiteX34" fmla="*/ 60528 w 1185156"/>
                <a:gd name="connsiteY34" fmla="*/ 154494 h 821778"/>
                <a:gd name="connsiteX35" fmla="*/ 51427 w 1185156"/>
                <a:gd name="connsiteY35" fmla="*/ 208461 h 821778"/>
                <a:gd name="connsiteX36" fmla="*/ 0 w 1185156"/>
                <a:gd name="connsiteY36" fmla="*/ 254809 h 821778"/>
                <a:gd name="connsiteX37" fmla="*/ 20317 w 1185156"/>
                <a:gd name="connsiteY37" fmla="*/ 362531 h 821778"/>
                <a:gd name="connsiteX38" fmla="*/ 76823 w 1185156"/>
                <a:gd name="connsiteY38" fmla="*/ 447397 h 821778"/>
                <a:gd name="connsiteX39" fmla="*/ 128674 w 1185156"/>
                <a:gd name="connsiteY39" fmla="*/ 453957 h 821778"/>
                <a:gd name="connsiteX40" fmla="*/ 130155 w 1185156"/>
                <a:gd name="connsiteY40" fmla="*/ 454169 h 821778"/>
                <a:gd name="connsiteX41" fmla="*/ 131002 w 1185156"/>
                <a:gd name="connsiteY41" fmla="*/ 455439 h 821778"/>
                <a:gd name="connsiteX42" fmla="*/ 158938 w 1185156"/>
                <a:gd name="connsiteY42" fmla="*/ 496284 h 821778"/>
                <a:gd name="connsiteX43" fmla="*/ 350891 w 1185156"/>
                <a:gd name="connsiteY43" fmla="*/ 516813 h 821778"/>
                <a:gd name="connsiteX44" fmla="*/ 394488 w 1185156"/>
                <a:gd name="connsiteY44" fmla="*/ 503268 h 821778"/>
                <a:gd name="connsiteX45" fmla="*/ 396181 w 1185156"/>
                <a:gd name="connsiteY45" fmla="*/ 502633 h 821778"/>
                <a:gd name="connsiteX46" fmla="*/ 397451 w 1185156"/>
                <a:gd name="connsiteY46" fmla="*/ 503692 h 821778"/>
                <a:gd name="connsiteX47" fmla="*/ 842942 w 1185156"/>
                <a:gd name="connsiteY47" fmla="*/ 821779 h 821778"/>
                <a:gd name="connsiteX48" fmla="*/ 942834 w 1185156"/>
                <a:gd name="connsiteY48" fmla="*/ 813737 h 821778"/>
                <a:gd name="connsiteX49" fmla="*/ 977965 w 1185156"/>
                <a:gd name="connsiteY49" fmla="*/ 773103 h 821778"/>
                <a:gd name="connsiteX50" fmla="*/ 979235 w 1185156"/>
                <a:gd name="connsiteY50" fmla="*/ 771621 h 821778"/>
                <a:gd name="connsiteX51" fmla="*/ 981352 w 1185156"/>
                <a:gd name="connsiteY51" fmla="*/ 772045 h 821778"/>
                <a:gd name="connsiteX52" fmla="*/ 1026641 w 1185156"/>
                <a:gd name="connsiteY52" fmla="*/ 782838 h 821778"/>
                <a:gd name="connsiteX53" fmla="*/ 1064101 w 1185156"/>
                <a:gd name="connsiteY53" fmla="*/ 747918 h 821778"/>
                <a:gd name="connsiteX54" fmla="*/ 1065159 w 1185156"/>
                <a:gd name="connsiteY54" fmla="*/ 747072 h 821778"/>
                <a:gd name="connsiteX55" fmla="*/ 1066429 w 1185156"/>
                <a:gd name="connsiteY55" fmla="*/ 747072 h 821778"/>
                <a:gd name="connsiteX56" fmla="*/ 1095211 w 1185156"/>
                <a:gd name="connsiteY56" fmla="*/ 747072 h 821778"/>
                <a:gd name="connsiteX57" fmla="*/ 1110872 w 1185156"/>
                <a:gd name="connsiteY57" fmla="*/ 723580 h 821778"/>
                <a:gd name="connsiteX58" fmla="*/ 1111930 w 1185156"/>
                <a:gd name="connsiteY58" fmla="*/ 721676 h 821778"/>
                <a:gd name="connsiteX59" fmla="*/ 1114258 w 1185156"/>
                <a:gd name="connsiteY59" fmla="*/ 722099 h 821778"/>
                <a:gd name="connsiteX60" fmla="*/ 1142406 w 1185156"/>
                <a:gd name="connsiteY60" fmla="*/ 727390 h 821778"/>
                <a:gd name="connsiteX61" fmla="*/ 1165263 w 1185156"/>
                <a:gd name="connsiteY61" fmla="*/ 686544 h 821778"/>
                <a:gd name="connsiteX62" fmla="*/ 1141136 w 1185156"/>
                <a:gd name="connsiteY62" fmla="*/ 644006 h 821778"/>
                <a:gd name="connsiteX63" fmla="*/ 1139866 w 1185156"/>
                <a:gd name="connsiteY63" fmla="*/ 641466 h 821778"/>
                <a:gd name="connsiteX64" fmla="*/ 1141983 w 1185156"/>
                <a:gd name="connsiteY64" fmla="*/ 639773 h 821778"/>
                <a:gd name="connsiteX65" fmla="*/ 1185156 w 1185156"/>
                <a:gd name="connsiteY65" fmla="*/ 603795 h 821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185156" h="821778">
                  <a:moveTo>
                    <a:pt x="1185156" y="603795"/>
                  </a:moveTo>
                  <a:lnTo>
                    <a:pt x="1150871" y="540728"/>
                  </a:lnTo>
                  <a:lnTo>
                    <a:pt x="1061138" y="443799"/>
                  </a:lnTo>
                  <a:lnTo>
                    <a:pt x="992780" y="443799"/>
                  </a:lnTo>
                  <a:lnTo>
                    <a:pt x="983891" y="483163"/>
                  </a:lnTo>
                  <a:lnTo>
                    <a:pt x="981986" y="542421"/>
                  </a:lnTo>
                  <a:lnTo>
                    <a:pt x="933522" y="571203"/>
                  </a:lnTo>
                  <a:lnTo>
                    <a:pt x="906644" y="565912"/>
                  </a:lnTo>
                  <a:lnTo>
                    <a:pt x="888655" y="592790"/>
                  </a:lnTo>
                  <a:lnTo>
                    <a:pt x="854582" y="565912"/>
                  </a:lnTo>
                  <a:lnTo>
                    <a:pt x="894158" y="529934"/>
                  </a:lnTo>
                  <a:lnTo>
                    <a:pt x="894158" y="490359"/>
                  </a:lnTo>
                  <a:lnTo>
                    <a:pt x="766542" y="488665"/>
                  </a:lnTo>
                  <a:lnTo>
                    <a:pt x="703687" y="441894"/>
                  </a:lnTo>
                  <a:lnTo>
                    <a:pt x="606546" y="450994"/>
                  </a:lnTo>
                  <a:lnTo>
                    <a:pt x="572473" y="404223"/>
                  </a:lnTo>
                  <a:lnTo>
                    <a:pt x="630037" y="398721"/>
                  </a:lnTo>
                  <a:lnTo>
                    <a:pt x="660513" y="339463"/>
                  </a:lnTo>
                  <a:lnTo>
                    <a:pt x="583266" y="321474"/>
                  </a:lnTo>
                  <a:lnTo>
                    <a:pt x="547288" y="364647"/>
                  </a:lnTo>
                  <a:lnTo>
                    <a:pt x="529299" y="332267"/>
                  </a:lnTo>
                  <a:lnTo>
                    <a:pt x="331844" y="283803"/>
                  </a:lnTo>
                  <a:lnTo>
                    <a:pt x="306659" y="308987"/>
                  </a:lnTo>
                  <a:lnTo>
                    <a:pt x="277877" y="282110"/>
                  </a:lnTo>
                  <a:lnTo>
                    <a:pt x="173752" y="343060"/>
                  </a:lnTo>
                  <a:lnTo>
                    <a:pt x="119785" y="290998"/>
                  </a:lnTo>
                  <a:lnTo>
                    <a:pt x="136081" y="244227"/>
                  </a:lnTo>
                  <a:lnTo>
                    <a:pt x="119785" y="197667"/>
                  </a:lnTo>
                  <a:lnTo>
                    <a:pt x="184546" y="176080"/>
                  </a:lnTo>
                  <a:lnTo>
                    <a:pt x="243803" y="217349"/>
                  </a:lnTo>
                  <a:lnTo>
                    <a:pt x="272374" y="170578"/>
                  </a:lnTo>
                  <a:lnTo>
                    <a:pt x="270681" y="86135"/>
                  </a:lnTo>
                  <a:lnTo>
                    <a:pt x="191741" y="0"/>
                  </a:lnTo>
                  <a:lnTo>
                    <a:pt x="168250" y="84443"/>
                  </a:lnTo>
                  <a:lnTo>
                    <a:pt x="60528" y="154494"/>
                  </a:lnTo>
                  <a:lnTo>
                    <a:pt x="51427" y="208461"/>
                  </a:lnTo>
                  <a:lnTo>
                    <a:pt x="0" y="254809"/>
                  </a:lnTo>
                  <a:lnTo>
                    <a:pt x="20317" y="362531"/>
                  </a:lnTo>
                  <a:lnTo>
                    <a:pt x="76823" y="447397"/>
                  </a:lnTo>
                  <a:lnTo>
                    <a:pt x="128674" y="453957"/>
                  </a:lnTo>
                  <a:lnTo>
                    <a:pt x="130155" y="454169"/>
                  </a:lnTo>
                  <a:lnTo>
                    <a:pt x="131002" y="455439"/>
                  </a:lnTo>
                  <a:lnTo>
                    <a:pt x="158938" y="496284"/>
                  </a:lnTo>
                  <a:lnTo>
                    <a:pt x="350891" y="516813"/>
                  </a:lnTo>
                  <a:lnTo>
                    <a:pt x="394488" y="503268"/>
                  </a:lnTo>
                  <a:lnTo>
                    <a:pt x="396181" y="502633"/>
                  </a:lnTo>
                  <a:lnTo>
                    <a:pt x="397451" y="503692"/>
                  </a:lnTo>
                  <a:lnTo>
                    <a:pt x="842942" y="821779"/>
                  </a:lnTo>
                  <a:lnTo>
                    <a:pt x="942834" y="813737"/>
                  </a:lnTo>
                  <a:lnTo>
                    <a:pt x="977965" y="773103"/>
                  </a:lnTo>
                  <a:lnTo>
                    <a:pt x="979235" y="771621"/>
                  </a:lnTo>
                  <a:lnTo>
                    <a:pt x="981352" y="772045"/>
                  </a:lnTo>
                  <a:lnTo>
                    <a:pt x="1026641" y="782838"/>
                  </a:lnTo>
                  <a:lnTo>
                    <a:pt x="1064101" y="747918"/>
                  </a:lnTo>
                  <a:lnTo>
                    <a:pt x="1065159" y="747072"/>
                  </a:lnTo>
                  <a:lnTo>
                    <a:pt x="1066429" y="747072"/>
                  </a:lnTo>
                  <a:lnTo>
                    <a:pt x="1095211" y="747072"/>
                  </a:lnTo>
                  <a:lnTo>
                    <a:pt x="1110872" y="723580"/>
                  </a:lnTo>
                  <a:lnTo>
                    <a:pt x="1111930" y="721676"/>
                  </a:lnTo>
                  <a:lnTo>
                    <a:pt x="1114258" y="722099"/>
                  </a:lnTo>
                  <a:lnTo>
                    <a:pt x="1142406" y="727390"/>
                  </a:lnTo>
                  <a:lnTo>
                    <a:pt x="1165263" y="686544"/>
                  </a:lnTo>
                  <a:lnTo>
                    <a:pt x="1141136" y="644006"/>
                  </a:lnTo>
                  <a:lnTo>
                    <a:pt x="1139866" y="641466"/>
                  </a:lnTo>
                  <a:lnTo>
                    <a:pt x="1141983" y="639773"/>
                  </a:lnTo>
                  <a:lnTo>
                    <a:pt x="1185156" y="603795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0" name="Полилиния: фигура 1239">
              <a:extLst>
                <a:ext uri="{FF2B5EF4-FFF2-40B4-BE49-F238E27FC236}">
                  <a16:creationId xmlns:a16="http://schemas.microsoft.com/office/drawing/2014/main" id="{6ECD01CD-8B9C-EBE4-6B37-B45DC33230AB}"/>
                </a:ext>
              </a:extLst>
            </p:cNvPr>
            <p:cNvSpPr/>
            <p:nvPr/>
          </p:nvSpPr>
          <p:spPr>
            <a:xfrm>
              <a:off x="5686377" y="2614558"/>
              <a:ext cx="889226" cy="554095"/>
            </a:xfrm>
            <a:custGeom>
              <a:avLst/>
              <a:gdLst>
                <a:gd name="connsiteX0" fmla="*/ 132272 w 1041667"/>
                <a:gd name="connsiteY0" fmla="*/ 649085 h 649084"/>
                <a:gd name="connsiteX1" fmla="*/ 148991 w 1041667"/>
                <a:gd name="connsiteY1" fmla="*/ 489512 h 649084"/>
                <a:gd name="connsiteX2" fmla="*/ 161689 w 1041667"/>
                <a:gd name="connsiteY2" fmla="*/ 428561 h 649084"/>
                <a:gd name="connsiteX3" fmla="*/ 214175 w 1041667"/>
                <a:gd name="connsiteY3" fmla="*/ 371843 h 649084"/>
                <a:gd name="connsiteX4" fmla="*/ 277242 w 1041667"/>
                <a:gd name="connsiteY4" fmla="*/ 350891 h 649084"/>
                <a:gd name="connsiteX5" fmla="*/ 302426 w 1041667"/>
                <a:gd name="connsiteY5" fmla="*/ 315125 h 649084"/>
                <a:gd name="connsiteX6" fmla="*/ 287612 w 1041667"/>
                <a:gd name="connsiteY6" fmla="*/ 270893 h 649084"/>
                <a:gd name="connsiteX7" fmla="*/ 333748 w 1041667"/>
                <a:gd name="connsiteY7" fmla="*/ 300310 h 649084"/>
                <a:gd name="connsiteX8" fmla="*/ 375864 w 1041667"/>
                <a:gd name="connsiteY8" fmla="*/ 296289 h 649084"/>
                <a:gd name="connsiteX9" fmla="*/ 386445 w 1041667"/>
                <a:gd name="connsiteY9" fmla="*/ 264755 h 649084"/>
                <a:gd name="connsiteX10" fmla="*/ 413746 w 1041667"/>
                <a:gd name="connsiteY10" fmla="*/ 266872 h 649084"/>
                <a:gd name="connsiteX11" fmla="*/ 415651 w 1041667"/>
                <a:gd name="connsiteY11" fmla="*/ 235338 h 649084"/>
                <a:gd name="connsiteX12" fmla="*/ 449301 w 1041667"/>
                <a:gd name="connsiteY12" fmla="*/ 247825 h 649084"/>
                <a:gd name="connsiteX13" fmla="*/ 455650 w 1041667"/>
                <a:gd name="connsiteY13" fmla="*/ 216291 h 649084"/>
                <a:gd name="connsiteX14" fmla="*/ 480835 w 1041667"/>
                <a:gd name="connsiteY14" fmla="*/ 243804 h 649084"/>
                <a:gd name="connsiteX15" fmla="*/ 499670 w 1041667"/>
                <a:gd name="connsiteY15" fmla="*/ 218407 h 649084"/>
                <a:gd name="connsiteX16" fmla="*/ 506019 w 1041667"/>
                <a:gd name="connsiteY16" fmla="*/ 180736 h 649084"/>
                <a:gd name="connsiteX17" fmla="*/ 541786 w 1041667"/>
                <a:gd name="connsiteY17" fmla="*/ 205921 h 649084"/>
                <a:gd name="connsiteX18" fmla="*/ 564854 w 1041667"/>
                <a:gd name="connsiteY18" fmla="*/ 184969 h 649084"/>
                <a:gd name="connsiteX19" fmla="*/ 613107 w 1041667"/>
                <a:gd name="connsiteY19" fmla="*/ 195339 h 649084"/>
                <a:gd name="connsiteX20" fmla="*/ 653106 w 1041667"/>
                <a:gd name="connsiteY20" fmla="*/ 149203 h 649084"/>
                <a:gd name="connsiteX21" fmla="*/ 959765 w 1041667"/>
                <a:gd name="connsiteY21" fmla="*/ 142854 h 649084"/>
                <a:gd name="connsiteX22" fmla="*/ 1033202 w 1041667"/>
                <a:gd name="connsiteY22" fmla="*/ 103066 h 649084"/>
                <a:gd name="connsiteX23" fmla="*/ 1041668 w 1041667"/>
                <a:gd name="connsiteY23" fmla="*/ 48253 h 649084"/>
                <a:gd name="connsiteX24" fmla="*/ 1010134 w 1041667"/>
                <a:gd name="connsiteY24" fmla="*/ 10582 h 649084"/>
                <a:gd name="connsiteX25" fmla="*/ 936697 w 1041667"/>
                <a:gd name="connsiteY25" fmla="*/ 29417 h 649084"/>
                <a:gd name="connsiteX26" fmla="*/ 923998 w 1041667"/>
                <a:gd name="connsiteY26" fmla="*/ 56718 h 649084"/>
                <a:gd name="connsiteX27" fmla="*/ 798076 w 1041667"/>
                <a:gd name="connsiteY27" fmla="*/ 46348 h 649084"/>
                <a:gd name="connsiteX28" fmla="*/ 743474 w 1041667"/>
                <a:gd name="connsiteY28" fmla="*/ 0 h 649084"/>
                <a:gd name="connsiteX29" fmla="*/ 695009 w 1041667"/>
                <a:gd name="connsiteY29" fmla="*/ 27301 h 649084"/>
                <a:gd name="connsiteX30" fmla="*/ 646757 w 1041667"/>
                <a:gd name="connsiteY30" fmla="*/ 6349 h 649084"/>
                <a:gd name="connsiteX31" fmla="*/ 585806 w 1041667"/>
                <a:gd name="connsiteY31" fmla="*/ 46348 h 649084"/>
                <a:gd name="connsiteX32" fmla="*/ 535436 w 1041667"/>
                <a:gd name="connsiteY32" fmla="*/ 46348 h 649084"/>
                <a:gd name="connsiteX33" fmla="*/ 510252 w 1041667"/>
                <a:gd name="connsiteY33" fmla="*/ 67300 h 649084"/>
                <a:gd name="connsiteX34" fmla="*/ 476602 w 1041667"/>
                <a:gd name="connsiteY34" fmla="*/ 31534 h 649084"/>
                <a:gd name="connsiteX35" fmla="*/ 459883 w 1041667"/>
                <a:gd name="connsiteY35" fmla="*/ 104971 h 649084"/>
                <a:gd name="connsiteX36" fmla="*/ 422000 w 1041667"/>
                <a:gd name="connsiteY36" fmla="*/ 107087 h 649084"/>
                <a:gd name="connsiteX37" fmla="*/ 417767 w 1041667"/>
                <a:gd name="connsiteY37" fmla="*/ 136505 h 649084"/>
                <a:gd name="connsiteX38" fmla="*/ 323378 w 1041667"/>
                <a:gd name="connsiteY38" fmla="*/ 165922 h 649084"/>
                <a:gd name="connsiteX39" fmla="*/ 289728 w 1041667"/>
                <a:gd name="connsiteY39" fmla="*/ 151319 h 649084"/>
                <a:gd name="connsiteX40" fmla="*/ 268776 w 1041667"/>
                <a:gd name="connsiteY40" fmla="*/ 176504 h 649084"/>
                <a:gd name="connsiteX41" fmla="*/ 296077 w 1041667"/>
                <a:gd name="connsiteY41" fmla="*/ 203805 h 649084"/>
                <a:gd name="connsiteX42" fmla="*/ 258195 w 1041667"/>
                <a:gd name="connsiteY42" fmla="*/ 239571 h 649084"/>
                <a:gd name="connsiteX43" fmla="*/ 197244 w 1041667"/>
                <a:gd name="connsiteY43" fmla="*/ 214386 h 649084"/>
                <a:gd name="connsiteX44" fmla="*/ 188990 w 1041667"/>
                <a:gd name="connsiteY44" fmla="*/ 260523 h 649084"/>
                <a:gd name="connsiteX45" fmla="*/ 144758 w 1041667"/>
                <a:gd name="connsiteY45" fmla="*/ 258406 h 649084"/>
                <a:gd name="connsiteX46" fmla="*/ 142642 w 1041667"/>
                <a:gd name="connsiteY46" fmla="*/ 294173 h 649084"/>
                <a:gd name="connsiteX47" fmla="*/ 81903 w 1041667"/>
                <a:gd name="connsiteY47" fmla="*/ 325495 h 649084"/>
                <a:gd name="connsiteX48" fmla="*/ 44020 w 1041667"/>
                <a:gd name="connsiteY48" fmla="*/ 313008 h 649084"/>
                <a:gd name="connsiteX49" fmla="*/ 1905 w 1041667"/>
                <a:gd name="connsiteY49" fmla="*/ 344542 h 649084"/>
                <a:gd name="connsiteX50" fmla="*/ 0 w 1041667"/>
                <a:gd name="connsiteY50" fmla="*/ 390678 h 649084"/>
                <a:gd name="connsiteX51" fmla="*/ 39787 w 1041667"/>
                <a:gd name="connsiteY51" fmla="*/ 430677 h 649084"/>
                <a:gd name="connsiteX52" fmla="*/ 41904 w 1041667"/>
                <a:gd name="connsiteY52" fmla="*/ 491417 h 649084"/>
                <a:gd name="connsiteX53" fmla="*/ 4021 w 1041667"/>
                <a:gd name="connsiteY53" fmla="*/ 529299 h 649084"/>
                <a:gd name="connsiteX54" fmla="*/ 33438 w 1041667"/>
                <a:gd name="connsiteY54" fmla="*/ 594483 h 649084"/>
                <a:gd name="connsiteX55" fmla="*/ 67088 w 1041667"/>
                <a:gd name="connsiteY55" fmla="*/ 598716 h 649084"/>
                <a:gd name="connsiteX56" fmla="*/ 69204 w 1041667"/>
                <a:gd name="connsiteY56" fmla="*/ 627921 h 649084"/>
                <a:gd name="connsiteX57" fmla="*/ 107087 w 1041667"/>
                <a:gd name="connsiteY57" fmla="*/ 636387 h 649084"/>
                <a:gd name="connsiteX58" fmla="*/ 132272 w 1041667"/>
                <a:gd name="connsiteY58" fmla="*/ 649085 h 64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41667" h="649084">
                  <a:moveTo>
                    <a:pt x="132272" y="649085"/>
                  </a:moveTo>
                  <a:lnTo>
                    <a:pt x="148991" y="489512"/>
                  </a:lnTo>
                  <a:lnTo>
                    <a:pt x="161689" y="428561"/>
                  </a:lnTo>
                  <a:lnTo>
                    <a:pt x="214175" y="371843"/>
                  </a:lnTo>
                  <a:lnTo>
                    <a:pt x="277242" y="350891"/>
                  </a:lnTo>
                  <a:lnTo>
                    <a:pt x="302426" y="315125"/>
                  </a:lnTo>
                  <a:lnTo>
                    <a:pt x="287612" y="270893"/>
                  </a:lnTo>
                  <a:lnTo>
                    <a:pt x="333748" y="300310"/>
                  </a:lnTo>
                  <a:lnTo>
                    <a:pt x="375864" y="296289"/>
                  </a:lnTo>
                  <a:lnTo>
                    <a:pt x="386445" y="264755"/>
                  </a:lnTo>
                  <a:lnTo>
                    <a:pt x="413746" y="266872"/>
                  </a:lnTo>
                  <a:lnTo>
                    <a:pt x="415651" y="235338"/>
                  </a:lnTo>
                  <a:lnTo>
                    <a:pt x="449301" y="247825"/>
                  </a:lnTo>
                  <a:lnTo>
                    <a:pt x="455650" y="216291"/>
                  </a:lnTo>
                  <a:lnTo>
                    <a:pt x="480835" y="243804"/>
                  </a:lnTo>
                  <a:lnTo>
                    <a:pt x="499670" y="218407"/>
                  </a:lnTo>
                  <a:lnTo>
                    <a:pt x="506019" y="180736"/>
                  </a:lnTo>
                  <a:lnTo>
                    <a:pt x="541786" y="205921"/>
                  </a:lnTo>
                  <a:lnTo>
                    <a:pt x="564854" y="184969"/>
                  </a:lnTo>
                  <a:lnTo>
                    <a:pt x="613107" y="195339"/>
                  </a:lnTo>
                  <a:lnTo>
                    <a:pt x="653106" y="149203"/>
                  </a:lnTo>
                  <a:lnTo>
                    <a:pt x="959765" y="142854"/>
                  </a:lnTo>
                  <a:lnTo>
                    <a:pt x="1033202" y="103066"/>
                  </a:lnTo>
                  <a:lnTo>
                    <a:pt x="1041668" y="48253"/>
                  </a:lnTo>
                  <a:lnTo>
                    <a:pt x="1010134" y="10582"/>
                  </a:lnTo>
                  <a:lnTo>
                    <a:pt x="936697" y="29417"/>
                  </a:lnTo>
                  <a:lnTo>
                    <a:pt x="923998" y="56718"/>
                  </a:lnTo>
                  <a:lnTo>
                    <a:pt x="798076" y="46348"/>
                  </a:lnTo>
                  <a:lnTo>
                    <a:pt x="743474" y="0"/>
                  </a:lnTo>
                  <a:lnTo>
                    <a:pt x="695009" y="27301"/>
                  </a:lnTo>
                  <a:lnTo>
                    <a:pt x="646757" y="6349"/>
                  </a:lnTo>
                  <a:lnTo>
                    <a:pt x="585806" y="46348"/>
                  </a:lnTo>
                  <a:lnTo>
                    <a:pt x="535436" y="46348"/>
                  </a:lnTo>
                  <a:lnTo>
                    <a:pt x="510252" y="67300"/>
                  </a:lnTo>
                  <a:lnTo>
                    <a:pt x="476602" y="31534"/>
                  </a:lnTo>
                  <a:lnTo>
                    <a:pt x="459883" y="104971"/>
                  </a:lnTo>
                  <a:lnTo>
                    <a:pt x="422000" y="107087"/>
                  </a:lnTo>
                  <a:lnTo>
                    <a:pt x="417767" y="136505"/>
                  </a:lnTo>
                  <a:lnTo>
                    <a:pt x="323378" y="165922"/>
                  </a:lnTo>
                  <a:lnTo>
                    <a:pt x="289728" y="151319"/>
                  </a:lnTo>
                  <a:lnTo>
                    <a:pt x="268776" y="176504"/>
                  </a:lnTo>
                  <a:lnTo>
                    <a:pt x="296077" y="203805"/>
                  </a:lnTo>
                  <a:lnTo>
                    <a:pt x="258195" y="239571"/>
                  </a:lnTo>
                  <a:lnTo>
                    <a:pt x="197244" y="214386"/>
                  </a:lnTo>
                  <a:lnTo>
                    <a:pt x="188990" y="260523"/>
                  </a:lnTo>
                  <a:lnTo>
                    <a:pt x="144758" y="258406"/>
                  </a:lnTo>
                  <a:lnTo>
                    <a:pt x="142642" y="294173"/>
                  </a:lnTo>
                  <a:lnTo>
                    <a:pt x="81903" y="325495"/>
                  </a:lnTo>
                  <a:lnTo>
                    <a:pt x="44020" y="313008"/>
                  </a:lnTo>
                  <a:lnTo>
                    <a:pt x="1905" y="344542"/>
                  </a:lnTo>
                  <a:lnTo>
                    <a:pt x="0" y="390678"/>
                  </a:lnTo>
                  <a:lnTo>
                    <a:pt x="39787" y="430677"/>
                  </a:lnTo>
                  <a:lnTo>
                    <a:pt x="41904" y="491417"/>
                  </a:lnTo>
                  <a:lnTo>
                    <a:pt x="4021" y="529299"/>
                  </a:lnTo>
                  <a:lnTo>
                    <a:pt x="33438" y="594483"/>
                  </a:lnTo>
                  <a:lnTo>
                    <a:pt x="67088" y="598716"/>
                  </a:lnTo>
                  <a:lnTo>
                    <a:pt x="69204" y="627921"/>
                  </a:lnTo>
                  <a:lnTo>
                    <a:pt x="107087" y="636387"/>
                  </a:lnTo>
                  <a:lnTo>
                    <a:pt x="132272" y="649085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1" name="Полилиния: фигура 1240">
              <a:extLst>
                <a:ext uri="{FF2B5EF4-FFF2-40B4-BE49-F238E27FC236}">
                  <a16:creationId xmlns:a16="http://schemas.microsoft.com/office/drawing/2014/main" id="{E76E562C-BC0E-1DD0-010B-360C9142C6FD}"/>
                </a:ext>
              </a:extLst>
            </p:cNvPr>
            <p:cNvSpPr/>
            <p:nvPr/>
          </p:nvSpPr>
          <p:spPr>
            <a:xfrm>
              <a:off x="4232577" y="3033879"/>
              <a:ext cx="884709" cy="859055"/>
            </a:xfrm>
            <a:custGeom>
              <a:avLst/>
              <a:gdLst>
                <a:gd name="connsiteX0" fmla="*/ 877862 w 1036376"/>
                <a:gd name="connsiteY0" fmla="*/ 193646 h 1006324"/>
                <a:gd name="connsiteX1" fmla="*/ 823684 w 1036376"/>
                <a:gd name="connsiteY1" fmla="*/ 242534 h 1006324"/>
                <a:gd name="connsiteX2" fmla="*/ 798499 w 1036376"/>
                <a:gd name="connsiteY2" fmla="*/ 195762 h 1006324"/>
                <a:gd name="connsiteX3" fmla="*/ 834477 w 1036376"/>
                <a:gd name="connsiteY3" fmla="*/ 188567 h 1006324"/>
                <a:gd name="connsiteX4" fmla="*/ 789610 w 1036376"/>
                <a:gd name="connsiteY4" fmla="*/ 104125 h 1006324"/>
                <a:gd name="connsiteX5" fmla="*/ 721252 w 1036376"/>
                <a:gd name="connsiteY5" fmla="*/ 114918 h 1006324"/>
                <a:gd name="connsiteX6" fmla="*/ 653106 w 1036376"/>
                <a:gd name="connsiteY6" fmla="*/ 91638 h 1006324"/>
                <a:gd name="connsiteX7" fmla="*/ 568663 w 1036376"/>
                <a:gd name="connsiteY7" fmla="*/ 104125 h 1006324"/>
                <a:gd name="connsiteX8" fmla="*/ 521892 w 1036376"/>
                <a:gd name="connsiteY8" fmla="*/ 220947 h 1006324"/>
                <a:gd name="connsiteX9" fmla="*/ 487819 w 1036376"/>
                <a:gd name="connsiteY9" fmla="*/ 201265 h 1006324"/>
                <a:gd name="connsiteX10" fmla="*/ 439354 w 1036376"/>
                <a:gd name="connsiteY10" fmla="*/ 88040 h 1006324"/>
                <a:gd name="connsiteX11" fmla="*/ 446550 w 1036376"/>
                <a:gd name="connsiteY11" fmla="*/ 0 h 1006324"/>
                <a:gd name="connsiteX12" fmla="*/ 367398 w 1036376"/>
                <a:gd name="connsiteY12" fmla="*/ 8889 h 1006324"/>
                <a:gd name="connsiteX13" fmla="*/ 345812 w 1036376"/>
                <a:gd name="connsiteY13" fmla="*/ 84443 h 1006324"/>
                <a:gd name="connsiteX14" fmla="*/ 380097 w 1036376"/>
                <a:gd name="connsiteY14" fmla="*/ 125711 h 1006324"/>
                <a:gd name="connsiteX15" fmla="*/ 347716 w 1036376"/>
                <a:gd name="connsiteY15" fmla="*/ 168885 h 1006324"/>
                <a:gd name="connsiteX16" fmla="*/ 295654 w 1036376"/>
                <a:gd name="connsiteY16" fmla="*/ 140102 h 1006324"/>
                <a:gd name="connsiteX17" fmla="*/ 286554 w 1036376"/>
                <a:gd name="connsiteY17" fmla="*/ 79575 h 1006324"/>
                <a:gd name="connsiteX18" fmla="*/ 285072 w 1036376"/>
                <a:gd name="connsiteY18" fmla="*/ 80210 h 1006324"/>
                <a:gd name="connsiteX19" fmla="*/ 258830 w 1036376"/>
                <a:gd name="connsiteY19" fmla="*/ 108569 h 1006324"/>
                <a:gd name="connsiteX20" fmla="*/ 257560 w 1036376"/>
                <a:gd name="connsiteY20" fmla="*/ 110050 h 1006324"/>
                <a:gd name="connsiteX21" fmla="*/ 255655 w 1036376"/>
                <a:gd name="connsiteY21" fmla="*/ 109627 h 1006324"/>
                <a:gd name="connsiteX22" fmla="*/ 233434 w 1036376"/>
                <a:gd name="connsiteY22" fmla="*/ 105183 h 1006324"/>
                <a:gd name="connsiteX23" fmla="*/ 233222 w 1036376"/>
                <a:gd name="connsiteY23" fmla="*/ 105183 h 1006324"/>
                <a:gd name="connsiteX24" fmla="*/ 203593 w 1036376"/>
                <a:gd name="connsiteY24" fmla="*/ 97141 h 1006324"/>
                <a:gd name="connsiteX25" fmla="*/ 199572 w 1036376"/>
                <a:gd name="connsiteY25" fmla="*/ 120209 h 1006324"/>
                <a:gd name="connsiteX26" fmla="*/ 199572 w 1036376"/>
                <a:gd name="connsiteY26" fmla="*/ 121267 h 1006324"/>
                <a:gd name="connsiteX27" fmla="*/ 198725 w 1036376"/>
                <a:gd name="connsiteY27" fmla="*/ 122114 h 1006324"/>
                <a:gd name="connsiteX28" fmla="*/ 150473 w 1036376"/>
                <a:gd name="connsiteY28" fmla="*/ 170366 h 1006324"/>
                <a:gd name="connsiteX29" fmla="*/ 139891 w 1036376"/>
                <a:gd name="connsiteY29" fmla="*/ 208037 h 1006324"/>
                <a:gd name="connsiteX30" fmla="*/ 154705 w 1036376"/>
                <a:gd name="connsiteY30" fmla="*/ 233645 h 1006324"/>
                <a:gd name="connsiteX31" fmla="*/ 168250 w 1036376"/>
                <a:gd name="connsiteY31" fmla="*/ 255867 h 1006324"/>
                <a:gd name="connsiteX32" fmla="*/ 169520 w 1036376"/>
                <a:gd name="connsiteY32" fmla="*/ 257983 h 1006324"/>
                <a:gd name="connsiteX33" fmla="*/ 167615 w 1036376"/>
                <a:gd name="connsiteY33" fmla="*/ 259888 h 1006324"/>
                <a:gd name="connsiteX34" fmla="*/ 117246 w 1036376"/>
                <a:gd name="connsiteY34" fmla="*/ 312373 h 1006324"/>
                <a:gd name="connsiteX35" fmla="*/ 106241 w 1036376"/>
                <a:gd name="connsiteY35" fmla="*/ 362531 h 1006324"/>
                <a:gd name="connsiteX36" fmla="*/ 105818 w 1036376"/>
                <a:gd name="connsiteY36" fmla="*/ 365282 h 1006324"/>
                <a:gd name="connsiteX37" fmla="*/ 103066 w 1036376"/>
                <a:gd name="connsiteY37" fmla="*/ 365282 h 1006324"/>
                <a:gd name="connsiteX38" fmla="*/ 75554 w 1036376"/>
                <a:gd name="connsiteY38" fmla="*/ 365282 h 1006324"/>
                <a:gd name="connsiteX39" fmla="*/ 54390 w 1036376"/>
                <a:gd name="connsiteY39" fmla="*/ 388562 h 1006324"/>
                <a:gd name="connsiteX40" fmla="*/ 54179 w 1036376"/>
                <a:gd name="connsiteY40" fmla="*/ 388774 h 1006324"/>
                <a:gd name="connsiteX41" fmla="*/ 8465 w 1036376"/>
                <a:gd name="connsiteY41" fmla="*/ 441048 h 1006324"/>
                <a:gd name="connsiteX42" fmla="*/ 0 w 1036376"/>
                <a:gd name="connsiteY42" fmla="*/ 505173 h 1006324"/>
                <a:gd name="connsiteX43" fmla="*/ 116611 w 1036376"/>
                <a:gd name="connsiteY43" fmla="*/ 637233 h 1006324"/>
                <a:gd name="connsiteX44" fmla="*/ 156187 w 1036376"/>
                <a:gd name="connsiteY44" fmla="*/ 674693 h 1006324"/>
                <a:gd name="connsiteX45" fmla="*/ 198090 w 1036376"/>
                <a:gd name="connsiteY45" fmla="*/ 701147 h 1006324"/>
                <a:gd name="connsiteX46" fmla="*/ 198514 w 1036376"/>
                <a:gd name="connsiteY46" fmla="*/ 701570 h 1006324"/>
                <a:gd name="connsiteX47" fmla="*/ 198937 w 1036376"/>
                <a:gd name="connsiteY47" fmla="*/ 701782 h 1006324"/>
                <a:gd name="connsiteX48" fmla="*/ 242322 w 1036376"/>
                <a:gd name="connsiteY48" fmla="*/ 751940 h 1006324"/>
                <a:gd name="connsiteX49" fmla="*/ 311950 w 1036376"/>
                <a:gd name="connsiteY49" fmla="*/ 754056 h 1006324"/>
                <a:gd name="connsiteX50" fmla="*/ 314278 w 1036376"/>
                <a:gd name="connsiteY50" fmla="*/ 754056 h 1006324"/>
                <a:gd name="connsiteX51" fmla="*/ 315125 w 1036376"/>
                <a:gd name="connsiteY51" fmla="*/ 756172 h 1006324"/>
                <a:gd name="connsiteX52" fmla="*/ 342637 w 1036376"/>
                <a:gd name="connsiteY52" fmla="*/ 826223 h 1006324"/>
                <a:gd name="connsiteX53" fmla="*/ 363801 w 1036376"/>
                <a:gd name="connsiteY53" fmla="*/ 816488 h 1006324"/>
                <a:gd name="connsiteX54" fmla="*/ 365070 w 1036376"/>
                <a:gd name="connsiteY54" fmla="*/ 816065 h 1006324"/>
                <a:gd name="connsiteX55" fmla="*/ 366340 w 1036376"/>
                <a:gd name="connsiteY55" fmla="*/ 816488 h 1006324"/>
                <a:gd name="connsiteX56" fmla="*/ 406339 w 1036376"/>
                <a:gd name="connsiteY56" fmla="*/ 829610 h 1006324"/>
                <a:gd name="connsiteX57" fmla="*/ 409514 w 1036376"/>
                <a:gd name="connsiteY57" fmla="*/ 830879 h 1006324"/>
                <a:gd name="connsiteX58" fmla="*/ 408244 w 1036376"/>
                <a:gd name="connsiteY58" fmla="*/ 834054 h 1006324"/>
                <a:gd name="connsiteX59" fmla="*/ 395969 w 1036376"/>
                <a:gd name="connsiteY59" fmla="*/ 866857 h 1006324"/>
                <a:gd name="connsiteX60" fmla="*/ 433429 w 1036376"/>
                <a:gd name="connsiteY60" fmla="*/ 885481 h 1006324"/>
                <a:gd name="connsiteX61" fmla="*/ 435122 w 1036376"/>
                <a:gd name="connsiteY61" fmla="*/ 886328 h 1006324"/>
                <a:gd name="connsiteX62" fmla="*/ 435122 w 1036376"/>
                <a:gd name="connsiteY62" fmla="*/ 888444 h 1006324"/>
                <a:gd name="connsiteX63" fmla="*/ 435122 w 1036376"/>
                <a:gd name="connsiteY63" fmla="*/ 926750 h 1006324"/>
                <a:gd name="connsiteX64" fmla="*/ 473639 w 1036376"/>
                <a:gd name="connsiteY64" fmla="*/ 920613 h 1006324"/>
                <a:gd name="connsiteX65" fmla="*/ 475544 w 1036376"/>
                <a:gd name="connsiteY65" fmla="*/ 920401 h 1006324"/>
                <a:gd name="connsiteX66" fmla="*/ 476602 w 1036376"/>
                <a:gd name="connsiteY66" fmla="*/ 921882 h 1006324"/>
                <a:gd name="connsiteX67" fmla="*/ 507713 w 1036376"/>
                <a:gd name="connsiteY67" fmla="*/ 959553 h 1006324"/>
                <a:gd name="connsiteX68" fmla="*/ 508347 w 1036376"/>
                <a:gd name="connsiteY68" fmla="*/ 960400 h 1006324"/>
                <a:gd name="connsiteX69" fmla="*/ 508559 w 1036376"/>
                <a:gd name="connsiteY69" fmla="*/ 961458 h 1006324"/>
                <a:gd name="connsiteX70" fmla="*/ 512368 w 1036376"/>
                <a:gd name="connsiteY70" fmla="*/ 1006325 h 1006324"/>
                <a:gd name="connsiteX71" fmla="*/ 543056 w 1036376"/>
                <a:gd name="connsiteY71" fmla="*/ 981352 h 1006324"/>
                <a:gd name="connsiteX72" fmla="*/ 544537 w 1036376"/>
                <a:gd name="connsiteY72" fmla="*/ 980082 h 1006324"/>
                <a:gd name="connsiteX73" fmla="*/ 546442 w 1036376"/>
                <a:gd name="connsiteY73" fmla="*/ 980929 h 1006324"/>
                <a:gd name="connsiteX74" fmla="*/ 593636 w 1036376"/>
                <a:gd name="connsiteY74" fmla="*/ 1000187 h 1006324"/>
                <a:gd name="connsiteX75" fmla="*/ 628556 w 1036376"/>
                <a:gd name="connsiteY75" fmla="*/ 973310 h 1006324"/>
                <a:gd name="connsiteX76" fmla="*/ 630672 w 1036376"/>
                <a:gd name="connsiteY76" fmla="*/ 926115 h 1006324"/>
                <a:gd name="connsiteX77" fmla="*/ 630884 w 1036376"/>
                <a:gd name="connsiteY77" fmla="*/ 924422 h 1006324"/>
                <a:gd name="connsiteX78" fmla="*/ 631942 w 1036376"/>
                <a:gd name="connsiteY78" fmla="*/ 923576 h 1006324"/>
                <a:gd name="connsiteX79" fmla="*/ 738818 w 1036376"/>
                <a:gd name="connsiteY79" fmla="*/ 838710 h 1006324"/>
                <a:gd name="connsiteX80" fmla="*/ 712363 w 1036376"/>
                <a:gd name="connsiteY80" fmla="*/ 785801 h 1006324"/>
                <a:gd name="connsiteX81" fmla="*/ 669402 w 1036376"/>
                <a:gd name="connsiteY81" fmla="*/ 800192 h 1006324"/>
                <a:gd name="connsiteX82" fmla="*/ 647815 w 1036376"/>
                <a:gd name="connsiteY82" fmla="*/ 826223 h 1006324"/>
                <a:gd name="connsiteX83" fmla="*/ 646122 w 1036376"/>
                <a:gd name="connsiteY83" fmla="*/ 828128 h 1006324"/>
                <a:gd name="connsiteX84" fmla="*/ 643794 w 1036376"/>
                <a:gd name="connsiteY84" fmla="*/ 827070 h 1006324"/>
                <a:gd name="connsiteX85" fmla="*/ 590462 w 1036376"/>
                <a:gd name="connsiteY85" fmla="*/ 804848 h 1006324"/>
                <a:gd name="connsiteX86" fmla="*/ 588345 w 1036376"/>
                <a:gd name="connsiteY86" fmla="*/ 804002 h 1006324"/>
                <a:gd name="connsiteX87" fmla="*/ 588557 w 1036376"/>
                <a:gd name="connsiteY87" fmla="*/ 801674 h 1006324"/>
                <a:gd name="connsiteX88" fmla="*/ 590673 w 1036376"/>
                <a:gd name="connsiteY88" fmla="*/ 766119 h 1006324"/>
                <a:gd name="connsiteX89" fmla="*/ 590885 w 1036376"/>
                <a:gd name="connsiteY89" fmla="*/ 765061 h 1006324"/>
                <a:gd name="connsiteX90" fmla="*/ 591309 w 1036376"/>
                <a:gd name="connsiteY90" fmla="*/ 764214 h 1006324"/>
                <a:gd name="connsiteX91" fmla="*/ 633636 w 1036376"/>
                <a:gd name="connsiteY91" fmla="*/ 708766 h 1006324"/>
                <a:gd name="connsiteX92" fmla="*/ 634693 w 1036376"/>
                <a:gd name="connsiteY92" fmla="*/ 707496 h 1006324"/>
                <a:gd name="connsiteX93" fmla="*/ 636175 w 1036376"/>
                <a:gd name="connsiteY93" fmla="*/ 707285 h 1006324"/>
                <a:gd name="connsiteX94" fmla="*/ 685909 w 1036376"/>
                <a:gd name="connsiteY94" fmla="*/ 705168 h 1006324"/>
                <a:gd name="connsiteX95" fmla="*/ 684004 w 1036376"/>
                <a:gd name="connsiteY95" fmla="*/ 682735 h 1006324"/>
                <a:gd name="connsiteX96" fmla="*/ 668979 w 1036376"/>
                <a:gd name="connsiteY96" fmla="*/ 656915 h 1006324"/>
                <a:gd name="connsiteX97" fmla="*/ 667708 w 1036376"/>
                <a:gd name="connsiteY97" fmla="*/ 654587 h 1006324"/>
                <a:gd name="connsiteX98" fmla="*/ 669402 w 1036376"/>
                <a:gd name="connsiteY98" fmla="*/ 652683 h 1006324"/>
                <a:gd name="connsiteX99" fmla="*/ 701994 w 1036376"/>
                <a:gd name="connsiteY99" fmla="*/ 620091 h 1006324"/>
                <a:gd name="connsiteX100" fmla="*/ 712787 w 1036376"/>
                <a:gd name="connsiteY100" fmla="*/ 571415 h 1006324"/>
                <a:gd name="connsiteX101" fmla="*/ 675539 w 1036376"/>
                <a:gd name="connsiteY101" fmla="*/ 510252 h 1006324"/>
                <a:gd name="connsiteX102" fmla="*/ 674481 w 1036376"/>
                <a:gd name="connsiteY102" fmla="*/ 508348 h 1006324"/>
                <a:gd name="connsiteX103" fmla="*/ 675751 w 1036376"/>
                <a:gd name="connsiteY103" fmla="*/ 506654 h 1006324"/>
                <a:gd name="connsiteX104" fmla="*/ 693528 w 1036376"/>
                <a:gd name="connsiteY104" fmla="*/ 479988 h 1006324"/>
                <a:gd name="connsiteX105" fmla="*/ 695433 w 1036376"/>
                <a:gd name="connsiteY105" fmla="*/ 477025 h 1006324"/>
                <a:gd name="connsiteX106" fmla="*/ 698396 w 1036376"/>
                <a:gd name="connsiteY106" fmla="*/ 479142 h 1006324"/>
                <a:gd name="connsiteX107" fmla="*/ 833842 w 1036376"/>
                <a:gd name="connsiteY107" fmla="*/ 583690 h 1006324"/>
                <a:gd name="connsiteX108" fmla="*/ 834689 w 1036376"/>
                <a:gd name="connsiteY108" fmla="*/ 584324 h 1006324"/>
                <a:gd name="connsiteX109" fmla="*/ 835112 w 1036376"/>
                <a:gd name="connsiteY109" fmla="*/ 585594 h 1006324"/>
                <a:gd name="connsiteX110" fmla="*/ 843366 w 1036376"/>
                <a:gd name="connsiteY110" fmla="*/ 622842 h 1006324"/>
                <a:gd name="connsiteX111" fmla="*/ 893946 w 1036376"/>
                <a:gd name="connsiteY111" fmla="*/ 620726 h 1006324"/>
                <a:gd name="connsiteX112" fmla="*/ 894793 w 1036376"/>
                <a:gd name="connsiteY112" fmla="*/ 620726 h 1006324"/>
                <a:gd name="connsiteX113" fmla="*/ 895851 w 1036376"/>
                <a:gd name="connsiteY113" fmla="*/ 621149 h 1006324"/>
                <a:gd name="connsiteX114" fmla="*/ 949607 w 1036376"/>
                <a:gd name="connsiteY114" fmla="*/ 655646 h 1006324"/>
                <a:gd name="connsiteX115" fmla="*/ 987912 w 1036376"/>
                <a:gd name="connsiteY115" fmla="*/ 633424 h 1006324"/>
                <a:gd name="connsiteX116" fmla="*/ 977331 w 1036376"/>
                <a:gd name="connsiteY116" fmla="*/ 589192 h 1006324"/>
                <a:gd name="connsiteX117" fmla="*/ 977119 w 1036376"/>
                <a:gd name="connsiteY117" fmla="*/ 588134 h 1006324"/>
                <a:gd name="connsiteX118" fmla="*/ 977754 w 1036376"/>
                <a:gd name="connsiteY118" fmla="*/ 586864 h 1006324"/>
                <a:gd name="connsiteX119" fmla="*/ 992357 w 1036376"/>
                <a:gd name="connsiteY119" fmla="*/ 559775 h 1006324"/>
                <a:gd name="connsiteX120" fmla="*/ 968865 w 1036376"/>
                <a:gd name="connsiteY120" fmla="*/ 523585 h 1006324"/>
                <a:gd name="connsiteX121" fmla="*/ 967596 w 1036376"/>
                <a:gd name="connsiteY121" fmla="*/ 521680 h 1006324"/>
                <a:gd name="connsiteX122" fmla="*/ 969077 w 1036376"/>
                <a:gd name="connsiteY122" fmla="*/ 519776 h 1006324"/>
                <a:gd name="connsiteX123" fmla="*/ 1036377 w 1036376"/>
                <a:gd name="connsiteY123" fmla="*/ 432794 h 1006324"/>
                <a:gd name="connsiteX124" fmla="*/ 1009923 w 1036376"/>
                <a:gd name="connsiteY124" fmla="*/ 393853 h 1006324"/>
                <a:gd name="connsiteX125" fmla="*/ 958072 w 1036376"/>
                <a:gd name="connsiteY125" fmla="*/ 387504 h 1006324"/>
                <a:gd name="connsiteX126" fmla="*/ 956379 w 1036376"/>
                <a:gd name="connsiteY126" fmla="*/ 387292 h 1006324"/>
                <a:gd name="connsiteX127" fmla="*/ 955532 w 1036376"/>
                <a:gd name="connsiteY127" fmla="*/ 386022 h 1006324"/>
                <a:gd name="connsiteX128" fmla="*/ 897968 w 1036376"/>
                <a:gd name="connsiteY128" fmla="*/ 299252 h 1006324"/>
                <a:gd name="connsiteX129" fmla="*/ 897544 w 1036376"/>
                <a:gd name="connsiteY129" fmla="*/ 298829 h 1006324"/>
                <a:gd name="connsiteX130" fmla="*/ 897333 w 1036376"/>
                <a:gd name="connsiteY130" fmla="*/ 297982 h 1006324"/>
                <a:gd name="connsiteX131" fmla="*/ 877862 w 1036376"/>
                <a:gd name="connsiteY131" fmla="*/ 193646 h 1006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1036376" h="1006324">
                  <a:moveTo>
                    <a:pt x="877862" y="193646"/>
                  </a:moveTo>
                  <a:lnTo>
                    <a:pt x="823684" y="242534"/>
                  </a:lnTo>
                  <a:lnTo>
                    <a:pt x="798499" y="195762"/>
                  </a:lnTo>
                  <a:lnTo>
                    <a:pt x="834477" y="188567"/>
                  </a:lnTo>
                  <a:lnTo>
                    <a:pt x="789610" y="104125"/>
                  </a:lnTo>
                  <a:lnTo>
                    <a:pt x="721252" y="114918"/>
                  </a:lnTo>
                  <a:lnTo>
                    <a:pt x="653106" y="91638"/>
                  </a:lnTo>
                  <a:lnTo>
                    <a:pt x="568663" y="104125"/>
                  </a:lnTo>
                  <a:lnTo>
                    <a:pt x="521892" y="220947"/>
                  </a:lnTo>
                  <a:lnTo>
                    <a:pt x="487819" y="201265"/>
                  </a:lnTo>
                  <a:lnTo>
                    <a:pt x="439354" y="88040"/>
                  </a:lnTo>
                  <a:lnTo>
                    <a:pt x="446550" y="0"/>
                  </a:lnTo>
                  <a:lnTo>
                    <a:pt x="367398" y="8889"/>
                  </a:lnTo>
                  <a:lnTo>
                    <a:pt x="345812" y="84443"/>
                  </a:lnTo>
                  <a:lnTo>
                    <a:pt x="380097" y="125711"/>
                  </a:lnTo>
                  <a:lnTo>
                    <a:pt x="347716" y="168885"/>
                  </a:lnTo>
                  <a:lnTo>
                    <a:pt x="295654" y="140102"/>
                  </a:lnTo>
                  <a:lnTo>
                    <a:pt x="286554" y="79575"/>
                  </a:lnTo>
                  <a:lnTo>
                    <a:pt x="285072" y="80210"/>
                  </a:lnTo>
                  <a:lnTo>
                    <a:pt x="258830" y="108569"/>
                  </a:lnTo>
                  <a:lnTo>
                    <a:pt x="257560" y="110050"/>
                  </a:lnTo>
                  <a:lnTo>
                    <a:pt x="255655" y="109627"/>
                  </a:lnTo>
                  <a:lnTo>
                    <a:pt x="233434" y="105183"/>
                  </a:lnTo>
                  <a:lnTo>
                    <a:pt x="233222" y="105183"/>
                  </a:lnTo>
                  <a:lnTo>
                    <a:pt x="203593" y="97141"/>
                  </a:lnTo>
                  <a:lnTo>
                    <a:pt x="199572" y="120209"/>
                  </a:lnTo>
                  <a:lnTo>
                    <a:pt x="199572" y="121267"/>
                  </a:lnTo>
                  <a:lnTo>
                    <a:pt x="198725" y="122114"/>
                  </a:lnTo>
                  <a:lnTo>
                    <a:pt x="150473" y="170366"/>
                  </a:lnTo>
                  <a:lnTo>
                    <a:pt x="139891" y="208037"/>
                  </a:lnTo>
                  <a:lnTo>
                    <a:pt x="154705" y="233645"/>
                  </a:lnTo>
                  <a:lnTo>
                    <a:pt x="168250" y="255867"/>
                  </a:lnTo>
                  <a:lnTo>
                    <a:pt x="169520" y="257983"/>
                  </a:lnTo>
                  <a:lnTo>
                    <a:pt x="167615" y="259888"/>
                  </a:lnTo>
                  <a:lnTo>
                    <a:pt x="117246" y="312373"/>
                  </a:lnTo>
                  <a:lnTo>
                    <a:pt x="106241" y="362531"/>
                  </a:lnTo>
                  <a:lnTo>
                    <a:pt x="105818" y="365282"/>
                  </a:lnTo>
                  <a:lnTo>
                    <a:pt x="103066" y="365282"/>
                  </a:lnTo>
                  <a:lnTo>
                    <a:pt x="75554" y="365282"/>
                  </a:lnTo>
                  <a:lnTo>
                    <a:pt x="54390" y="388562"/>
                  </a:lnTo>
                  <a:lnTo>
                    <a:pt x="54179" y="388774"/>
                  </a:lnTo>
                  <a:lnTo>
                    <a:pt x="8465" y="441048"/>
                  </a:lnTo>
                  <a:lnTo>
                    <a:pt x="0" y="505173"/>
                  </a:lnTo>
                  <a:lnTo>
                    <a:pt x="116611" y="637233"/>
                  </a:lnTo>
                  <a:lnTo>
                    <a:pt x="156187" y="674693"/>
                  </a:lnTo>
                  <a:lnTo>
                    <a:pt x="198090" y="701147"/>
                  </a:lnTo>
                  <a:lnTo>
                    <a:pt x="198514" y="701570"/>
                  </a:lnTo>
                  <a:lnTo>
                    <a:pt x="198937" y="701782"/>
                  </a:lnTo>
                  <a:lnTo>
                    <a:pt x="242322" y="751940"/>
                  </a:lnTo>
                  <a:lnTo>
                    <a:pt x="311950" y="754056"/>
                  </a:lnTo>
                  <a:lnTo>
                    <a:pt x="314278" y="754056"/>
                  </a:lnTo>
                  <a:lnTo>
                    <a:pt x="315125" y="756172"/>
                  </a:lnTo>
                  <a:lnTo>
                    <a:pt x="342637" y="826223"/>
                  </a:lnTo>
                  <a:lnTo>
                    <a:pt x="363801" y="816488"/>
                  </a:lnTo>
                  <a:lnTo>
                    <a:pt x="365070" y="816065"/>
                  </a:lnTo>
                  <a:lnTo>
                    <a:pt x="366340" y="816488"/>
                  </a:lnTo>
                  <a:lnTo>
                    <a:pt x="406339" y="829610"/>
                  </a:lnTo>
                  <a:lnTo>
                    <a:pt x="409514" y="830879"/>
                  </a:lnTo>
                  <a:lnTo>
                    <a:pt x="408244" y="834054"/>
                  </a:lnTo>
                  <a:lnTo>
                    <a:pt x="395969" y="866857"/>
                  </a:lnTo>
                  <a:lnTo>
                    <a:pt x="433429" y="885481"/>
                  </a:lnTo>
                  <a:lnTo>
                    <a:pt x="435122" y="886328"/>
                  </a:lnTo>
                  <a:lnTo>
                    <a:pt x="435122" y="888444"/>
                  </a:lnTo>
                  <a:lnTo>
                    <a:pt x="435122" y="926750"/>
                  </a:lnTo>
                  <a:lnTo>
                    <a:pt x="473639" y="920613"/>
                  </a:lnTo>
                  <a:lnTo>
                    <a:pt x="475544" y="920401"/>
                  </a:lnTo>
                  <a:lnTo>
                    <a:pt x="476602" y="921882"/>
                  </a:lnTo>
                  <a:lnTo>
                    <a:pt x="507713" y="959553"/>
                  </a:lnTo>
                  <a:lnTo>
                    <a:pt x="508347" y="960400"/>
                  </a:lnTo>
                  <a:lnTo>
                    <a:pt x="508559" y="961458"/>
                  </a:lnTo>
                  <a:lnTo>
                    <a:pt x="512368" y="1006325"/>
                  </a:lnTo>
                  <a:lnTo>
                    <a:pt x="543056" y="981352"/>
                  </a:lnTo>
                  <a:lnTo>
                    <a:pt x="544537" y="980082"/>
                  </a:lnTo>
                  <a:lnTo>
                    <a:pt x="546442" y="980929"/>
                  </a:lnTo>
                  <a:lnTo>
                    <a:pt x="593636" y="1000187"/>
                  </a:lnTo>
                  <a:lnTo>
                    <a:pt x="628556" y="973310"/>
                  </a:lnTo>
                  <a:lnTo>
                    <a:pt x="630672" y="926115"/>
                  </a:lnTo>
                  <a:lnTo>
                    <a:pt x="630884" y="924422"/>
                  </a:lnTo>
                  <a:lnTo>
                    <a:pt x="631942" y="923576"/>
                  </a:lnTo>
                  <a:lnTo>
                    <a:pt x="738818" y="838710"/>
                  </a:lnTo>
                  <a:lnTo>
                    <a:pt x="712363" y="785801"/>
                  </a:lnTo>
                  <a:lnTo>
                    <a:pt x="669402" y="800192"/>
                  </a:lnTo>
                  <a:lnTo>
                    <a:pt x="647815" y="826223"/>
                  </a:lnTo>
                  <a:lnTo>
                    <a:pt x="646122" y="828128"/>
                  </a:lnTo>
                  <a:lnTo>
                    <a:pt x="643794" y="827070"/>
                  </a:lnTo>
                  <a:lnTo>
                    <a:pt x="590462" y="804848"/>
                  </a:lnTo>
                  <a:lnTo>
                    <a:pt x="588345" y="804002"/>
                  </a:lnTo>
                  <a:lnTo>
                    <a:pt x="588557" y="801674"/>
                  </a:lnTo>
                  <a:lnTo>
                    <a:pt x="590673" y="766119"/>
                  </a:lnTo>
                  <a:lnTo>
                    <a:pt x="590885" y="765061"/>
                  </a:lnTo>
                  <a:lnTo>
                    <a:pt x="591309" y="764214"/>
                  </a:lnTo>
                  <a:lnTo>
                    <a:pt x="633636" y="708766"/>
                  </a:lnTo>
                  <a:lnTo>
                    <a:pt x="634693" y="707496"/>
                  </a:lnTo>
                  <a:lnTo>
                    <a:pt x="636175" y="707285"/>
                  </a:lnTo>
                  <a:lnTo>
                    <a:pt x="685909" y="705168"/>
                  </a:lnTo>
                  <a:lnTo>
                    <a:pt x="684004" y="682735"/>
                  </a:lnTo>
                  <a:lnTo>
                    <a:pt x="668979" y="656915"/>
                  </a:lnTo>
                  <a:lnTo>
                    <a:pt x="667708" y="654587"/>
                  </a:lnTo>
                  <a:lnTo>
                    <a:pt x="669402" y="652683"/>
                  </a:lnTo>
                  <a:lnTo>
                    <a:pt x="701994" y="620091"/>
                  </a:lnTo>
                  <a:lnTo>
                    <a:pt x="712787" y="571415"/>
                  </a:lnTo>
                  <a:lnTo>
                    <a:pt x="675539" y="510252"/>
                  </a:lnTo>
                  <a:lnTo>
                    <a:pt x="674481" y="508348"/>
                  </a:lnTo>
                  <a:lnTo>
                    <a:pt x="675751" y="506654"/>
                  </a:lnTo>
                  <a:lnTo>
                    <a:pt x="693528" y="479988"/>
                  </a:lnTo>
                  <a:lnTo>
                    <a:pt x="695433" y="477025"/>
                  </a:lnTo>
                  <a:lnTo>
                    <a:pt x="698396" y="479142"/>
                  </a:lnTo>
                  <a:lnTo>
                    <a:pt x="833842" y="583690"/>
                  </a:lnTo>
                  <a:lnTo>
                    <a:pt x="834689" y="584324"/>
                  </a:lnTo>
                  <a:lnTo>
                    <a:pt x="835112" y="585594"/>
                  </a:lnTo>
                  <a:lnTo>
                    <a:pt x="843366" y="622842"/>
                  </a:lnTo>
                  <a:lnTo>
                    <a:pt x="893946" y="620726"/>
                  </a:lnTo>
                  <a:lnTo>
                    <a:pt x="894793" y="620726"/>
                  </a:lnTo>
                  <a:lnTo>
                    <a:pt x="895851" y="621149"/>
                  </a:lnTo>
                  <a:lnTo>
                    <a:pt x="949607" y="655646"/>
                  </a:lnTo>
                  <a:lnTo>
                    <a:pt x="987912" y="633424"/>
                  </a:lnTo>
                  <a:lnTo>
                    <a:pt x="977331" y="589192"/>
                  </a:lnTo>
                  <a:lnTo>
                    <a:pt x="977119" y="588134"/>
                  </a:lnTo>
                  <a:lnTo>
                    <a:pt x="977754" y="586864"/>
                  </a:lnTo>
                  <a:lnTo>
                    <a:pt x="992357" y="559775"/>
                  </a:lnTo>
                  <a:lnTo>
                    <a:pt x="968865" y="523585"/>
                  </a:lnTo>
                  <a:lnTo>
                    <a:pt x="967596" y="521680"/>
                  </a:lnTo>
                  <a:lnTo>
                    <a:pt x="969077" y="519776"/>
                  </a:lnTo>
                  <a:lnTo>
                    <a:pt x="1036377" y="432794"/>
                  </a:lnTo>
                  <a:lnTo>
                    <a:pt x="1009923" y="393853"/>
                  </a:lnTo>
                  <a:lnTo>
                    <a:pt x="958072" y="387504"/>
                  </a:lnTo>
                  <a:lnTo>
                    <a:pt x="956379" y="387292"/>
                  </a:lnTo>
                  <a:lnTo>
                    <a:pt x="955532" y="386022"/>
                  </a:lnTo>
                  <a:lnTo>
                    <a:pt x="897968" y="299252"/>
                  </a:lnTo>
                  <a:lnTo>
                    <a:pt x="897544" y="298829"/>
                  </a:lnTo>
                  <a:lnTo>
                    <a:pt x="897333" y="297982"/>
                  </a:lnTo>
                  <a:lnTo>
                    <a:pt x="877862" y="193646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2" name="Полилиния: фигура 1241">
              <a:extLst>
                <a:ext uri="{FF2B5EF4-FFF2-40B4-BE49-F238E27FC236}">
                  <a16:creationId xmlns:a16="http://schemas.microsoft.com/office/drawing/2014/main" id="{86DE8515-5457-9D04-DAEB-917C8C23B670}"/>
                </a:ext>
              </a:extLst>
            </p:cNvPr>
            <p:cNvSpPr/>
            <p:nvPr/>
          </p:nvSpPr>
          <p:spPr>
            <a:xfrm>
              <a:off x="2878864" y="2814553"/>
              <a:ext cx="173979" cy="241185"/>
            </a:xfrm>
            <a:custGeom>
              <a:avLst/>
              <a:gdLst>
                <a:gd name="connsiteX0" fmla="*/ 0 w 203804"/>
                <a:gd name="connsiteY0" fmla="*/ 19682 h 282532"/>
                <a:gd name="connsiteX1" fmla="*/ 121690 w 203804"/>
                <a:gd name="connsiteY1" fmla="*/ 282533 h 282532"/>
                <a:gd name="connsiteX2" fmla="*/ 197244 w 203804"/>
                <a:gd name="connsiteY2" fmla="*/ 243169 h 282532"/>
                <a:gd name="connsiteX3" fmla="*/ 203805 w 203804"/>
                <a:gd name="connsiteY3" fmla="*/ 98622 h 282532"/>
                <a:gd name="connsiteX4" fmla="*/ 167615 w 203804"/>
                <a:gd name="connsiteY4" fmla="*/ 42750 h 282532"/>
                <a:gd name="connsiteX5" fmla="*/ 151107 w 203804"/>
                <a:gd name="connsiteY5" fmla="*/ 108357 h 282532"/>
                <a:gd name="connsiteX6" fmla="*/ 115129 w 203804"/>
                <a:gd name="connsiteY6" fmla="*/ 85501 h 282532"/>
                <a:gd name="connsiteX7" fmla="*/ 85501 w 203804"/>
                <a:gd name="connsiteY7" fmla="*/ 0 h 282532"/>
                <a:gd name="connsiteX8" fmla="*/ 49311 w 203804"/>
                <a:gd name="connsiteY8" fmla="*/ 23068 h 282532"/>
                <a:gd name="connsiteX9" fmla="*/ 0 w 203804"/>
                <a:gd name="connsiteY9" fmla="*/ 19682 h 28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04" h="282532">
                  <a:moveTo>
                    <a:pt x="0" y="19682"/>
                  </a:moveTo>
                  <a:lnTo>
                    <a:pt x="121690" y="282533"/>
                  </a:lnTo>
                  <a:lnTo>
                    <a:pt x="197244" y="243169"/>
                  </a:lnTo>
                  <a:lnTo>
                    <a:pt x="203805" y="98622"/>
                  </a:lnTo>
                  <a:lnTo>
                    <a:pt x="167615" y="42750"/>
                  </a:lnTo>
                  <a:lnTo>
                    <a:pt x="151107" y="108357"/>
                  </a:lnTo>
                  <a:lnTo>
                    <a:pt x="115129" y="85501"/>
                  </a:lnTo>
                  <a:lnTo>
                    <a:pt x="85501" y="0"/>
                  </a:lnTo>
                  <a:lnTo>
                    <a:pt x="49311" y="23068"/>
                  </a:lnTo>
                  <a:lnTo>
                    <a:pt x="0" y="19682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3" name="Полилиния: фигура 1242">
              <a:extLst>
                <a:ext uri="{FF2B5EF4-FFF2-40B4-BE49-F238E27FC236}">
                  <a16:creationId xmlns:a16="http://schemas.microsoft.com/office/drawing/2014/main" id="{9408A367-A998-C7BF-4045-F0EF1E593220}"/>
                </a:ext>
              </a:extLst>
            </p:cNvPr>
            <p:cNvSpPr/>
            <p:nvPr/>
          </p:nvSpPr>
          <p:spPr>
            <a:xfrm>
              <a:off x="2908494" y="4479910"/>
              <a:ext cx="476228" cy="503871"/>
            </a:xfrm>
            <a:custGeom>
              <a:avLst/>
              <a:gdLst>
                <a:gd name="connsiteX0" fmla="*/ 392371 w 557869"/>
                <a:gd name="connsiteY0" fmla="*/ 0 h 590250"/>
                <a:gd name="connsiteX1" fmla="*/ 391525 w 557869"/>
                <a:gd name="connsiteY1" fmla="*/ 17989 h 590250"/>
                <a:gd name="connsiteX2" fmla="*/ 335865 w 557869"/>
                <a:gd name="connsiteY2" fmla="*/ 16296 h 590250"/>
                <a:gd name="connsiteX3" fmla="*/ 314278 w 557869"/>
                <a:gd name="connsiteY3" fmla="*/ 48465 h 590250"/>
                <a:gd name="connsiteX4" fmla="*/ 285496 w 557869"/>
                <a:gd name="connsiteY4" fmla="*/ 52274 h 590250"/>
                <a:gd name="connsiteX5" fmla="*/ 251422 w 557869"/>
                <a:gd name="connsiteY5" fmla="*/ 113225 h 590250"/>
                <a:gd name="connsiteX6" fmla="*/ 194069 w 557869"/>
                <a:gd name="connsiteY6" fmla="*/ 134811 h 590250"/>
                <a:gd name="connsiteX7" fmla="*/ 152589 w 557869"/>
                <a:gd name="connsiteY7" fmla="*/ 73649 h 590250"/>
                <a:gd name="connsiteX8" fmla="*/ 55660 w 557869"/>
                <a:gd name="connsiteY8" fmla="*/ 61163 h 590250"/>
                <a:gd name="connsiteX9" fmla="*/ 10793 w 557869"/>
                <a:gd name="connsiteY9" fmla="*/ 107934 h 590250"/>
                <a:gd name="connsiteX10" fmla="*/ 107722 w 557869"/>
                <a:gd name="connsiteY10" fmla="*/ 165287 h 590250"/>
                <a:gd name="connsiteX11" fmla="*/ 78940 w 557869"/>
                <a:gd name="connsiteY11" fmla="*/ 185181 h 590250"/>
                <a:gd name="connsiteX12" fmla="*/ 28782 w 557869"/>
                <a:gd name="connsiteY12" fmla="*/ 154494 h 590250"/>
                <a:gd name="connsiteX13" fmla="*/ 0 w 557869"/>
                <a:gd name="connsiteY13" fmla="*/ 177350 h 590250"/>
                <a:gd name="connsiteX14" fmla="*/ 17142 w 557869"/>
                <a:gd name="connsiteY14" fmla="*/ 211212 h 590250"/>
                <a:gd name="connsiteX15" fmla="*/ 52485 w 557869"/>
                <a:gd name="connsiteY15" fmla="*/ 211212 h 590250"/>
                <a:gd name="connsiteX16" fmla="*/ 53967 w 557869"/>
                <a:gd name="connsiteY16" fmla="*/ 211212 h 590250"/>
                <a:gd name="connsiteX17" fmla="*/ 55025 w 557869"/>
                <a:gd name="connsiteY17" fmla="*/ 212482 h 590250"/>
                <a:gd name="connsiteX18" fmla="*/ 97564 w 557869"/>
                <a:gd name="connsiteY18" fmla="*/ 264967 h 590250"/>
                <a:gd name="connsiteX19" fmla="*/ 98834 w 557869"/>
                <a:gd name="connsiteY19" fmla="*/ 266660 h 590250"/>
                <a:gd name="connsiteX20" fmla="*/ 97775 w 557869"/>
                <a:gd name="connsiteY20" fmla="*/ 268565 h 590250"/>
                <a:gd name="connsiteX21" fmla="*/ 66453 w 557869"/>
                <a:gd name="connsiteY21" fmla="*/ 328881 h 590250"/>
                <a:gd name="connsiteX22" fmla="*/ 107511 w 557869"/>
                <a:gd name="connsiteY22" fmla="*/ 379673 h 590250"/>
                <a:gd name="connsiteX23" fmla="*/ 108780 w 557869"/>
                <a:gd name="connsiteY23" fmla="*/ 381366 h 590250"/>
                <a:gd name="connsiteX24" fmla="*/ 107934 w 557869"/>
                <a:gd name="connsiteY24" fmla="*/ 383271 h 590250"/>
                <a:gd name="connsiteX25" fmla="*/ 98199 w 557869"/>
                <a:gd name="connsiteY25" fmla="*/ 402742 h 590250"/>
                <a:gd name="connsiteX26" fmla="*/ 95871 w 557869"/>
                <a:gd name="connsiteY26" fmla="*/ 443164 h 590250"/>
                <a:gd name="connsiteX27" fmla="*/ 119997 w 557869"/>
                <a:gd name="connsiteY27" fmla="*/ 472581 h 590250"/>
                <a:gd name="connsiteX28" fmla="*/ 142219 w 557869"/>
                <a:gd name="connsiteY28" fmla="*/ 446973 h 590250"/>
                <a:gd name="connsiteX29" fmla="*/ 143700 w 557869"/>
                <a:gd name="connsiteY29" fmla="*/ 445280 h 590250"/>
                <a:gd name="connsiteX30" fmla="*/ 146028 w 557869"/>
                <a:gd name="connsiteY30" fmla="*/ 446127 h 590250"/>
                <a:gd name="connsiteX31" fmla="*/ 183276 w 557869"/>
                <a:gd name="connsiteY31" fmla="*/ 460095 h 590250"/>
                <a:gd name="connsiteX32" fmla="*/ 196821 w 557869"/>
                <a:gd name="connsiteY32" fmla="*/ 437450 h 590250"/>
                <a:gd name="connsiteX33" fmla="*/ 198302 w 557869"/>
                <a:gd name="connsiteY33" fmla="*/ 434910 h 590250"/>
                <a:gd name="connsiteX34" fmla="*/ 201053 w 557869"/>
                <a:gd name="connsiteY34" fmla="*/ 436180 h 590250"/>
                <a:gd name="connsiteX35" fmla="*/ 230894 w 557869"/>
                <a:gd name="connsiteY35" fmla="*/ 448455 h 590250"/>
                <a:gd name="connsiteX36" fmla="*/ 233010 w 557869"/>
                <a:gd name="connsiteY36" fmla="*/ 449301 h 590250"/>
                <a:gd name="connsiteX37" fmla="*/ 233010 w 557869"/>
                <a:gd name="connsiteY37" fmla="*/ 451629 h 590250"/>
                <a:gd name="connsiteX38" fmla="*/ 233010 w 557869"/>
                <a:gd name="connsiteY38" fmla="*/ 496919 h 590250"/>
                <a:gd name="connsiteX39" fmla="*/ 268353 w 557869"/>
                <a:gd name="connsiteY39" fmla="*/ 513427 h 590250"/>
                <a:gd name="connsiteX40" fmla="*/ 270470 w 557869"/>
                <a:gd name="connsiteY40" fmla="*/ 514485 h 590250"/>
                <a:gd name="connsiteX41" fmla="*/ 270470 w 557869"/>
                <a:gd name="connsiteY41" fmla="*/ 516601 h 590250"/>
                <a:gd name="connsiteX42" fmla="*/ 270470 w 557869"/>
                <a:gd name="connsiteY42" fmla="*/ 560410 h 590250"/>
                <a:gd name="connsiteX43" fmla="*/ 288882 w 557869"/>
                <a:gd name="connsiteY43" fmla="*/ 590250 h 590250"/>
                <a:gd name="connsiteX44" fmla="*/ 332267 w 557869"/>
                <a:gd name="connsiteY44" fmla="*/ 585806 h 590250"/>
                <a:gd name="connsiteX45" fmla="*/ 346447 w 557869"/>
                <a:gd name="connsiteY45" fmla="*/ 559775 h 590250"/>
                <a:gd name="connsiteX46" fmla="*/ 347505 w 557869"/>
                <a:gd name="connsiteY46" fmla="*/ 558082 h 590250"/>
                <a:gd name="connsiteX47" fmla="*/ 349409 w 557869"/>
                <a:gd name="connsiteY47" fmla="*/ 558082 h 590250"/>
                <a:gd name="connsiteX48" fmla="*/ 420307 w 557869"/>
                <a:gd name="connsiteY48" fmla="*/ 558082 h 590250"/>
                <a:gd name="connsiteX49" fmla="*/ 463269 w 557869"/>
                <a:gd name="connsiteY49" fmla="*/ 510464 h 590250"/>
                <a:gd name="connsiteX50" fmla="*/ 461153 w 557869"/>
                <a:gd name="connsiteY50" fmla="*/ 486972 h 590250"/>
                <a:gd name="connsiteX51" fmla="*/ 421365 w 557869"/>
                <a:gd name="connsiteY51" fmla="*/ 482316 h 590250"/>
                <a:gd name="connsiteX52" fmla="*/ 418614 w 557869"/>
                <a:gd name="connsiteY52" fmla="*/ 482105 h 590250"/>
                <a:gd name="connsiteX53" fmla="*/ 418402 w 557869"/>
                <a:gd name="connsiteY53" fmla="*/ 479354 h 590250"/>
                <a:gd name="connsiteX54" fmla="*/ 416074 w 557869"/>
                <a:gd name="connsiteY54" fmla="*/ 445280 h 590250"/>
                <a:gd name="connsiteX55" fmla="*/ 379038 w 557869"/>
                <a:gd name="connsiteY55" fmla="*/ 393641 h 590250"/>
                <a:gd name="connsiteX56" fmla="*/ 378192 w 557869"/>
                <a:gd name="connsiteY56" fmla="*/ 392372 h 590250"/>
                <a:gd name="connsiteX57" fmla="*/ 378615 w 557869"/>
                <a:gd name="connsiteY57" fmla="*/ 390890 h 590250"/>
                <a:gd name="connsiteX58" fmla="*/ 398086 w 557869"/>
                <a:gd name="connsiteY58" fmla="*/ 319992 h 590250"/>
                <a:gd name="connsiteX59" fmla="*/ 374171 w 557869"/>
                <a:gd name="connsiteY59" fmla="*/ 283803 h 590250"/>
                <a:gd name="connsiteX60" fmla="*/ 372054 w 557869"/>
                <a:gd name="connsiteY60" fmla="*/ 280840 h 590250"/>
                <a:gd name="connsiteX61" fmla="*/ 375229 w 557869"/>
                <a:gd name="connsiteY61" fmla="*/ 279147 h 590250"/>
                <a:gd name="connsiteX62" fmla="*/ 427503 w 557869"/>
                <a:gd name="connsiteY62" fmla="*/ 249095 h 590250"/>
                <a:gd name="connsiteX63" fmla="*/ 429831 w 557869"/>
                <a:gd name="connsiteY63" fmla="*/ 247825 h 590250"/>
                <a:gd name="connsiteX64" fmla="*/ 431524 w 557869"/>
                <a:gd name="connsiteY64" fmla="*/ 249729 h 590250"/>
                <a:gd name="connsiteX65" fmla="*/ 450571 w 557869"/>
                <a:gd name="connsiteY65" fmla="*/ 268565 h 590250"/>
                <a:gd name="connsiteX66" fmla="*/ 486972 w 557869"/>
                <a:gd name="connsiteY66" fmla="*/ 266237 h 590250"/>
                <a:gd name="connsiteX67" fmla="*/ 508136 w 557869"/>
                <a:gd name="connsiteY67" fmla="*/ 223910 h 590250"/>
                <a:gd name="connsiteX68" fmla="*/ 500729 w 557869"/>
                <a:gd name="connsiteY68" fmla="*/ 152589 h 590250"/>
                <a:gd name="connsiteX69" fmla="*/ 500517 w 557869"/>
                <a:gd name="connsiteY69" fmla="*/ 150473 h 590250"/>
                <a:gd name="connsiteX70" fmla="*/ 502210 w 557869"/>
                <a:gd name="connsiteY70" fmla="*/ 149414 h 590250"/>
                <a:gd name="connsiteX71" fmla="*/ 557870 w 557869"/>
                <a:gd name="connsiteY71" fmla="*/ 113225 h 590250"/>
                <a:gd name="connsiteX72" fmla="*/ 548558 w 557869"/>
                <a:gd name="connsiteY72" fmla="*/ 25608 h 590250"/>
                <a:gd name="connsiteX73" fmla="*/ 504961 w 557869"/>
                <a:gd name="connsiteY73" fmla="*/ 23280 h 590250"/>
                <a:gd name="connsiteX74" fmla="*/ 473639 w 557869"/>
                <a:gd name="connsiteY74" fmla="*/ 45078 h 590250"/>
                <a:gd name="connsiteX75" fmla="*/ 471735 w 557869"/>
                <a:gd name="connsiteY75" fmla="*/ 46348 h 590250"/>
                <a:gd name="connsiteX76" fmla="*/ 469830 w 557869"/>
                <a:gd name="connsiteY76" fmla="*/ 45290 h 590250"/>
                <a:gd name="connsiteX77" fmla="*/ 434910 w 557869"/>
                <a:gd name="connsiteY77" fmla="*/ 22857 h 590250"/>
                <a:gd name="connsiteX78" fmla="*/ 392371 w 557869"/>
                <a:gd name="connsiteY78" fmla="*/ 0 h 59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57869" h="590250">
                  <a:moveTo>
                    <a:pt x="392371" y="0"/>
                  </a:moveTo>
                  <a:lnTo>
                    <a:pt x="391525" y="17989"/>
                  </a:lnTo>
                  <a:lnTo>
                    <a:pt x="335865" y="16296"/>
                  </a:lnTo>
                  <a:lnTo>
                    <a:pt x="314278" y="48465"/>
                  </a:lnTo>
                  <a:lnTo>
                    <a:pt x="285496" y="52274"/>
                  </a:lnTo>
                  <a:lnTo>
                    <a:pt x="251422" y="113225"/>
                  </a:lnTo>
                  <a:lnTo>
                    <a:pt x="194069" y="134811"/>
                  </a:lnTo>
                  <a:lnTo>
                    <a:pt x="152589" y="73649"/>
                  </a:lnTo>
                  <a:lnTo>
                    <a:pt x="55660" y="61163"/>
                  </a:lnTo>
                  <a:lnTo>
                    <a:pt x="10793" y="107934"/>
                  </a:lnTo>
                  <a:lnTo>
                    <a:pt x="107722" y="165287"/>
                  </a:lnTo>
                  <a:lnTo>
                    <a:pt x="78940" y="185181"/>
                  </a:lnTo>
                  <a:lnTo>
                    <a:pt x="28782" y="154494"/>
                  </a:lnTo>
                  <a:lnTo>
                    <a:pt x="0" y="177350"/>
                  </a:lnTo>
                  <a:lnTo>
                    <a:pt x="17142" y="211212"/>
                  </a:lnTo>
                  <a:lnTo>
                    <a:pt x="52485" y="211212"/>
                  </a:lnTo>
                  <a:lnTo>
                    <a:pt x="53967" y="211212"/>
                  </a:lnTo>
                  <a:lnTo>
                    <a:pt x="55025" y="212482"/>
                  </a:lnTo>
                  <a:lnTo>
                    <a:pt x="97564" y="264967"/>
                  </a:lnTo>
                  <a:lnTo>
                    <a:pt x="98834" y="266660"/>
                  </a:lnTo>
                  <a:lnTo>
                    <a:pt x="97775" y="268565"/>
                  </a:lnTo>
                  <a:lnTo>
                    <a:pt x="66453" y="328881"/>
                  </a:lnTo>
                  <a:lnTo>
                    <a:pt x="107511" y="379673"/>
                  </a:lnTo>
                  <a:lnTo>
                    <a:pt x="108780" y="381366"/>
                  </a:lnTo>
                  <a:lnTo>
                    <a:pt x="107934" y="383271"/>
                  </a:lnTo>
                  <a:lnTo>
                    <a:pt x="98199" y="402742"/>
                  </a:lnTo>
                  <a:lnTo>
                    <a:pt x="95871" y="443164"/>
                  </a:lnTo>
                  <a:lnTo>
                    <a:pt x="119997" y="472581"/>
                  </a:lnTo>
                  <a:lnTo>
                    <a:pt x="142219" y="446973"/>
                  </a:lnTo>
                  <a:lnTo>
                    <a:pt x="143700" y="445280"/>
                  </a:lnTo>
                  <a:lnTo>
                    <a:pt x="146028" y="446127"/>
                  </a:lnTo>
                  <a:lnTo>
                    <a:pt x="183276" y="460095"/>
                  </a:lnTo>
                  <a:lnTo>
                    <a:pt x="196821" y="437450"/>
                  </a:lnTo>
                  <a:lnTo>
                    <a:pt x="198302" y="434910"/>
                  </a:lnTo>
                  <a:lnTo>
                    <a:pt x="201053" y="436180"/>
                  </a:lnTo>
                  <a:lnTo>
                    <a:pt x="230894" y="448455"/>
                  </a:lnTo>
                  <a:lnTo>
                    <a:pt x="233010" y="449301"/>
                  </a:lnTo>
                  <a:lnTo>
                    <a:pt x="233010" y="451629"/>
                  </a:lnTo>
                  <a:lnTo>
                    <a:pt x="233010" y="496919"/>
                  </a:lnTo>
                  <a:lnTo>
                    <a:pt x="268353" y="513427"/>
                  </a:lnTo>
                  <a:lnTo>
                    <a:pt x="270470" y="514485"/>
                  </a:lnTo>
                  <a:lnTo>
                    <a:pt x="270470" y="516601"/>
                  </a:lnTo>
                  <a:lnTo>
                    <a:pt x="270470" y="560410"/>
                  </a:lnTo>
                  <a:lnTo>
                    <a:pt x="288882" y="590250"/>
                  </a:lnTo>
                  <a:lnTo>
                    <a:pt x="332267" y="585806"/>
                  </a:lnTo>
                  <a:lnTo>
                    <a:pt x="346447" y="559775"/>
                  </a:lnTo>
                  <a:lnTo>
                    <a:pt x="347505" y="558082"/>
                  </a:lnTo>
                  <a:lnTo>
                    <a:pt x="349409" y="558082"/>
                  </a:lnTo>
                  <a:lnTo>
                    <a:pt x="420307" y="558082"/>
                  </a:lnTo>
                  <a:lnTo>
                    <a:pt x="463269" y="510464"/>
                  </a:lnTo>
                  <a:lnTo>
                    <a:pt x="461153" y="486972"/>
                  </a:lnTo>
                  <a:lnTo>
                    <a:pt x="421365" y="482316"/>
                  </a:lnTo>
                  <a:lnTo>
                    <a:pt x="418614" y="482105"/>
                  </a:lnTo>
                  <a:lnTo>
                    <a:pt x="418402" y="479354"/>
                  </a:lnTo>
                  <a:lnTo>
                    <a:pt x="416074" y="445280"/>
                  </a:lnTo>
                  <a:lnTo>
                    <a:pt x="379038" y="393641"/>
                  </a:lnTo>
                  <a:lnTo>
                    <a:pt x="378192" y="392372"/>
                  </a:lnTo>
                  <a:lnTo>
                    <a:pt x="378615" y="390890"/>
                  </a:lnTo>
                  <a:lnTo>
                    <a:pt x="398086" y="319992"/>
                  </a:lnTo>
                  <a:lnTo>
                    <a:pt x="374171" y="283803"/>
                  </a:lnTo>
                  <a:lnTo>
                    <a:pt x="372054" y="280840"/>
                  </a:lnTo>
                  <a:lnTo>
                    <a:pt x="375229" y="279147"/>
                  </a:lnTo>
                  <a:lnTo>
                    <a:pt x="427503" y="249095"/>
                  </a:lnTo>
                  <a:lnTo>
                    <a:pt x="429831" y="247825"/>
                  </a:lnTo>
                  <a:lnTo>
                    <a:pt x="431524" y="249729"/>
                  </a:lnTo>
                  <a:lnTo>
                    <a:pt x="450571" y="268565"/>
                  </a:lnTo>
                  <a:lnTo>
                    <a:pt x="486972" y="266237"/>
                  </a:lnTo>
                  <a:lnTo>
                    <a:pt x="508136" y="223910"/>
                  </a:lnTo>
                  <a:lnTo>
                    <a:pt x="500729" y="152589"/>
                  </a:lnTo>
                  <a:lnTo>
                    <a:pt x="500517" y="150473"/>
                  </a:lnTo>
                  <a:lnTo>
                    <a:pt x="502210" y="149414"/>
                  </a:lnTo>
                  <a:lnTo>
                    <a:pt x="557870" y="113225"/>
                  </a:lnTo>
                  <a:lnTo>
                    <a:pt x="548558" y="25608"/>
                  </a:lnTo>
                  <a:lnTo>
                    <a:pt x="504961" y="23280"/>
                  </a:lnTo>
                  <a:lnTo>
                    <a:pt x="473639" y="45078"/>
                  </a:lnTo>
                  <a:lnTo>
                    <a:pt x="471735" y="46348"/>
                  </a:lnTo>
                  <a:lnTo>
                    <a:pt x="469830" y="45290"/>
                  </a:lnTo>
                  <a:lnTo>
                    <a:pt x="434910" y="22857"/>
                  </a:lnTo>
                  <a:lnTo>
                    <a:pt x="39237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4" name="Полилиния: фигура 1243">
              <a:extLst>
                <a:ext uri="{FF2B5EF4-FFF2-40B4-BE49-F238E27FC236}">
                  <a16:creationId xmlns:a16="http://schemas.microsoft.com/office/drawing/2014/main" id="{6C0BD4AB-8A3A-9A7E-3ED0-F044C10E4C97}"/>
                </a:ext>
              </a:extLst>
            </p:cNvPr>
            <p:cNvSpPr/>
            <p:nvPr/>
          </p:nvSpPr>
          <p:spPr>
            <a:xfrm>
              <a:off x="3234230" y="4441428"/>
              <a:ext cx="497909" cy="492669"/>
            </a:xfrm>
            <a:custGeom>
              <a:avLst/>
              <a:gdLst>
                <a:gd name="connsiteX0" fmla="*/ 385811 w 583266"/>
                <a:gd name="connsiteY0" fmla="*/ 577129 h 577128"/>
                <a:gd name="connsiteX1" fmla="*/ 446550 w 583266"/>
                <a:gd name="connsiteY1" fmla="*/ 557024 h 577128"/>
                <a:gd name="connsiteX2" fmla="*/ 455439 w 583266"/>
                <a:gd name="connsiteY2" fmla="*/ 510464 h 577128"/>
                <a:gd name="connsiteX3" fmla="*/ 507713 w 583266"/>
                <a:gd name="connsiteY3" fmla="*/ 481682 h 577128"/>
                <a:gd name="connsiteX4" fmla="*/ 563372 w 583266"/>
                <a:gd name="connsiteY4" fmla="*/ 467290 h 577128"/>
                <a:gd name="connsiteX5" fmla="*/ 583266 w 583266"/>
                <a:gd name="connsiteY5" fmla="*/ 461153 h 577128"/>
                <a:gd name="connsiteX6" fmla="*/ 581573 w 583266"/>
                <a:gd name="connsiteY6" fmla="*/ 384753 h 577128"/>
                <a:gd name="connsiteX7" fmla="*/ 547288 w 583266"/>
                <a:gd name="connsiteY7" fmla="*/ 377980 h 577128"/>
                <a:gd name="connsiteX8" fmla="*/ 546018 w 583266"/>
                <a:gd name="connsiteY8" fmla="*/ 377769 h 577128"/>
                <a:gd name="connsiteX9" fmla="*/ 545384 w 583266"/>
                <a:gd name="connsiteY9" fmla="*/ 376499 h 577128"/>
                <a:gd name="connsiteX10" fmla="*/ 528876 w 583266"/>
                <a:gd name="connsiteY10" fmla="*/ 352796 h 577128"/>
                <a:gd name="connsiteX11" fmla="*/ 528241 w 583266"/>
                <a:gd name="connsiteY11" fmla="*/ 351949 h 577128"/>
                <a:gd name="connsiteX12" fmla="*/ 528241 w 583266"/>
                <a:gd name="connsiteY12" fmla="*/ 350891 h 577128"/>
                <a:gd name="connsiteX13" fmla="*/ 526548 w 583266"/>
                <a:gd name="connsiteY13" fmla="*/ 306236 h 577128"/>
                <a:gd name="connsiteX14" fmla="*/ 505173 w 583266"/>
                <a:gd name="connsiteY14" fmla="*/ 315336 h 577128"/>
                <a:gd name="connsiteX15" fmla="*/ 504538 w 583266"/>
                <a:gd name="connsiteY15" fmla="*/ 315548 h 577128"/>
                <a:gd name="connsiteX16" fmla="*/ 503691 w 583266"/>
                <a:gd name="connsiteY16" fmla="*/ 315548 h 577128"/>
                <a:gd name="connsiteX17" fmla="*/ 477872 w 583266"/>
                <a:gd name="connsiteY17" fmla="*/ 313643 h 577128"/>
                <a:gd name="connsiteX18" fmla="*/ 474697 w 583266"/>
                <a:gd name="connsiteY18" fmla="*/ 313432 h 577128"/>
                <a:gd name="connsiteX19" fmla="*/ 474909 w 583266"/>
                <a:gd name="connsiteY19" fmla="*/ 310257 h 577128"/>
                <a:gd name="connsiteX20" fmla="*/ 476602 w 583266"/>
                <a:gd name="connsiteY20" fmla="*/ 277031 h 577128"/>
                <a:gd name="connsiteX21" fmla="*/ 476814 w 583266"/>
                <a:gd name="connsiteY21" fmla="*/ 275972 h 577128"/>
                <a:gd name="connsiteX22" fmla="*/ 477449 w 583266"/>
                <a:gd name="connsiteY22" fmla="*/ 275126 h 577128"/>
                <a:gd name="connsiteX23" fmla="*/ 504326 w 583266"/>
                <a:gd name="connsiteY23" fmla="*/ 244862 h 577128"/>
                <a:gd name="connsiteX24" fmla="*/ 504326 w 583266"/>
                <a:gd name="connsiteY24" fmla="*/ 203381 h 577128"/>
                <a:gd name="connsiteX25" fmla="*/ 445280 w 583266"/>
                <a:gd name="connsiteY25" fmla="*/ 146240 h 577128"/>
                <a:gd name="connsiteX26" fmla="*/ 411419 w 583266"/>
                <a:gd name="connsiteY26" fmla="*/ 139044 h 577128"/>
                <a:gd name="connsiteX27" fmla="*/ 410149 w 583266"/>
                <a:gd name="connsiteY27" fmla="*/ 138833 h 577128"/>
                <a:gd name="connsiteX28" fmla="*/ 409302 w 583266"/>
                <a:gd name="connsiteY28" fmla="*/ 137775 h 577128"/>
                <a:gd name="connsiteX29" fmla="*/ 385599 w 583266"/>
                <a:gd name="connsiteY29" fmla="*/ 106453 h 577128"/>
                <a:gd name="connsiteX30" fmla="*/ 384964 w 583266"/>
                <a:gd name="connsiteY30" fmla="*/ 105818 h 577128"/>
                <a:gd name="connsiteX31" fmla="*/ 384753 w 583266"/>
                <a:gd name="connsiteY31" fmla="*/ 104760 h 577128"/>
                <a:gd name="connsiteX32" fmla="*/ 381366 w 583266"/>
                <a:gd name="connsiteY32" fmla="*/ 60951 h 577128"/>
                <a:gd name="connsiteX33" fmla="*/ 331844 w 583266"/>
                <a:gd name="connsiteY33" fmla="*/ 43385 h 577128"/>
                <a:gd name="connsiteX34" fmla="*/ 330574 w 583266"/>
                <a:gd name="connsiteY34" fmla="*/ 42750 h 577128"/>
                <a:gd name="connsiteX35" fmla="*/ 329939 w 583266"/>
                <a:gd name="connsiteY35" fmla="*/ 41692 h 577128"/>
                <a:gd name="connsiteX36" fmla="*/ 309199 w 583266"/>
                <a:gd name="connsiteY36" fmla="*/ 0 h 577128"/>
                <a:gd name="connsiteX37" fmla="*/ 282533 w 583266"/>
                <a:gd name="connsiteY37" fmla="*/ 8466 h 577128"/>
                <a:gd name="connsiteX38" fmla="*/ 281898 w 583266"/>
                <a:gd name="connsiteY38" fmla="*/ 8677 h 577128"/>
                <a:gd name="connsiteX39" fmla="*/ 281051 w 583266"/>
                <a:gd name="connsiteY39" fmla="*/ 8466 h 577128"/>
                <a:gd name="connsiteX40" fmla="*/ 229201 w 583266"/>
                <a:gd name="connsiteY40" fmla="*/ 1693 h 577128"/>
                <a:gd name="connsiteX41" fmla="*/ 224122 w 583266"/>
                <a:gd name="connsiteY41" fmla="*/ 37036 h 577128"/>
                <a:gd name="connsiteX42" fmla="*/ 223910 w 583266"/>
                <a:gd name="connsiteY42" fmla="*/ 38518 h 577128"/>
                <a:gd name="connsiteX43" fmla="*/ 222640 w 583266"/>
                <a:gd name="connsiteY43" fmla="*/ 39364 h 577128"/>
                <a:gd name="connsiteX44" fmla="*/ 173541 w 583266"/>
                <a:gd name="connsiteY44" fmla="*/ 69417 h 577128"/>
                <a:gd name="connsiteX45" fmla="*/ 183276 w 583266"/>
                <a:gd name="connsiteY45" fmla="*/ 159573 h 577128"/>
                <a:gd name="connsiteX46" fmla="*/ 183488 w 583266"/>
                <a:gd name="connsiteY46" fmla="*/ 161478 h 577128"/>
                <a:gd name="connsiteX47" fmla="*/ 181795 w 583266"/>
                <a:gd name="connsiteY47" fmla="*/ 162747 h 577128"/>
                <a:gd name="connsiteX48" fmla="*/ 126135 w 583266"/>
                <a:gd name="connsiteY48" fmla="*/ 198937 h 577128"/>
                <a:gd name="connsiteX49" fmla="*/ 133330 w 583266"/>
                <a:gd name="connsiteY49" fmla="*/ 269412 h 577128"/>
                <a:gd name="connsiteX50" fmla="*/ 133330 w 583266"/>
                <a:gd name="connsiteY50" fmla="*/ 270258 h 577128"/>
                <a:gd name="connsiteX51" fmla="*/ 132907 w 583266"/>
                <a:gd name="connsiteY51" fmla="*/ 271105 h 577128"/>
                <a:gd name="connsiteX52" fmla="*/ 110474 w 583266"/>
                <a:gd name="connsiteY52" fmla="*/ 316183 h 577128"/>
                <a:gd name="connsiteX53" fmla="*/ 109627 w 583266"/>
                <a:gd name="connsiteY53" fmla="*/ 317876 h 577128"/>
                <a:gd name="connsiteX54" fmla="*/ 107722 w 583266"/>
                <a:gd name="connsiteY54" fmla="*/ 317876 h 577128"/>
                <a:gd name="connsiteX55" fmla="*/ 67935 w 583266"/>
                <a:gd name="connsiteY55" fmla="*/ 320416 h 577128"/>
                <a:gd name="connsiteX56" fmla="*/ 66453 w 583266"/>
                <a:gd name="connsiteY56" fmla="*/ 320416 h 577128"/>
                <a:gd name="connsiteX57" fmla="*/ 65184 w 583266"/>
                <a:gd name="connsiteY57" fmla="*/ 319358 h 577128"/>
                <a:gd name="connsiteX58" fmla="*/ 47195 w 583266"/>
                <a:gd name="connsiteY58" fmla="*/ 301368 h 577128"/>
                <a:gd name="connsiteX59" fmla="*/ 0 w 583266"/>
                <a:gd name="connsiteY59" fmla="*/ 328246 h 577128"/>
                <a:gd name="connsiteX60" fmla="*/ 23068 w 583266"/>
                <a:gd name="connsiteY60" fmla="*/ 362531 h 577128"/>
                <a:gd name="connsiteX61" fmla="*/ 23915 w 583266"/>
                <a:gd name="connsiteY61" fmla="*/ 363801 h 577128"/>
                <a:gd name="connsiteX62" fmla="*/ 23492 w 583266"/>
                <a:gd name="connsiteY62" fmla="*/ 365282 h 577128"/>
                <a:gd name="connsiteX63" fmla="*/ 4021 w 583266"/>
                <a:gd name="connsiteY63" fmla="*/ 436180 h 577128"/>
                <a:gd name="connsiteX64" fmla="*/ 39576 w 583266"/>
                <a:gd name="connsiteY64" fmla="*/ 486126 h 577128"/>
                <a:gd name="connsiteX65" fmla="*/ 127828 w 583266"/>
                <a:gd name="connsiteY65" fmla="*/ 495650 h 577128"/>
                <a:gd name="connsiteX66" fmla="*/ 136928 w 583266"/>
                <a:gd name="connsiteY66" fmla="*/ 470676 h 577128"/>
                <a:gd name="connsiteX67" fmla="*/ 137774 w 583266"/>
                <a:gd name="connsiteY67" fmla="*/ 468137 h 577128"/>
                <a:gd name="connsiteX68" fmla="*/ 140314 w 583266"/>
                <a:gd name="connsiteY68" fmla="*/ 468348 h 577128"/>
                <a:gd name="connsiteX69" fmla="*/ 170155 w 583266"/>
                <a:gd name="connsiteY69" fmla="*/ 470888 h 577128"/>
                <a:gd name="connsiteX70" fmla="*/ 172694 w 583266"/>
                <a:gd name="connsiteY70" fmla="*/ 471100 h 577128"/>
                <a:gd name="connsiteX71" fmla="*/ 173117 w 583266"/>
                <a:gd name="connsiteY71" fmla="*/ 473639 h 577128"/>
                <a:gd name="connsiteX72" fmla="*/ 182641 w 583266"/>
                <a:gd name="connsiteY72" fmla="*/ 518718 h 577128"/>
                <a:gd name="connsiteX73" fmla="*/ 216503 w 583266"/>
                <a:gd name="connsiteY73" fmla="*/ 523162 h 577128"/>
                <a:gd name="connsiteX74" fmla="*/ 246555 w 583266"/>
                <a:gd name="connsiteY74" fmla="*/ 504115 h 577128"/>
                <a:gd name="connsiteX75" fmla="*/ 247825 w 583266"/>
                <a:gd name="connsiteY75" fmla="*/ 503480 h 577128"/>
                <a:gd name="connsiteX76" fmla="*/ 249094 w 583266"/>
                <a:gd name="connsiteY76" fmla="*/ 503903 h 577128"/>
                <a:gd name="connsiteX77" fmla="*/ 355759 w 583266"/>
                <a:gd name="connsiteY77" fmla="*/ 525913 h 577128"/>
                <a:gd name="connsiteX78" fmla="*/ 357240 w 583266"/>
                <a:gd name="connsiteY78" fmla="*/ 526125 h 577128"/>
                <a:gd name="connsiteX79" fmla="*/ 357875 w 583266"/>
                <a:gd name="connsiteY79" fmla="*/ 527395 h 577128"/>
                <a:gd name="connsiteX80" fmla="*/ 385811 w 583266"/>
                <a:gd name="connsiteY80" fmla="*/ 577129 h 57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83266" h="577128">
                  <a:moveTo>
                    <a:pt x="385811" y="577129"/>
                  </a:moveTo>
                  <a:lnTo>
                    <a:pt x="446550" y="557024"/>
                  </a:lnTo>
                  <a:lnTo>
                    <a:pt x="455439" y="510464"/>
                  </a:lnTo>
                  <a:lnTo>
                    <a:pt x="507713" y="481682"/>
                  </a:lnTo>
                  <a:lnTo>
                    <a:pt x="563372" y="467290"/>
                  </a:lnTo>
                  <a:lnTo>
                    <a:pt x="583266" y="461153"/>
                  </a:lnTo>
                  <a:lnTo>
                    <a:pt x="581573" y="384753"/>
                  </a:lnTo>
                  <a:lnTo>
                    <a:pt x="547288" y="377980"/>
                  </a:lnTo>
                  <a:lnTo>
                    <a:pt x="546018" y="377769"/>
                  </a:lnTo>
                  <a:lnTo>
                    <a:pt x="545384" y="376499"/>
                  </a:lnTo>
                  <a:lnTo>
                    <a:pt x="528876" y="352796"/>
                  </a:lnTo>
                  <a:lnTo>
                    <a:pt x="528241" y="351949"/>
                  </a:lnTo>
                  <a:lnTo>
                    <a:pt x="528241" y="350891"/>
                  </a:lnTo>
                  <a:lnTo>
                    <a:pt x="526548" y="306236"/>
                  </a:lnTo>
                  <a:lnTo>
                    <a:pt x="505173" y="315336"/>
                  </a:lnTo>
                  <a:lnTo>
                    <a:pt x="504538" y="315548"/>
                  </a:lnTo>
                  <a:lnTo>
                    <a:pt x="503691" y="315548"/>
                  </a:lnTo>
                  <a:lnTo>
                    <a:pt x="477872" y="313643"/>
                  </a:lnTo>
                  <a:lnTo>
                    <a:pt x="474697" y="313432"/>
                  </a:lnTo>
                  <a:lnTo>
                    <a:pt x="474909" y="310257"/>
                  </a:lnTo>
                  <a:lnTo>
                    <a:pt x="476602" y="277031"/>
                  </a:lnTo>
                  <a:lnTo>
                    <a:pt x="476814" y="275972"/>
                  </a:lnTo>
                  <a:lnTo>
                    <a:pt x="477449" y="275126"/>
                  </a:lnTo>
                  <a:lnTo>
                    <a:pt x="504326" y="244862"/>
                  </a:lnTo>
                  <a:lnTo>
                    <a:pt x="504326" y="203381"/>
                  </a:lnTo>
                  <a:lnTo>
                    <a:pt x="445280" y="146240"/>
                  </a:lnTo>
                  <a:lnTo>
                    <a:pt x="411419" y="139044"/>
                  </a:lnTo>
                  <a:lnTo>
                    <a:pt x="410149" y="138833"/>
                  </a:lnTo>
                  <a:lnTo>
                    <a:pt x="409302" y="137775"/>
                  </a:lnTo>
                  <a:lnTo>
                    <a:pt x="385599" y="106453"/>
                  </a:lnTo>
                  <a:lnTo>
                    <a:pt x="384964" y="105818"/>
                  </a:lnTo>
                  <a:lnTo>
                    <a:pt x="384753" y="104760"/>
                  </a:lnTo>
                  <a:lnTo>
                    <a:pt x="381366" y="60951"/>
                  </a:lnTo>
                  <a:lnTo>
                    <a:pt x="331844" y="43385"/>
                  </a:lnTo>
                  <a:lnTo>
                    <a:pt x="330574" y="42750"/>
                  </a:lnTo>
                  <a:lnTo>
                    <a:pt x="329939" y="41692"/>
                  </a:lnTo>
                  <a:lnTo>
                    <a:pt x="309199" y="0"/>
                  </a:lnTo>
                  <a:lnTo>
                    <a:pt x="282533" y="8466"/>
                  </a:lnTo>
                  <a:lnTo>
                    <a:pt x="281898" y="8677"/>
                  </a:lnTo>
                  <a:lnTo>
                    <a:pt x="281051" y="8466"/>
                  </a:lnTo>
                  <a:lnTo>
                    <a:pt x="229201" y="1693"/>
                  </a:lnTo>
                  <a:lnTo>
                    <a:pt x="224122" y="37036"/>
                  </a:lnTo>
                  <a:lnTo>
                    <a:pt x="223910" y="38518"/>
                  </a:lnTo>
                  <a:lnTo>
                    <a:pt x="222640" y="39364"/>
                  </a:lnTo>
                  <a:lnTo>
                    <a:pt x="173541" y="69417"/>
                  </a:lnTo>
                  <a:lnTo>
                    <a:pt x="183276" y="159573"/>
                  </a:lnTo>
                  <a:lnTo>
                    <a:pt x="183488" y="161478"/>
                  </a:lnTo>
                  <a:lnTo>
                    <a:pt x="181795" y="162747"/>
                  </a:lnTo>
                  <a:lnTo>
                    <a:pt x="126135" y="198937"/>
                  </a:lnTo>
                  <a:lnTo>
                    <a:pt x="133330" y="269412"/>
                  </a:lnTo>
                  <a:lnTo>
                    <a:pt x="133330" y="270258"/>
                  </a:lnTo>
                  <a:lnTo>
                    <a:pt x="132907" y="271105"/>
                  </a:lnTo>
                  <a:lnTo>
                    <a:pt x="110474" y="316183"/>
                  </a:lnTo>
                  <a:lnTo>
                    <a:pt x="109627" y="317876"/>
                  </a:lnTo>
                  <a:lnTo>
                    <a:pt x="107722" y="317876"/>
                  </a:lnTo>
                  <a:lnTo>
                    <a:pt x="67935" y="320416"/>
                  </a:lnTo>
                  <a:lnTo>
                    <a:pt x="66453" y="320416"/>
                  </a:lnTo>
                  <a:lnTo>
                    <a:pt x="65184" y="319358"/>
                  </a:lnTo>
                  <a:lnTo>
                    <a:pt x="47195" y="301368"/>
                  </a:lnTo>
                  <a:lnTo>
                    <a:pt x="0" y="328246"/>
                  </a:lnTo>
                  <a:lnTo>
                    <a:pt x="23068" y="362531"/>
                  </a:lnTo>
                  <a:lnTo>
                    <a:pt x="23915" y="363801"/>
                  </a:lnTo>
                  <a:lnTo>
                    <a:pt x="23492" y="365282"/>
                  </a:lnTo>
                  <a:lnTo>
                    <a:pt x="4021" y="436180"/>
                  </a:lnTo>
                  <a:lnTo>
                    <a:pt x="39576" y="486126"/>
                  </a:lnTo>
                  <a:lnTo>
                    <a:pt x="127828" y="495650"/>
                  </a:lnTo>
                  <a:lnTo>
                    <a:pt x="136928" y="470676"/>
                  </a:lnTo>
                  <a:lnTo>
                    <a:pt x="137774" y="468137"/>
                  </a:lnTo>
                  <a:lnTo>
                    <a:pt x="140314" y="468348"/>
                  </a:lnTo>
                  <a:lnTo>
                    <a:pt x="170155" y="470888"/>
                  </a:lnTo>
                  <a:lnTo>
                    <a:pt x="172694" y="471100"/>
                  </a:lnTo>
                  <a:lnTo>
                    <a:pt x="173117" y="473639"/>
                  </a:lnTo>
                  <a:lnTo>
                    <a:pt x="182641" y="518718"/>
                  </a:lnTo>
                  <a:lnTo>
                    <a:pt x="216503" y="523162"/>
                  </a:lnTo>
                  <a:lnTo>
                    <a:pt x="246555" y="504115"/>
                  </a:lnTo>
                  <a:lnTo>
                    <a:pt x="247825" y="503480"/>
                  </a:lnTo>
                  <a:lnTo>
                    <a:pt x="249094" y="503903"/>
                  </a:lnTo>
                  <a:lnTo>
                    <a:pt x="355759" y="525913"/>
                  </a:lnTo>
                  <a:lnTo>
                    <a:pt x="357240" y="526125"/>
                  </a:lnTo>
                  <a:lnTo>
                    <a:pt x="357875" y="527395"/>
                  </a:lnTo>
                  <a:lnTo>
                    <a:pt x="385811" y="57712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5" name="Полилиния: фигура 1244">
              <a:extLst>
                <a:ext uri="{FF2B5EF4-FFF2-40B4-BE49-F238E27FC236}">
                  <a16:creationId xmlns:a16="http://schemas.microsoft.com/office/drawing/2014/main" id="{73290EFC-68DD-90B0-8FF7-510F54582249}"/>
                </a:ext>
              </a:extLst>
            </p:cNvPr>
            <p:cNvSpPr/>
            <p:nvPr/>
          </p:nvSpPr>
          <p:spPr>
            <a:xfrm>
              <a:off x="3309205" y="4877370"/>
              <a:ext cx="254012" cy="424559"/>
            </a:xfrm>
            <a:custGeom>
              <a:avLst/>
              <a:gdLst>
                <a:gd name="connsiteX0" fmla="*/ 36401 w 297558"/>
                <a:gd name="connsiteY0" fmla="*/ 476814 h 497342"/>
                <a:gd name="connsiteX1" fmla="*/ 92908 w 297558"/>
                <a:gd name="connsiteY1" fmla="*/ 497342 h 497342"/>
                <a:gd name="connsiteX2" fmla="*/ 243804 w 297558"/>
                <a:gd name="connsiteY2" fmla="*/ 493745 h 497342"/>
                <a:gd name="connsiteX3" fmla="*/ 231105 w 297558"/>
                <a:gd name="connsiteY3" fmla="*/ 434487 h 497342"/>
                <a:gd name="connsiteX4" fmla="*/ 268988 w 297558"/>
                <a:gd name="connsiteY4" fmla="*/ 427291 h 497342"/>
                <a:gd name="connsiteX5" fmla="*/ 297559 w 297558"/>
                <a:gd name="connsiteY5" fmla="*/ 265602 h 497342"/>
                <a:gd name="connsiteX6" fmla="*/ 272586 w 297558"/>
                <a:gd name="connsiteY6" fmla="*/ 231529 h 497342"/>
                <a:gd name="connsiteX7" fmla="*/ 234703 w 297558"/>
                <a:gd name="connsiteY7" fmla="*/ 222429 h 497342"/>
                <a:gd name="connsiteX8" fmla="*/ 240206 w 297558"/>
                <a:gd name="connsiteY8" fmla="*/ 191953 h 497342"/>
                <a:gd name="connsiteX9" fmla="*/ 286765 w 297558"/>
                <a:gd name="connsiteY9" fmla="*/ 148779 h 497342"/>
                <a:gd name="connsiteX10" fmla="*/ 245285 w 297558"/>
                <a:gd name="connsiteY10" fmla="*/ 91003 h 497342"/>
                <a:gd name="connsiteX11" fmla="*/ 265390 w 297558"/>
                <a:gd name="connsiteY11" fmla="*/ 80633 h 497342"/>
                <a:gd name="connsiteX12" fmla="*/ 291633 w 297558"/>
                <a:gd name="connsiteY12" fmla="*/ 68993 h 497342"/>
                <a:gd name="connsiteX13" fmla="*/ 264967 w 297558"/>
                <a:gd name="connsiteY13" fmla="*/ 21375 h 497342"/>
                <a:gd name="connsiteX14" fmla="*/ 161266 w 297558"/>
                <a:gd name="connsiteY14" fmla="*/ 0 h 497342"/>
                <a:gd name="connsiteX15" fmla="*/ 133542 w 297558"/>
                <a:gd name="connsiteY15" fmla="*/ 17354 h 497342"/>
                <a:gd name="connsiteX16" fmla="*/ 152589 w 297558"/>
                <a:gd name="connsiteY16" fmla="*/ 67300 h 497342"/>
                <a:gd name="connsiteX17" fmla="*/ 153012 w 297558"/>
                <a:gd name="connsiteY17" fmla="*/ 68147 h 497342"/>
                <a:gd name="connsiteX18" fmla="*/ 152801 w 297558"/>
                <a:gd name="connsiteY18" fmla="*/ 68993 h 497342"/>
                <a:gd name="connsiteX19" fmla="*/ 133118 w 297558"/>
                <a:gd name="connsiteY19" fmla="*/ 162747 h 497342"/>
                <a:gd name="connsiteX20" fmla="*/ 157456 w 297558"/>
                <a:gd name="connsiteY20" fmla="*/ 206556 h 497342"/>
                <a:gd name="connsiteX21" fmla="*/ 158091 w 297558"/>
                <a:gd name="connsiteY21" fmla="*/ 207826 h 497342"/>
                <a:gd name="connsiteX22" fmla="*/ 157668 w 297558"/>
                <a:gd name="connsiteY22" fmla="*/ 209307 h 497342"/>
                <a:gd name="connsiteX23" fmla="*/ 132907 w 297558"/>
                <a:gd name="connsiteY23" fmla="*/ 280628 h 497342"/>
                <a:gd name="connsiteX24" fmla="*/ 142854 w 297558"/>
                <a:gd name="connsiteY24" fmla="*/ 324648 h 497342"/>
                <a:gd name="connsiteX25" fmla="*/ 143700 w 297558"/>
                <a:gd name="connsiteY25" fmla="*/ 329304 h 497342"/>
                <a:gd name="connsiteX26" fmla="*/ 139044 w 297558"/>
                <a:gd name="connsiteY26" fmla="*/ 328669 h 497342"/>
                <a:gd name="connsiteX27" fmla="*/ 95024 w 297558"/>
                <a:gd name="connsiteY27" fmla="*/ 323802 h 497342"/>
                <a:gd name="connsiteX28" fmla="*/ 71956 w 297558"/>
                <a:gd name="connsiteY28" fmla="*/ 333960 h 497342"/>
                <a:gd name="connsiteX29" fmla="*/ 69416 w 297558"/>
                <a:gd name="connsiteY29" fmla="*/ 335018 h 497342"/>
                <a:gd name="connsiteX30" fmla="*/ 67723 w 297558"/>
                <a:gd name="connsiteY30" fmla="*/ 332690 h 497342"/>
                <a:gd name="connsiteX31" fmla="*/ 51851 w 297558"/>
                <a:gd name="connsiteY31" fmla="*/ 308987 h 497342"/>
                <a:gd name="connsiteX32" fmla="*/ 37671 w 297558"/>
                <a:gd name="connsiteY32" fmla="*/ 325918 h 497342"/>
                <a:gd name="connsiteX33" fmla="*/ 60739 w 297558"/>
                <a:gd name="connsiteY33" fmla="*/ 381155 h 497342"/>
                <a:gd name="connsiteX34" fmla="*/ 61797 w 297558"/>
                <a:gd name="connsiteY34" fmla="*/ 383483 h 497342"/>
                <a:gd name="connsiteX35" fmla="*/ 59681 w 297558"/>
                <a:gd name="connsiteY35" fmla="*/ 384964 h 497342"/>
                <a:gd name="connsiteX36" fmla="*/ 28571 w 297558"/>
                <a:gd name="connsiteY36" fmla="*/ 410784 h 497342"/>
                <a:gd name="connsiteX37" fmla="*/ 28147 w 297558"/>
                <a:gd name="connsiteY37" fmla="*/ 410995 h 497342"/>
                <a:gd name="connsiteX38" fmla="*/ 27936 w 297558"/>
                <a:gd name="connsiteY38" fmla="*/ 410995 h 497342"/>
                <a:gd name="connsiteX39" fmla="*/ 0 w 297558"/>
                <a:gd name="connsiteY39" fmla="*/ 425810 h 497342"/>
                <a:gd name="connsiteX40" fmla="*/ 36401 w 297558"/>
                <a:gd name="connsiteY40" fmla="*/ 476814 h 49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7558" h="497342">
                  <a:moveTo>
                    <a:pt x="36401" y="476814"/>
                  </a:moveTo>
                  <a:lnTo>
                    <a:pt x="92908" y="497342"/>
                  </a:lnTo>
                  <a:lnTo>
                    <a:pt x="243804" y="493745"/>
                  </a:lnTo>
                  <a:lnTo>
                    <a:pt x="231105" y="434487"/>
                  </a:lnTo>
                  <a:lnTo>
                    <a:pt x="268988" y="427291"/>
                  </a:lnTo>
                  <a:lnTo>
                    <a:pt x="297559" y="265602"/>
                  </a:lnTo>
                  <a:lnTo>
                    <a:pt x="272586" y="231529"/>
                  </a:lnTo>
                  <a:lnTo>
                    <a:pt x="234703" y="222429"/>
                  </a:lnTo>
                  <a:lnTo>
                    <a:pt x="240206" y="191953"/>
                  </a:lnTo>
                  <a:lnTo>
                    <a:pt x="286765" y="148779"/>
                  </a:lnTo>
                  <a:lnTo>
                    <a:pt x="245285" y="91003"/>
                  </a:lnTo>
                  <a:lnTo>
                    <a:pt x="265390" y="80633"/>
                  </a:lnTo>
                  <a:lnTo>
                    <a:pt x="291633" y="68993"/>
                  </a:lnTo>
                  <a:lnTo>
                    <a:pt x="264967" y="21375"/>
                  </a:lnTo>
                  <a:lnTo>
                    <a:pt x="161266" y="0"/>
                  </a:lnTo>
                  <a:lnTo>
                    <a:pt x="133542" y="17354"/>
                  </a:lnTo>
                  <a:lnTo>
                    <a:pt x="152589" y="67300"/>
                  </a:lnTo>
                  <a:lnTo>
                    <a:pt x="153012" y="68147"/>
                  </a:lnTo>
                  <a:lnTo>
                    <a:pt x="152801" y="68993"/>
                  </a:lnTo>
                  <a:lnTo>
                    <a:pt x="133118" y="162747"/>
                  </a:lnTo>
                  <a:lnTo>
                    <a:pt x="157456" y="206556"/>
                  </a:lnTo>
                  <a:lnTo>
                    <a:pt x="158091" y="207826"/>
                  </a:lnTo>
                  <a:lnTo>
                    <a:pt x="157668" y="209307"/>
                  </a:lnTo>
                  <a:lnTo>
                    <a:pt x="132907" y="280628"/>
                  </a:lnTo>
                  <a:lnTo>
                    <a:pt x="142854" y="324648"/>
                  </a:lnTo>
                  <a:lnTo>
                    <a:pt x="143700" y="329304"/>
                  </a:lnTo>
                  <a:lnTo>
                    <a:pt x="139044" y="328669"/>
                  </a:lnTo>
                  <a:lnTo>
                    <a:pt x="95024" y="323802"/>
                  </a:lnTo>
                  <a:lnTo>
                    <a:pt x="71956" y="333960"/>
                  </a:lnTo>
                  <a:lnTo>
                    <a:pt x="69416" y="335018"/>
                  </a:lnTo>
                  <a:lnTo>
                    <a:pt x="67723" y="332690"/>
                  </a:lnTo>
                  <a:lnTo>
                    <a:pt x="51851" y="308987"/>
                  </a:lnTo>
                  <a:lnTo>
                    <a:pt x="37671" y="325918"/>
                  </a:lnTo>
                  <a:lnTo>
                    <a:pt x="60739" y="381155"/>
                  </a:lnTo>
                  <a:lnTo>
                    <a:pt x="61797" y="383483"/>
                  </a:lnTo>
                  <a:lnTo>
                    <a:pt x="59681" y="384964"/>
                  </a:lnTo>
                  <a:lnTo>
                    <a:pt x="28571" y="410784"/>
                  </a:lnTo>
                  <a:lnTo>
                    <a:pt x="28147" y="410995"/>
                  </a:lnTo>
                  <a:lnTo>
                    <a:pt x="27936" y="410995"/>
                  </a:lnTo>
                  <a:lnTo>
                    <a:pt x="0" y="425810"/>
                  </a:lnTo>
                  <a:lnTo>
                    <a:pt x="36401" y="476814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6" name="Полилиния: фигура 1245">
              <a:extLst>
                <a:ext uri="{FF2B5EF4-FFF2-40B4-BE49-F238E27FC236}">
                  <a16:creationId xmlns:a16="http://schemas.microsoft.com/office/drawing/2014/main" id="{E0B55621-D4D1-C7CE-2D2E-1D948514C2AC}"/>
                </a:ext>
              </a:extLst>
            </p:cNvPr>
            <p:cNvSpPr/>
            <p:nvPr/>
          </p:nvSpPr>
          <p:spPr>
            <a:xfrm>
              <a:off x="3014543" y="4847199"/>
              <a:ext cx="423475" cy="457801"/>
            </a:xfrm>
            <a:custGeom>
              <a:avLst/>
              <a:gdLst>
                <a:gd name="connsiteX0" fmla="*/ 263486 w 496072"/>
                <a:gd name="connsiteY0" fmla="*/ 535013 h 536283"/>
                <a:gd name="connsiteX1" fmla="*/ 319357 w 496072"/>
                <a:gd name="connsiteY1" fmla="*/ 536283 h 536283"/>
                <a:gd name="connsiteX2" fmla="*/ 373113 w 496072"/>
                <a:gd name="connsiteY2" fmla="*/ 511522 h 536283"/>
                <a:gd name="connsiteX3" fmla="*/ 337558 w 496072"/>
                <a:gd name="connsiteY3" fmla="*/ 461999 h 536283"/>
                <a:gd name="connsiteX4" fmla="*/ 335442 w 496072"/>
                <a:gd name="connsiteY4" fmla="*/ 458825 h 536283"/>
                <a:gd name="connsiteX5" fmla="*/ 338828 w 496072"/>
                <a:gd name="connsiteY5" fmla="*/ 457132 h 536283"/>
                <a:gd name="connsiteX6" fmla="*/ 369726 w 496072"/>
                <a:gd name="connsiteY6" fmla="*/ 440624 h 536283"/>
                <a:gd name="connsiteX7" fmla="*/ 398720 w 496072"/>
                <a:gd name="connsiteY7" fmla="*/ 416709 h 536283"/>
                <a:gd name="connsiteX8" fmla="*/ 375864 w 496072"/>
                <a:gd name="connsiteY8" fmla="*/ 362108 h 536283"/>
                <a:gd name="connsiteX9" fmla="*/ 375017 w 496072"/>
                <a:gd name="connsiteY9" fmla="*/ 360203 h 536283"/>
                <a:gd name="connsiteX10" fmla="*/ 376287 w 496072"/>
                <a:gd name="connsiteY10" fmla="*/ 358721 h 536283"/>
                <a:gd name="connsiteX11" fmla="*/ 394699 w 496072"/>
                <a:gd name="connsiteY11" fmla="*/ 336500 h 536283"/>
                <a:gd name="connsiteX12" fmla="*/ 397662 w 496072"/>
                <a:gd name="connsiteY12" fmla="*/ 333114 h 536283"/>
                <a:gd name="connsiteX13" fmla="*/ 400202 w 496072"/>
                <a:gd name="connsiteY13" fmla="*/ 336923 h 536283"/>
                <a:gd name="connsiteX14" fmla="*/ 416921 w 496072"/>
                <a:gd name="connsiteY14" fmla="*/ 362108 h 536283"/>
                <a:gd name="connsiteX15" fmla="*/ 438508 w 496072"/>
                <a:gd name="connsiteY15" fmla="*/ 352796 h 536283"/>
                <a:gd name="connsiteX16" fmla="*/ 439354 w 496072"/>
                <a:gd name="connsiteY16" fmla="*/ 352372 h 536283"/>
                <a:gd name="connsiteX17" fmla="*/ 440201 w 496072"/>
                <a:gd name="connsiteY17" fmla="*/ 352372 h 536283"/>
                <a:gd name="connsiteX18" fmla="*/ 480412 w 496072"/>
                <a:gd name="connsiteY18" fmla="*/ 356817 h 536283"/>
                <a:gd name="connsiteX19" fmla="*/ 471523 w 496072"/>
                <a:gd name="connsiteY19" fmla="*/ 316606 h 536283"/>
                <a:gd name="connsiteX20" fmla="*/ 471311 w 496072"/>
                <a:gd name="connsiteY20" fmla="*/ 315548 h 536283"/>
                <a:gd name="connsiteX21" fmla="*/ 471523 w 496072"/>
                <a:gd name="connsiteY21" fmla="*/ 314701 h 536283"/>
                <a:gd name="connsiteX22" fmla="*/ 496073 w 496072"/>
                <a:gd name="connsiteY22" fmla="*/ 243804 h 536283"/>
                <a:gd name="connsiteX23" fmla="*/ 471735 w 496072"/>
                <a:gd name="connsiteY23" fmla="*/ 200207 h 536283"/>
                <a:gd name="connsiteX24" fmla="*/ 471100 w 496072"/>
                <a:gd name="connsiteY24" fmla="*/ 199149 h 536283"/>
                <a:gd name="connsiteX25" fmla="*/ 471523 w 496072"/>
                <a:gd name="connsiteY25" fmla="*/ 197879 h 536283"/>
                <a:gd name="connsiteX26" fmla="*/ 491205 w 496072"/>
                <a:gd name="connsiteY26" fmla="*/ 104124 h 536283"/>
                <a:gd name="connsiteX27" fmla="*/ 472369 w 496072"/>
                <a:gd name="connsiteY27" fmla="*/ 54390 h 536283"/>
                <a:gd name="connsiteX28" fmla="*/ 436815 w 496072"/>
                <a:gd name="connsiteY28" fmla="*/ 49734 h 536283"/>
                <a:gd name="connsiteX29" fmla="*/ 434487 w 496072"/>
                <a:gd name="connsiteY29" fmla="*/ 49311 h 536283"/>
                <a:gd name="connsiteX30" fmla="*/ 434064 w 496072"/>
                <a:gd name="connsiteY30" fmla="*/ 46983 h 536283"/>
                <a:gd name="connsiteX31" fmla="*/ 424540 w 496072"/>
                <a:gd name="connsiteY31" fmla="*/ 2116 h 536283"/>
                <a:gd name="connsiteX32" fmla="*/ 399567 w 496072"/>
                <a:gd name="connsiteY32" fmla="*/ 0 h 536283"/>
                <a:gd name="connsiteX33" fmla="*/ 390467 w 496072"/>
                <a:gd name="connsiteY33" fmla="*/ 24973 h 536283"/>
                <a:gd name="connsiteX34" fmla="*/ 389620 w 496072"/>
                <a:gd name="connsiteY34" fmla="*/ 27513 h 536283"/>
                <a:gd name="connsiteX35" fmla="*/ 387081 w 496072"/>
                <a:gd name="connsiteY35" fmla="*/ 27301 h 536283"/>
                <a:gd name="connsiteX36" fmla="*/ 298617 w 496072"/>
                <a:gd name="connsiteY36" fmla="*/ 17777 h 536283"/>
                <a:gd name="connsiteX37" fmla="*/ 300733 w 496072"/>
                <a:gd name="connsiteY37" fmla="*/ 45925 h 536283"/>
                <a:gd name="connsiteX38" fmla="*/ 340309 w 496072"/>
                <a:gd name="connsiteY38" fmla="*/ 50581 h 536283"/>
                <a:gd name="connsiteX39" fmla="*/ 343060 w 496072"/>
                <a:gd name="connsiteY39" fmla="*/ 50792 h 536283"/>
                <a:gd name="connsiteX40" fmla="*/ 343272 w 496072"/>
                <a:gd name="connsiteY40" fmla="*/ 53544 h 536283"/>
                <a:gd name="connsiteX41" fmla="*/ 345812 w 496072"/>
                <a:gd name="connsiteY41" fmla="*/ 81056 h 536283"/>
                <a:gd name="connsiteX42" fmla="*/ 345812 w 496072"/>
                <a:gd name="connsiteY42" fmla="*/ 82326 h 536283"/>
                <a:gd name="connsiteX43" fmla="*/ 344965 w 496072"/>
                <a:gd name="connsiteY43" fmla="*/ 83596 h 536283"/>
                <a:gd name="connsiteX44" fmla="*/ 300099 w 496072"/>
                <a:gd name="connsiteY44" fmla="*/ 133330 h 536283"/>
                <a:gd name="connsiteX45" fmla="*/ 299040 w 496072"/>
                <a:gd name="connsiteY45" fmla="*/ 134600 h 536283"/>
                <a:gd name="connsiteX46" fmla="*/ 297559 w 496072"/>
                <a:gd name="connsiteY46" fmla="*/ 134600 h 536283"/>
                <a:gd name="connsiteX47" fmla="*/ 227084 w 496072"/>
                <a:gd name="connsiteY47" fmla="*/ 134600 h 536283"/>
                <a:gd name="connsiteX48" fmla="*/ 213116 w 496072"/>
                <a:gd name="connsiteY48" fmla="*/ 160208 h 536283"/>
                <a:gd name="connsiteX49" fmla="*/ 212270 w 496072"/>
                <a:gd name="connsiteY49" fmla="*/ 161689 h 536283"/>
                <a:gd name="connsiteX50" fmla="*/ 210577 w 496072"/>
                <a:gd name="connsiteY50" fmla="*/ 161901 h 536283"/>
                <a:gd name="connsiteX51" fmla="*/ 163171 w 496072"/>
                <a:gd name="connsiteY51" fmla="*/ 166980 h 536283"/>
                <a:gd name="connsiteX52" fmla="*/ 161054 w 496072"/>
                <a:gd name="connsiteY52" fmla="*/ 167192 h 536283"/>
                <a:gd name="connsiteX53" fmla="*/ 159996 w 496072"/>
                <a:gd name="connsiteY53" fmla="*/ 165287 h 536283"/>
                <a:gd name="connsiteX54" fmla="*/ 139891 w 496072"/>
                <a:gd name="connsiteY54" fmla="*/ 132907 h 536283"/>
                <a:gd name="connsiteX55" fmla="*/ 139468 w 496072"/>
                <a:gd name="connsiteY55" fmla="*/ 132060 h 536283"/>
                <a:gd name="connsiteX56" fmla="*/ 139468 w 496072"/>
                <a:gd name="connsiteY56" fmla="*/ 131214 h 536283"/>
                <a:gd name="connsiteX57" fmla="*/ 139468 w 496072"/>
                <a:gd name="connsiteY57" fmla="*/ 88252 h 536283"/>
                <a:gd name="connsiteX58" fmla="*/ 103913 w 496072"/>
                <a:gd name="connsiteY58" fmla="*/ 71744 h 536283"/>
                <a:gd name="connsiteX59" fmla="*/ 102008 w 496072"/>
                <a:gd name="connsiteY59" fmla="*/ 70898 h 536283"/>
                <a:gd name="connsiteX60" fmla="*/ 102008 w 496072"/>
                <a:gd name="connsiteY60" fmla="*/ 68781 h 536283"/>
                <a:gd name="connsiteX61" fmla="*/ 102008 w 496072"/>
                <a:gd name="connsiteY61" fmla="*/ 23703 h 536283"/>
                <a:gd name="connsiteX62" fmla="*/ 76824 w 496072"/>
                <a:gd name="connsiteY62" fmla="*/ 13121 h 536283"/>
                <a:gd name="connsiteX63" fmla="*/ 63279 w 496072"/>
                <a:gd name="connsiteY63" fmla="*/ 35555 h 536283"/>
                <a:gd name="connsiteX64" fmla="*/ 62009 w 496072"/>
                <a:gd name="connsiteY64" fmla="*/ 37883 h 536283"/>
                <a:gd name="connsiteX65" fmla="*/ 59258 w 496072"/>
                <a:gd name="connsiteY65" fmla="*/ 37036 h 536283"/>
                <a:gd name="connsiteX66" fmla="*/ 21587 w 496072"/>
                <a:gd name="connsiteY66" fmla="*/ 22857 h 536283"/>
                <a:gd name="connsiteX67" fmla="*/ 0 w 496072"/>
                <a:gd name="connsiteY67" fmla="*/ 47618 h 536283"/>
                <a:gd name="connsiteX68" fmla="*/ 24338 w 496072"/>
                <a:gd name="connsiteY68" fmla="*/ 77670 h 536283"/>
                <a:gd name="connsiteX69" fmla="*/ 49946 w 496072"/>
                <a:gd name="connsiteY69" fmla="*/ 73014 h 536283"/>
                <a:gd name="connsiteX70" fmla="*/ 52062 w 496072"/>
                <a:gd name="connsiteY70" fmla="*/ 72591 h 536283"/>
                <a:gd name="connsiteX71" fmla="*/ 53332 w 496072"/>
                <a:gd name="connsiteY71" fmla="*/ 74496 h 536283"/>
                <a:gd name="connsiteX72" fmla="*/ 70051 w 496072"/>
                <a:gd name="connsiteY72" fmla="*/ 98410 h 536283"/>
                <a:gd name="connsiteX73" fmla="*/ 103913 w 496072"/>
                <a:gd name="connsiteY73" fmla="*/ 107934 h 536283"/>
                <a:gd name="connsiteX74" fmla="*/ 105394 w 496072"/>
                <a:gd name="connsiteY74" fmla="*/ 108357 h 536283"/>
                <a:gd name="connsiteX75" fmla="*/ 106029 w 496072"/>
                <a:gd name="connsiteY75" fmla="*/ 110050 h 536283"/>
                <a:gd name="connsiteX76" fmla="*/ 120844 w 496072"/>
                <a:gd name="connsiteY76" fmla="*/ 149626 h 536283"/>
                <a:gd name="connsiteX77" fmla="*/ 155763 w 496072"/>
                <a:gd name="connsiteY77" fmla="*/ 209307 h 536283"/>
                <a:gd name="connsiteX78" fmla="*/ 156398 w 496072"/>
                <a:gd name="connsiteY78" fmla="*/ 210365 h 536283"/>
                <a:gd name="connsiteX79" fmla="*/ 156187 w 496072"/>
                <a:gd name="connsiteY79" fmla="*/ 211635 h 536283"/>
                <a:gd name="connsiteX80" fmla="*/ 146240 w 496072"/>
                <a:gd name="connsiteY80" fmla="*/ 270258 h 536283"/>
                <a:gd name="connsiteX81" fmla="*/ 183276 w 496072"/>
                <a:gd name="connsiteY81" fmla="*/ 336711 h 536283"/>
                <a:gd name="connsiteX82" fmla="*/ 183488 w 496072"/>
                <a:gd name="connsiteY82" fmla="*/ 337135 h 536283"/>
                <a:gd name="connsiteX83" fmla="*/ 183488 w 496072"/>
                <a:gd name="connsiteY83" fmla="*/ 337558 h 536283"/>
                <a:gd name="connsiteX84" fmla="*/ 195974 w 496072"/>
                <a:gd name="connsiteY84" fmla="*/ 389832 h 536283"/>
                <a:gd name="connsiteX85" fmla="*/ 196186 w 496072"/>
                <a:gd name="connsiteY85" fmla="*/ 390255 h 536283"/>
                <a:gd name="connsiteX86" fmla="*/ 196186 w 496072"/>
                <a:gd name="connsiteY86" fmla="*/ 390890 h 536283"/>
                <a:gd name="connsiteX87" fmla="*/ 193646 w 496072"/>
                <a:gd name="connsiteY87" fmla="*/ 444222 h 536283"/>
                <a:gd name="connsiteX88" fmla="*/ 249941 w 496072"/>
                <a:gd name="connsiteY88" fmla="*/ 500517 h 536283"/>
                <a:gd name="connsiteX89" fmla="*/ 250576 w 496072"/>
                <a:gd name="connsiteY89" fmla="*/ 501152 h 536283"/>
                <a:gd name="connsiteX90" fmla="*/ 250788 w 496072"/>
                <a:gd name="connsiteY90" fmla="*/ 501787 h 536283"/>
                <a:gd name="connsiteX91" fmla="*/ 263486 w 496072"/>
                <a:gd name="connsiteY91" fmla="*/ 535013 h 536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96072" h="536283">
                  <a:moveTo>
                    <a:pt x="263486" y="535013"/>
                  </a:moveTo>
                  <a:lnTo>
                    <a:pt x="319357" y="536283"/>
                  </a:lnTo>
                  <a:lnTo>
                    <a:pt x="373113" y="511522"/>
                  </a:lnTo>
                  <a:lnTo>
                    <a:pt x="337558" y="461999"/>
                  </a:lnTo>
                  <a:lnTo>
                    <a:pt x="335442" y="458825"/>
                  </a:lnTo>
                  <a:lnTo>
                    <a:pt x="338828" y="457132"/>
                  </a:lnTo>
                  <a:lnTo>
                    <a:pt x="369726" y="440624"/>
                  </a:lnTo>
                  <a:lnTo>
                    <a:pt x="398720" y="416709"/>
                  </a:lnTo>
                  <a:lnTo>
                    <a:pt x="375864" y="362108"/>
                  </a:lnTo>
                  <a:lnTo>
                    <a:pt x="375017" y="360203"/>
                  </a:lnTo>
                  <a:lnTo>
                    <a:pt x="376287" y="358721"/>
                  </a:lnTo>
                  <a:lnTo>
                    <a:pt x="394699" y="336500"/>
                  </a:lnTo>
                  <a:lnTo>
                    <a:pt x="397662" y="333114"/>
                  </a:lnTo>
                  <a:lnTo>
                    <a:pt x="400202" y="336923"/>
                  </a:lnTo>
                  <a:lnTo>
                    <a:pt x="416921" y="362108"/>
                  </a:lnTo>
                  <a:lnTo>
                    <a:pt x="438508" y="352796"/>
                  </a:lnTo>
                  <a:lnTo>
                    <a:pt x="439354" y="352372"/>
                  </a:lnTo>
                  <a:lnTo>
                    <a:pt x="440201" y="352372"/>
                  </a:lnTo>
                  <a:lnTo>
                    <a:pt x="480412" y="356817"/>
                  </a:lnTo>
                  <a:lnTo>
                    <a:pt x="471523" y="316606"/>
                  </a:lnTo>
                  <a:lnTo>
                    <a:pt x="471311" y="315548"/>
                  </a:lnTo>
                  <a:lnTo>
                    <a:pt x="471523" y="314701"/>
                  </a:lnTo>
                  <a:lnTo>
                    <a:pt x="496073" y="243804"/>
                  </a:lnTo>
                  <a:lnTo>
                    <a:pt x="471735" y="200207"/>
                  </a:lnTo>
                  <a:lnTo>
                    <a:pt x="471100" y="199149"/>
                  </a:lnTo>
                  <a:lnTo>
                    <a:pt x="471523" y="197879"/>
                  </a:lnTo>
                  <a:lnTo>
                    <a:pt x="491205" y="104124"/>
                  </a:lnTo>
                  <a:lnTo>
                    <a:pt x="472369" y="54390"/>
                  </a:lnTo>
                  <a:lnTo>
                    <a:pt x="436815" y="49734"/>
                  </a:lnTo>
                  <a:lnTo>
                    <a:pt x="434487" y="49311"/>
                  </a:lnTo>
                  <a:lnTo>
                    <a:pt x="434064" y="46983"/>
                  </a:lnTo>
                  <a:lnTo>
                    <a:pt x="424540" y="2116"/>
                  </a:lnTo>
                  <a:lnTo>
                    <a:pt x="399567" y="0"/>
                  </a:lnTo>
                  <a:lnTo>
                    <a:pt x="390467" y="24973"/>
                  </a:lnTo>
                  <a:lnTo>
                    <a:pt x="389620" y="27513"/>
                  </a:lnTo>
                  <a:lnTo>
                    <a:pt x="387081" y="27301"/>
                  </a:lnTo>
                  <a:lnTo>
                    <a:pt x="298617" y="17777"/>
                  </a:lnTo>
                  <a:lnTo>
                    <a:pt x="300733" y="45925"/>
                  </a:lnTo>
                  <a:lnTo>
                    <a:pt x="340309" y="50581"/>
                  </a:lnTo>
                  <a:lnTo>
                    <a:pt x="343060" y="50792"/>
                  </a:lnTo>
                  <a:lnTo>
                    <a:pt x="343272" y="53544"/>
                  </a:lnTo>
                  <a:lnTo>
                    <a:pt x="345812" y="81056"/>
                  </a:lnTo>
                  <a:lnTo>
                    <a:pt x="345812" y="82326"/>
                  </a:lnTo>
                  <a:lnTo>
                    <a:pt x="344965" y="83596"/>
                  </a:lnTo>
                  <a:lnTo>
                    <a:pt x="300099" y="133330"/>
                  </a:lnTo>
                  <a:lnTo>
                    <a:pt x="299040" y="134600"/>
                  </a:lnTo>
                  <a:lnTo>
                    <a:pt x="297559" y="134600"/>
                  </a:lnTo>
                  <a:lnTo>
                    <a:pt x="227084" y="134600"/>
                  </a:lnTo>
                  <a:lnTo>
                    <a:pt x="213116" y="160208"/>
                  </a:lnTo>
                  <a:lnTo>
                    <a:pt x="212270" y="161689"/>
                  </a:lnTo>
                  <a:lnTo>
                    <a:pt x="210577" y="161901"/>
                  </a:lnTo>
                  <a:lnTo>
                    <a:pt x="163171" y="166980"/>
                  </a:lnTo>
                  <a:lnTo>
                    <a:pt x="161054" y="167192"/>
                  </a:lnTo>
                  <a:lnTo>
                    <a:pt x="159996" y="165287"/>
                  </a:lnTo>
                  <a:lnTo>
                    <a:pt x="139891" y="132907"/>
                  </a:lnTo>
                  <a:lnTo>
                    <a:pt x="139468" y="132060"/>
                  </a:lnTo>
                  <a:lnTo>
                    <a:pt x="139468" y="131214"/>
                  </a:lnTo>
                  <a:lnTo>
                    <a:pt x="139468" y="88252"/>
                  </a:lnTo>
                  <a:lnTo>
                    <a:pt x="103913" y="71744"/>
                  </a:lnTo>
                  <a:lnTo>
                    <a:pt x="102008" y="70898"/>
                  </a:lnTo>
                  <a:lnTo>
                    <a:pt x="102008" y="68781"/>
                  </a:lnTo>
                  <a:lnTo>
                    <a:pt x="102008" y="23703"/>
                  </a:lnTo>
                  <a:lnTo>
                    <a:pt x="76824" y="13121"/>
                  </a:lnTo>
                  <a:lnTo>
                    <a:pt x="63279" y="35555"/>
                  </a:lnTo>
                  <a:lnTo>
                    <a:pt x="62009" y="37883"/>
                  </a:lnTo>
                  <a:lnTo>
                    <a:pt x="59258" y="37036"/>
                  </a:lnTo>
                  <a:lnTo>
                    <a:pt x="21587" y="22857"/>
                  </a:lnTo>
                  <a:lnTo>
                    <a:pt x="0" y="47618"/>
                  </a:lnTo>
                  <a:lnTo>
                    <a:pt x="24338" y="77670"/>
                  </a:lnTo>
                  <a:lnTo>
                    <a:pt x="49946" y="73014"/>
                  </a:lnTo>
                  <a:lnTo>
                    <a:pt x="52062" y="72591"/>
                  </a:lnTo>
                  <a:lnTo>
                    <a:pt x="53332" y="74496"/>
                  </a:lnTo>
                  <a:lnTo>
                    <a:pt x="70051" y="98410"/>
                  </a:lnTo>
                  <a:lnTo>
                    <a:pt x="103913" y="107934"/>
                  </a:lnTo>
                  <a:lnTo>
                    <a:pt x="105394" y="108357"/>
                  </a:lnTo>
                  <a:lnTo>
                    <a:pt x="106029" y="110050"/>
                  </a:lnTo>
                  <a:lnTo>
                    <a:pt x="120844" y="149626"/>
                  </a:lnTo>
                  <a:lnTo>
                    <a:pt x="155763" y="209307"/>
                  </a:lnTo>
                  <a:lnTo>
                    <a:pt x="156398" y="210365"/>
                  </a:lnTo>
                  <a:lnTo>
                    <a:pt x="156187" y="211635"/>
                  </a:lnTo>
                  <a:lnTo>
                    <a:pt x="146240" y="270258"/>
                  </a:lnTo>
                  <a:lnTo>
                    <a:pt x="183276" y="336711"/>
                  </a:lnTo>
                  <a:lnTo>
                    <a:pt x="183488" y="337135"/>
                  </a:lnTo>
                  <a:lnTo>
                    <a:pt x="183488" y="337558"/>
                  </a:lnTo>
                  <a:lnTo>
                    <a:pt x="195974" y="389832"/>
                  </a:lnTo>
                  <a:lnTo>
                    <a:pt x="196186" y="390255"/>
                  </a:lnTo>
                  <a:lnTo>
                    <a:pt x="196186" y="390890"/>
                  </a:lnTo>
                  <a:lnTo>
                    <a:pt x="193646" y="444222"/>
                  </a:lnTo>
                  <a:lnTo>
                    <a:pt x="249941" y="500517"/>
                  </a:lnTo>
                  <a:lnTo>
                    <a:pt x="250576" y="501152"/>
                  </a:lnTo>
                  <a:lnTo>
                    <a:pt x="250788" y="501787"/>
                  </a:lnTo>
                  <a:lnTo>
                    <a:pt x="263486" y="53501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7" name="Полилиния: фигура 1246">
              <a:extLst>
                <a:ext uri="{FF2B5EF4-FFF2-40B4-BE49-F238E27FC236}">
                  <a16:creationId xmlns:a16="http://schemas.microsoft.com/office/drawing/2014/main" id="{DE8F801F-BE54-5E43-52A9-A671B6ADBC19}"/>
                </a:ext>
              </a:extLst>
            </p:cNvPr>
            <p:cNvSpPr/>
            <p:nvPr/>
          </p:nvSpPr>
          <p:spPr>
            <a:xfrm>
              <a:off x="2926921" y="5231289"/>
              <a:ext cx="307128" cy="498451"/>
            </a:xfrm>
            <a:custGeom>
              <a:avLst/>
              <a:gdLst>
                <a:gd name="connsiteX0" fmla="*/ 19047 w 359779"/>
                <a:gd name="connsiteY0" fmla="*/ 271951 h 583901"/>
                <a:gd name="connsiteX1" fmla="*/ 0 w 359779"/>
                <a:gd name="connsiteY1" fmla="*/ 291210 h 583901"/>
                <a:gd name="connsiteX2" fmla="*/ 3598 w 359779"/>
                <a:gd name="connsiteY2" fmla="*/ 344965 h 583901"/>
                <a:gd name="connsiteX3" fmla="*/ 53755 w 359779"/>
                <a:gd name="connsiteY3" fmla="*/ 416921 h 583901"/>
                <a:gd name="connsiteX4" fmla="*/ 50157 w 359779"/>
                <a:gd name="connsiteY4" fmla="*/ 492263 h 583901"/>
                <a:gd name="connsiteX5" fmla="*/ 41269 w 359779"/>
                <a:gd name="connsiteY5" fmla="*/ 528241 h 583901"/>
                <a:gd name="connsiteX6" fmla="*/ 86135 w 359779"/>
                <a:gd name="connsiteY6" fmla="*/ 583901 h 583901"/>
                <a:gd name="connsiteX7" fmla="*/ 107722 w 359779"/>
                <a:gd name="connsiteY7" fmla="*/ 575013 h 583901"/>
                <a:gd name="connsiteX8" fmla="*/ 120420 w 359779"/>
                <a:gd name="connsiteY8" fmla="*/ 553426 h 583901"/>
                <a:gd name="connsiteX9" fmla="*/ 147298 w 359779"/>
                <a:gd name="connsiteY9" fmla="*/ 567817 h 583901"/>
                <a:gd name="connsiteX10" fmla="*/ 176080 w 359779"/>
                <a:gd name="connsiteY10" fmla="*/ 576706 h 583901"/>
                <a:gd name="connsiteX11" fmla="*/ 210154 w 359779"/>
                <a:gd name="connsiteY11" fmla="*/ 555119 h 583901"/>
                <a:gd name="connsiteX12" fmla="*/ 210154 w 359779"/>
                <a:gd name="connsiteY12" fmla="*/ 460095 h 583901"/>
                <a:gd name="connsiteX13" fmla="*/ 233433 w 359779"/>
                <a:gd name="connsiteY13" fmla="*/ 325283 h 583901"/>
                <a:gd name="connsiteX14" fmla="*/ 319781 w 359779"/>
                <a:gd name="connsiteY14" fmla="*/ 242534 h 583901"/>
                <a:gd name="connsiteX15" fmla="*/ 326976 w 359779"/>
                <a:gd name="connsiteY15" fmla="*/ 156398 h 583901"/>
                <a:gd name="connsiteX16" fmla="*/ 317876 w 359779"/>
                <a:gd name="connsiteY16" fmla="*/ 118727 h 583901"/>
                <a:gd name="connsiteX17" fmla="*/ 359780 w 359779"/>
                <a:gd name="connsiteY17" fmla="*/ 87194 h 583901"/>
                <a:gd name="connsiteX18" fmla="*/ 347505 w 359779"/>
                <a:gd name="connsiteY18" fmla="*/ 54814 h 583901"/>
                <a:gd name="connsiteX19" fmla="*/ 292691 w 359779"/>
                <a:gd name="connsiteY19" fmla="*/ 0 h 583901"/>
                <a:gd name="connsiteX20" fmla="*/ 272374 w 359779"/>
                <a:gd name="connsiteY20" fmla="*/ 15873 h 583901"/>
                <a:gd name="connsiteX21" fmla="*/ 271528 w 359779"/>
                <a:gd name="connsiteY21" fmla="*/ 16508 h 583901"/>
                <a:gd name="connsiteX22" fmla="*/ 270258 w 359779"/>
                <a:gd name="connsiteY22" fmla="*/ 16508 h 583901"/>
                <a:gd name="connsiteX23" fmla="*/ 211635 w 359779"/>
                <a:gd name="connsiteY23" fmla="*/ 13968 h 583901"/>
                <a:gd name="connsiteX24" fmla="*/ 179890 w 359779"/>
                <a:gd name="connsiteY24" fmla="*/ 38941 h 583901"/>
                <a:gd name="connsiteX25" fmla="*/ 191106 w 359779"/>
                <a:gd name="connsiteY25" fmla="*/ 61586 h 583901"/>
                <a:gd name="connsiteX26" fmla="*/ 192376 w 359779"/>
                <a:gd name="connsiteY26" fmla="*/ 64337 h 583901"/>
                <a:gd name="connsiteX27" fmla="*/ 189837 w 359779"/>
                <a:gd name="connsiteY27" fmla="*/ 65819 h 583901"/>
                <a:gd name="connsiteX28" fmla="*/ 161478 w 359779"/>
                <a:gd name="connsiteY28" fmla="*/ 83384 h 583901"/>
                <a:gd name="connsiteX29" fmla="*/ 197455 w 359779"/>
                <a:gd name="connsiteY29" fmla="*/ 134812 h 583901"/>
                <a:gd name="connsiteX30" fmla="*/ 236185 w 359779"/>
                <a:gd name="connsiteY30" fmla="*/ 142007 h 583901"/>
                <a:gd name="connsiteX31" fmla="*/ 238301 w 359779"/>
                <a:gd name="connsiteY31" fmla="*/ 142431 h 583901"/>
                <a:gd name="connsiteX32" fmla="*/ 238724 w 359779"/>
                <a:gd name="connsiteY32" fmla="*/ 144547 h 583901"/>
                <a:gd name="connsiteX33" fmla="*/ 251211 w 359779"/>
                <a:gd name="connsiteY33" fmla="*/ 191953 h 583901"/>
                <a:gd name="connsiteX34" fmla="*/ 252057 w 359779"/>
                <a:gd name="connsiteY34" fmla="*/ 194705 h 583901"/>
                <a:gd name="connsiteX35" fmla="*/ 249306 w 359779"/>
                <a:gd name="connsiteY35" fmla="*/ 195974 h 583901"/>
                <a:gd name="connsiteX36" fmla="*/ 219254 w 359779"/>
                <a:gd name="connsiteY36" fmla="*/ 208249 h 583901"/>
                <a:gd name="connsiteX37" fmla="*/ 218619 w 359779"/>
                <a:gd name="connsiteY37" fmla="*/ 208672 h 583901"/>
                <a:gd name="connsiteX38" fmla="*/ 217772 w 359779"/>
                <a:gd name="connsiteY38" fmla="*/ 208672 h 583901"/>
                <a:gd name="connsiteX39" fmla="*/ 187509 w 359779"/>
                <a:gd name="connsiteY39" fmla="*/ 206344 h 583901"/>
                <a:gd name="connsiteX40" fmla="*/ 148568 w 359779"/>
                <a:gd name="connsiteY40" fmla="*/ 281687 h 583901"/>
                <a:gd name="connsiteX41" fmla="*/ 146663 w 359779"/>
                <a:gd name="connsiteY41" fmla="*/ 285284 h 583901"/>
                <a:gd name="connsiteX42" fmla="*/ 143489 w 359779"/>
                <a:gd name="connsiteY42" fmla="*/ 282533 h 583901"/>
                <a:gd name="connsiteX43" fmla="*/ 113648 w 359779"/>
                <a:gd name="connsiteY43" fmla="*/ 257348 h 583901"/>
                <a:gd name="connsiteX44" fmla="*/ 95659 w 359779"/>
                <a:gd name="connsiteY44" fmla="*/ 277242 h 583901"/>
                <a:gd name="connsiteX45" fmla="*/ 94601 w 359779"/>
                <a:gd name="connsiteY45" fmla="*/ 278512 h 583901"/>
                <a:gd name="connsiteX46" fmla="*/ 92908 w 359779"/>
                <a:gd name="connsiteY46" fmla="*/ 278512 h 583901"/>
                <a:gd name="connsiteX47" fmla="*/ 19047 w 359779"/>
                <a:gd name="connsiteY47" fmla="*/ 271951 h 583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59779" h="583901">
                  <a:moveTo>
                    <a:pt x="19047" y="271951"/>
                  </a:moveTo>
                  <a:lnTo>
                    <a:pt x="0" y="291210"/>
                  </a:lnTo>
                  <a:lnTo>
                    <a:pt x="3598" y="344965"/>
                  </a:lnTo>
                  <a:lnTo>
                    <a:pt x="53755" y="416921"/>
                  </a:lnTo>
                  <a:lnTo>
                    <a:pt x="50157" y="492263"/>
                  </a:lnTo>
                  <a:lnTo>
                    <a:pt x="41269" y="528241"/>
                  </a:lnTo>
                  <a:lnTo>
                    <a:pt x="86135" y="583901"/>
                  </a:lnTo>
                  <a:lnTo>
                    <a:pt x="107722" y="575013"/>
                  </a:lnTo>
                  <a:lnTo>
                    <a:pt x="120420" y="553426"/>
                  </a:lnTo>
                  <a:lnTo>
                    <a:pt x="147298" y="567817"/>
                  </a:lnTo>
                  <a:lnTo>
                    <a:pt x="176080" y="576706"/>
                  </a:lnTo>
                  <a:lnTo>
                    <a:pt x="210154" y="555119"/>
                  </a:lnTo>
                  <a:lnTo>
                    <a:pt x="210154" y="460095"/>
                  </a:lnTo>
                  <a:lnTo>
                    <a:pt x="233433" y="325283"/>
                  </a:lnTo>
                  <a:lnTo>
                    <a:pt x="319781" y="242534"/>
                  </a:lnTo>
                  <a:lnTo>
                    <a:pt x="326976" y="156398"/>
                  </a:lnTo>
                  <a:lnTo>
                    <a:pt x="317876" y="118727"/>
                  </a:lnTo>
                  <a:lnTo>
                    <a:pt x="359780" y="87194"/>
                  </a:lnTo>
                  <a:lnTo>
                    <a:pt x="347505" y="54814"/>
                  </a:lnTo>
                  <a:lnTo>
                    <a:pt x="292691" y="0"/>
                  </a:lnTo>
                  <a:lnTo>
                    <a:pt x="272374" y="15873"/>
                  </a:lnTo>
                  <a:lnTo>
                    <a:pt x="271528" y="16508"/>
                  </a:lnTo>
                  <a:lnTo>
                    <a:pt x="270258" y="16508"/>
                  </a:lnTo>
                  <a:lnTo>
                    <a:pt x="211635" y="13968"/>
                  </a:lnTo>
                  <a:lnTo>
                    <a:pt x="179890" y="38941"/>
                  </a:lnTo>
                  <a:lnTo>
                    <a:pt x="191106" y="61586"/>
                  </a:lnTo>
                  <a:lnTo>
                    <a:pt x="192376" y="64337"/>
                  </a:lnTo>
                  <a:lnTo>
                    <a:pt x="189837" y="65819"/>
                  </a:lnTo>
                  <a:lnTo>
                    <a:pt x="161478" y="83384"/>
                  </a:lnTo>
                  <a:lnTo>
                    <a:pt x="197455" y="134812"/>
                  </a:lnTo>
                  <a:lnTo>
                    <a:pt x="236185" y="142007"/>
                  </a:lnTo>
                  <a:lnTo>
                    <a:pt x="238301" y="142431"/>
                  </a:lnTo>
                  <a:lnTo>
                    <a:pt x="238724" y="144547"/>
                  </a:lnTo>
                  <a:lnTo>
                    <a:pt x="251211" y="191953"/>
                  </a:lnTo>
                  <a:lnTo>
                    <a:pt x="252057" y="194705"/>
                  </a:lnTo>
                  <a:lnTo>
                    <a:pt x="249306" y="195974"/>
                  </a:lnTo>
                  <a:lnTo>
                    <a:pt x="219254" y="208249"/>
                  </a:lnTo>
                  <a:lnTo>
                    <a:pt x="218619" y="208672"/>
                  </a:lnTo>
                  <a:lnTo>
                    <a:pt x="217772" y="208672"/>
                  </a:lnTo>
                  <a:lnTo>
                    <a:pt x="187509" y="206344"/>
                  </a:lnTo>
                  <a:lnTo>
                    <a:pt x="148568" y="281687"/>
                  </a:lnTo>
                  <a:lnTo>
                    <a:pt x="146663" y="285284"/>
                  </a:lnTo>
                  <a:lnTo>
                    <a:pt x="143489" y="282533"/>
                  </a:lnTo>
                  <a:lnTo>
                    <a:pt x="113648" y="257348"/>
                  </a:lnTo>
                  <a:lnTo>
                    <a:pt x="95659" y="277242"/>
                  </a:lnTo>
                  <a:lnTo>
                    <a:pt x="94601" y="278512"/>
                  </a:lnTo>
                  <a:lnTo>
                    <a:pt x="92908" y="278512"/>
                  </a:lnTo>
                  <a:lnTo>
                    <a:pt x="19047" y="27195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8" name="Полилиния: фигура 1247">
              <a:extLst>
                <a:ext uri="{FF2B5EF4-FFF2-40B4-BE49-F238E27FC236}">
                  <a16:creationId xmlns:a16="http://schemas.microsoft.com/office/drawing/2014/main" id="{0E221A59-12DF-A081-EBDD-FDD1F4E569A7}"/>
                </a:ext>
              </a:extLst>
            </p:cNvPr>
            <p:cNvSpPr/>
            <p:nvPr/>
          </p:nvSpPr>
          <p:spPr>
            <a:xfrm>
              <a:off x="2929812" y="5285850"/>
              <a:ext cx="205414" cy="180121"/>
            </a:xfrm>
            <a:custGeom>
              <a:avLst/>
              <a:gdLst>
                <a:gd name="connsiteX0" fmla="*/ 0 w 240629"/>
                <a:gd name="connsiteY0" fmla="*/ 140738 h 211000"/>
                <a:gd name="connsiteX1" fmla="*/ 12698 w 240629"/>
                <a:gd name="connsiteY1" fmla="*/ 175022 h 211000"/>
                <a:gd name="connsiteX2" fmla="*/ 17989 w 240629"/>
                <a:gd name="connsiteY2" fmla="*/ 201477 h 211000"/>
                <a:gd name="connsiteX3" fmla="*/ 88463 w 240629"/>
                <a:gd name="connsiteY3" fmla="*/ 207614 h 211000"/>
                <a:gd name="connsiteX4" fmla="*/ 107299 w 240629"/>
                <a:gd name="connsiteY4" fmla="*/ 186450 h 211000"/>
                <a:gd name="connsiteX5" fmla="*/ 109627 w 240629"/>
                <a:gd name="connsiteY5" fmla="*/ 184122 h 211000"/>
                <a:gd name="connsiteX6" fmla="*/ 111955 w 240629"/>
                <a:gd name="connsiteY6" fmla="*/ 186239 h 211000"/>
                <a:gd name="connsiteX7" fmla="*/ 141161 w 240629"/>
                <a:gd name="connsiteY7" fmla="*/ 211000 h 211000"/>
                <a:gd name="connsiteX8" fmla="*/ 179255 w 240629"/>
                <a:gd name="connsiteY8" fmla="*/ 137351 h 211000"/>
                <a:gd name="connsiteX9" fmla="*/ 180313 w 240629"/>
                <a:gd name="connsiteY9" fmla="*/ 135235 h 211000"/>
                <a:gd name="connsiteX10" fmla="*/ 182429 w 240629"/>
                <a:gd name="connsiteY10" fmla="*/ 135447 h 211000"/>
                <a:gd name="connsiteX11" fmla="*/ 214175 w 240629"/>
                <a:gd name="connsiteY11" fmla="*/ 137986 h 211000"/>
                <a:gd name="connsiteX12" fmla="*/ 240629 w 240629"/>
                <a:gd name="connsiteY12" fmla="*/ 126981 h 211000"/>
                <a:gd name="connsiteX13" fmla="*/ 229412 w 240629"/>
                <a:gd name="connsiteY13" fmla="*/ 84231 h 211000"/>
                <a:gd name="connsiteX14" fmla="*/ 191530 w 240629"/>
                <a:gd name="connsiteY14" fmla="*/ 77247 h 211000"/>
                <a:gd name="connsiteX15" fmla="*/ 190260 w 240629"/>
                <a:gd name="connsiteY15" fmla="*/ 77035 h 211000"/>
                <a:gd name="connsiteX16" fmla="*/ 189413 w 240629"/>
                <a:gd name="connsiteY16" fmla="*/ 75765 h 211000"/>
                <a:gd name="connsiteX17" fmla="*/ 137986 w 240629"/>
                <a:gd name="connsiteY17" fmla="*/ 2328 h 211000"/>
                <a:gd name="connsiteX18" fmla="*/ 97987 w 240629"/>
                <a:gd name="connsiteY18" fmla="*/ 0 h 211000"/>
                <a:gd name="connsiteX19" fmla="*/ 78728 w 240629"/>
                <a:gd name="connsiteY19" fmla="*/ 8466 h 211000"/>
                <a:gd name="connsiteX20" fmla="*/ 100527 w 240629"/>
                <a:gd name="connsiteY20" fmla="*/ 90580 h 211000"/>
                <a:gd name="connsiteX21" fmla="*/ 101373 w 240629"/>
                <a:gd name="connsiteY21" fmla="*/ 93331 h 211000"/>
                <a:gd name="connsiteX22" fmla="*/ 98834 w 240629"/>
                <a:gd name="connsiteY22" fmla="*/ 94389 h 211000"/>
                <a:gd name="connsiteX23" fmla="*/ 0 w 240629"/>
                <a:gd name="connsiteY23" fmla="*/ 140738 h 21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0629" h="211000">
                  <a:moveTo>
                    <a:pt x="0" y="140738"/>
                  </a:moveTo>
                  <a:lnTo>
                    <a:pt x="12698" y="175022"/>
                  </a:lnTo>
                  <a:lnTo>
                    <a:pt x="17989" y="201477"/>
                  </a:lnTo>
                  <a:lnTo>
                    <a:pt x="88463" y="207614"/>
                  </a:lnTo>
                  <a:lnTo>
                    <a:pt x="107299" y="186450"/>
                  </a:lnTo>
                  <a:lnTo>
                    <a:pt x="109627" y="184122"/>
                  </a:lnTo>
                  <a:lnTo>
                    <a:pt x="111955" y="186239"/>
                  </a:lnTo>
                  <a:lnTo>
                    <a:pt x="141161" y="211000"/>
                  </a:lnTo>
                  <a:lnTo>
                    <a:pt x="179255" y="137351"/>
                  </a:lnTo>
                  <a:lnTo>
                    <a:pt x="180313" y="135235"/>
                  </a:lnTo>
                  <a:lnTo>
                    <a:pt x="182429" y="135447"/>
                  </a:lnTo>
                  <a:lnTo>
                    <a:pt x="214175" y="137986"/>
                  </a:lnTo>
                  <a:lnTo>
                    <a:pt x="240629" y="126981"/>
                  </a:lnTo>
                  <a:lnTo>
                    <a:pt x="229412" y="84231"/>
                  </a:lnTo>
                  <a:lnTo>
                    <a:pt x="191530" y="77247"/>
                  </a:lnTo>
                  <a:lnTo>
                    <a:pt x="190260" y="77035"/>
                  </a:lnTo>
                  <a:lnTo>
                    <a:pt x="189413" y="75765"/>
                  </a:lnTo>
                  <a:lnTo>
                    <a:pt x="137986" y="2328"/>
                  </a:lnTo>
                  <a:lnTo>
                    <a:pt x="97987" y="0"/>
                  </a:lnTo>
                  <a:lnTo>
                    <a:pt x="78728" y="8466"/>
                  </a:lnTo>
                  <a:lnTo>
                    <a:pt x="100527" y="90580"/>
                  </a:lnTo>
                  <a:lnTo>
                    <a:pt x="101373" y="93331"/>
                  </a:lnTo>
                  <a:lnTo>
                    <a:pt x="98834" y="94389"/>
                  </a:lnTo>
                  <a:lnTo>
                    <a:pt x="0" y="14073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9" name="Полилиния: фигура 1248">
              <a:extLst>
                <a:ext uri="{FF2B5EF4-FFF2-40B4-BE49-F238E27FC236}">
                  <a16:creationId xmlns:a16="http://schemas.microsoft.com/office/drawing/2014/main" id="{F247BC76-D420-D1F8-7431-A4416E5D52D5}"/>
                </a:ext>
              </a:extLst>
            </p:cNvPr>
            <p:cNvSpPr/>
            <p:nvPr/>
          </p:nvSpPr>
          <p:spPr>
            <a:xfrm>
              <a:off x="2909397" y="5295425"/>
              <a:ext cx="100268" cy="105869"/>
            </a:xfrm>
            <a:custGeom>
              <a:avLst/>
              <a:gdLst>
                <a:gd name="connsiteX0" fmla="*/ 0 w 117457"/>
                <a:gd name="connsiteY0" fmla="*/ 95024 h 124018"/>
                <a:gd name="connsiteX1" fmla="*/ 635 w 117457"/>
                <a:gd name="connsiteY1" fmla="*/ 110050 h 124018"/>
                <a:gd name="connsiteX2" fmla="*/ 19682 w 117457"/>
                <a:gd name="connsiteY2" fmla="*/ 124018 h 124018"/>
                <a:gd name="connsiteX3" fmla="*/ 117457 w 117457"/>
                <a:gd name="connsiteY3" fmla="*/ 78305 h 124018"/>
                <a:gd name="connsiteX4" fmla="*/ 96506 w 117457"/>
                <a:gd name="connsiteY4" fmla="*/ 0 h 124018"/>
                <a:gd name="connsiteX5" fmla="*/ 78940 w 117457"/>
                <a:gd name="connsiteY5" fmla="*/ 7831 h 124018"/>
                <a:gd name="connsiteX6" fmla="*/ 62009 w 117457"/>
                <a:gd name="connsiteY6" fmla="*/ 61163 h 124018"/>
                <a:gd name="connsiteX7" fmla="*/ 61797 w 117457"/>
                <a:gd name="connsiteY7" fmla="*/ 62221 h 124018"/>
                <a:gd name="connsiteX8" fmla="*/ 60951 w 117457"/>
                <a:gd name="connsiteY8" fmla="*/ 62856 h 124018"/>
                <a:gd name="connsiteX9" fmla="*/ 35978 w 117457"/>
                <a:gd name="connsiteY9" fmla="*/ 82749 h 124018"/>
                <a:gd name="connsiteX10" fmla="*/ 35555 w 117457"/>
                <a:gd name="connsiteY10" fmla="*/ 83173 h 124018"/>
                <a:gd name="connsiteX11" fmla="*/ 34920 w 117457"/>
                <a:gd name="connsiteY11" fmla="*/ 83384 h 124018"/>
                <a:gd name="connsiteX12" fmla="*/ 0 w 117457"/>
                <a:gd name="connsiteY12" fmla="*/ 95024 h 124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457" h="124018">
                  <a:moveTo>
                    <a:pt x="0" y="95024"/>
                  </a:moveTo>
                  <a:lnTo>
                    <a:pt x="635" y="110050"/>
                  </a:lnTo>
                  <a:lnTo>
                    <a:pt x="19682" y="124018"/>
                  </a:lnTo>
                  <a:lnTo>
                    <a:pt x="117457" y="78305"/>
                  </a:lnTo>
                  <a:lnTo>
                    <a:pt x="96506" y="0"/>
                  </a:lnTo>
                  <a:lnTo>
                    <a:pt x="78940" y="7831"/>
                  </a:lnTo>
                  <a:lnTo>
                    <a:pt x="62009" y="61163"/>
                  </a:lnTo>
                  <a:lnTo>
                    <a:pt x="61797" y="62221"/>
                  </a:lnTo>
                  <a:lnTo>
                    <a:pt x="60951" y="62856"/>
                  </a:lnTo>
                  <a:lnTo>
                    <a:pt x="35978" y="82749"/>
                  </a:lnTo>
                  <a:lnTo>
                    <a:pt x="35555" y="83173"/>
                  </a:lnTo>
                  <a:lnTo>
                    <a:pt x="34920" y="83384"/>
                  </a:lnTo>
                  <a:lnTo>
                    <a:pt x="0" y="9502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0" name="Полилиния: фигура 1249">
              <a:extLst>
                <a:ext uri="{FF2B5EF4-FFF2-40B4-BE49-F238E27FC236}">
                  <a16:creationId xmlns:a16="http://schemas.microsoft.com/office/drawing/2014/main" id="{B7C24213-74EF-EAFD-046F-E339A7562C79}"/>
                </a:ext>
              </a:extLst>
            </p:cNvPr>
            <p:cNvSpPr/>
            <p:nvPr/>
          </p:nvSpPr>
          <p:spPr>
            <a:xfrm>
              <a:off x="2844900" y="5260738"/>
              <a:ext cx="162597" cy="110023"/>
            </a:xfrm>
            <a:custGeom>
              <a:avLst/>
              <a:gdLst>
                <a:gd name="connsiteX0" fmla="*/ 0 w 190471"/>
                <a:gd name="connsiteY0" fmla="*/ 22645 h 128885"/>
                <a:gd name="connsiteX1" fmla="*/ 2540 w 190471"/>
                <a:gd name="connsiteY1" fmla="*/ 84231 h 128885"/>
                <a:gd name="connsiteX2" fmla="*/ 74496 w 190471"/>
                <a:gd name="connsiteY2" fmla="*/ 118304 h 128885"/>
                <a:gd name="connsiteX3" fmla="*/ 75130 w 190471"/>
                <a:gd name="connsiteY3" fmla="*/ 128886 h 128885"/>
                <a:gd name="connsiteX4" fmla="*/ 107934 w 190471"/>
                <a:gd name="connsiteY4" fmla="*/ 117881 h 128885"/>
                <a:gd name="connsiteX5" fmla="*/ 131637 w 190471"/>
                <a:gd name="connsiteY5" fmla="*/ 98834 h 128885"/>
                <a:gd name="connsiteX6" fmla="*/ 148568 w 190471"/>
                <a:gd name="connsiteY6" fmla="*/ 45078 h 128885"/>
                <a:gd name="connsiteX7" fmla="*/ 148991 w 190471"/>
                <a:gd name="connsiteY7" fmla="*/ 43597 h 128885"/>
                <a:gd name="connsiteX8" fmla="*/ 150473 w 190471"/>
                <a:gd name="connsiteY8" fmla="*/ 42962 h 128885"/>
                <a:gd name="connsiteX9" fmla="*/ 190472 w 190471"/>
                <a:gd name="connsiteY9" fmla="*/ 25185 h 128885"/>
                <a:gd name="connsiteX10" fmla="*/ 159150 w 190471"/>
                <a:gd name="connsiteY10" fmla="*/ 0 h 128885"/>
                <a:gd name="connsiteX11" fmla="*/ 147298 w 190471"/>
                <a:gd name="connsiteY11" fmla="*/ 20317 h 128885"/>
                <a:gd name="connsiteX12" fmla="*/ 146028 w 190471"/>
                <a:gd name="connsiteY12" fmla="*/ 22433 h 128885"/>
                <a:gd name="connsiteX13" fmla="*/ 143700 w 190471"/>
                <a:gd name="connsiteY13" fmla="*/ 21798 h 128885"/>
                <a:gd name="connsiteX14" fmla="*/ 62221 w 190471"/>
                <a:gd name="connsiteY14" fmla="*/ 2116 h 128885"/>
                <a:gd name="connsiteX15" fmla="*/ 1270 w 190471"/>
                <a:gd name="connsiteY15" fmla="*/ 21587 h 128885"/>
                <a:gd name="connsiteX16" fmla="*/ 0 w 190471"/>
                <a:gd name="connsiteY16" fmla="*/ 22645 h 1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0471" h="128885">
                  <a:moveTo>
                    <a:pt x="0" y="22645"/>
                  </a:moveTo>
                  <a:lnTo>
                    <a:pt x="2540" y="84231"/>
                  </a:lnTo>
                  <a:lnTo>
                    <a:pt x="74496" y="118304"/>
                  </a:lnTo>
                  <a:lnTo>
                    <a:pt x="75130" y="128886"/>
                  </a:lnTo>
                  <a:lnTo>
                    <a:pt x="107934" y="117881"/>
                  </a:lnTo>
                  <a:lnTo>
                    <a:pt x="131637" y="98834"/>
                  </a:lnTo>
                  <a:lnTo>
                    <a:pt x="148568" y="45078"/>
                  </a:lnTo>
                  <a:lnTo>
                    <a:pt x="148991" y="43597"/>
                  </a:lnTo>
                  <a:lnTo>
                    <a:pt x="150473" y="42962"/>
                  </a:lnTo>
                  <a:lnTo>
                    <a:pt x="190472" y="25185"/>
                  </a:lnTo>
                  <a:lnTo>
                    <a:pt x="159150" y="0"/>
                  </a:lnTo>
                  <a:lnTo>
                    <a:pt x="147298" y="20317"/>
                  </a:lnTo>
                  <a:lnTo>
                    <a:pt x="146028" y="22433"/>
                  </a:lnTo>
                  <a:lnTo>
                    <a:pt x="143700" y="21798"/>
                  </a:lnTo>
                  <a:lnTo>
                    <a:pt x="62221" y="2116"/>
                  </a:lnTo>
                  <a:lnTo>
                    <a:pt x="1270" y="21587"/>
                  </a:lnTo>
                  <a:lnTo>
                    <a:pt x="0" y="2264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1" name="Полилиния: фигура 1250">
              <a:extLst>
                <a:ext uri="{FF2B5EF4-FFF2-40B4-BE49-F238E27FC236}">
                  <a16:creationId xmlns:a16="http://schemas.microsoft.com/office/drawing/2014/main" id="{D93517F5-08CF-3562-B2A9-2F1F98C182F6}"/>
                </a:ext>
              </a:extLst>
            </p:cNvPr>
            <p:cNvSpPr/>
            <p:nvPr/>
          </p:nvSpPr>
          <p:spPr>
            <a:xfrm>
              <a:off x="2799554" y="5145294"/>
              <a:ext cx="188974" cy="128812"/>
            </a:xfrm>
            <a:custGeom>
              <a:avLst/>
              <a:gdLst>
                <a:gd name="connsiteX0" fmla="*/ 0 w 221370"/>
                <a:gd name="connsiteY0" fmla="*/ 33862 h 150895"/>
                <a:gd name="connsiteX1" fmla="*/ 37883 w 221370"/>
                <a:gd name="connsiteY1" fmla="*/ 75765 h 150895"/>
                <a:gd name="connsiteX2" fmla="*/ 39576 w 221370"/>
                <a:gd name="connsiteY2" fmla="*/ 133118 h 150895"/>
                <a:gd name="connsiteX3" fmla="*/ 51004 w 221370"/>
                <a:gd name="connsiteY3" fmla="*/ 150896 h 150895"/>
                <a:gd name="connsiteX4" fmla="*/ 51216 w 221370"/>
                <a:gd name="connsiteY4" fmla="*/ 150684 h 150895"/>
                <a:gd name="connsiteX5" fmla="*/ 51851 w 221370"/>
                <a:gd name="connsiteY5" fmla="*/ 150473 h 150895"/>
                <a:gd name="connsiteX6" fmla="*/ 114283 w 221370"/>
                <a:gd name="connsiteY6" fmla="*/ 130579 h 150895"/>
                <a:gd name="connsiteX7" fmla="*/ 115129 w 221370"/>
                <a:gd name="connsiteY7" fmla="*/ 130367 h 150895"/>
                <a:gd name="connsiteX8" fmla="*/ 115976 w 221370"/>
                <a:gd name="connsiteY8" fmla="*/ 130579 h 150895"/>
                <a:gd name="connsiteX9" fmla="*/ 195974 w 221370"/>
                <a:gd name="connsiteY9" fmla="*/ 149838 h 150895"/>
                <a:gd name="connsiteX10" fmla="*/ 221370 w 221370"/>
                <a:gd name="connsiteY10" fmla="*/ 106029 h 150895"/>
                <a:gd name="connsiteX11" fmla="*/ 210154 w 221370"/>
                <a:gd name="connsiteY11" fmla="*/ 69840 h 150895"/>
                <a:gd name="connsiteX12" fmla="*/ 172694 w 221370"/>
                <a:gd name="connsiteY12" fmla="*/ 69840 h 150895"/>
                <a:gd name="connsiteX13" fmla="*/ 171424 w 221370"/>
                <a:gd name="connsiteY13" fmla="*/ 69840 h 150895"/>
                <a:gd name="connsiteX14" fmla="*/ 170366 w 221370"/>
                <a:gd name="connsiteY14" fmla="*/ 68993 h 150895"/>
                <a:gd name="connsiteX15" fmla="*/ 96506 w 221370"/>
                <a:gd name="connsiteY15" fmla="*/ 2328 h 150895"/>
                <a:gd name="connsiteX16" fmla="*/ 44020 w 221370"/>
                <a:gd name="connsiteY16" fmla="*/ 0 h 150895"/>
                <a:gd name="connsiteX17" fmla="*/ 0 w 221370"/>
                <a:gd name="connsiteY17" fmla="*/ 33862 h 15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1370" h="150895">
                  <a:moveTo>
                    <a:pt x="0" y="33862"/>
                  </a:moveTo>
                  <a:lnTo>
                    <a:pt x="37883" y="75765"/>
                  </a:lnTo>
                  <a:lnTo>
                    <a:pt x="39576" y="133118"/>
                  </a:lnTo>
                  <a:lnTo>
                    <a:pt x="51004" y="150896"/>
                  </a:lnTo>
                  <a:lnTo>
                    <a:pt x="51216" y="150684"/>
                  </a:lnTo>
                  <a:lnTo>
                    <a:pt x="51851" y="150473"/>
                  </a:lnTo>
                  <a:lnTo>
                    <a:pt x="114283" y="130579"/>
                  </a:lnTo>
                  <a:lnTo>
                    <a:pt x="115129" y="130367"/>
                  </a:lnTo>
                  <a:lnTo>
                    <a:pt x="115976" y="130579"/>
                  </a:lnTo>
                  <a:lnTo>
                    <a:pt x="195974" y="149838"/>
                  </a:lnTo>
                  <a:lnTo>
                    <a:pt x="221370" y="106029"/>
                  </a:lnTo>
                  <a:lnTo>
                    <a:pt x="210154" y="69840"/>
                  </a:lnTo>
                  <a:lnTo>
                    <a:pt x="172694" y="69840"/>
                  </a:lnTo>
                  <a:lnTo>
                    <a:pt x="171424" y="69840"/>
                  </a:lnTo>
                  <a:lnTo>
                    <a:pt x="170366" y="68993"/>
                  </a:lnTo>
                  <a:lnTo>
                    <a:pt x="96506" y="2328"/>
                  </a:lnTo>
                  <a:lnTo>
                    <a:pt x="44020" y="0"/>
                  </a:lnTo>
                  <a:lnTo>
                    <a:pt x="0" y="3386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2" name="Полилиния: фигура 1251">
              <a:extLst>
                <a:ext uri="{FF2B5EF4-FFF2-40B4-BE49-F238E27FC236}">
                  <a16:creationId xmlns:a16="http://schemas.microsoft.com/office/drawing/2014/main" id="{F4349DF2-C146-A683-7D9C-E25D47ED3122}"/>
                </a:ext>
              </a:extLst>
            </p:cNvPr>
            <p:cNvSpPr/>
            <p:nvPr/>
          </p:nvSpPr>
          <p:spPr>
            <a:xfrm>
              <a:off x="2720603" y="5003111"/>
              <a:ext cx="182109" cy="166932"/>
            </a:xfrm>
            <a:custGeom>
              <a:avLst/>
              <a:gdLst>
                <a:gd name="connsiteX0" fmla="*/ 0 w 213328"/>
                <a:gd name="connsiteY0" fmla="*/ 28148 h 195550"/>
                <a:gd name="connsiteX1" fmla="*/ 44020 w 213328"/>
                <a:gd name="connsiteY1" fmla="*/ 102220 h 195550"/>
                <a:gd name="connsiteX2" fmla="*/ 44020 w 213328"/>
                <a:gd name="connsiteY2" fmla="*/ 147086 h 195550"/>
                <a:gd name="connsiteX3" fmla="*/ 88040 w 213328"/>
                <a:gd name="connsiteY3" fmla="*/ 195551 h 195550"/>
                <a:gd name="connsiteX4" fmla="*/ 133330 w 213328"/>
                <a:gd name="connsiteY4" fmla="*/ 160419 h 195550"/>
                <a:gd name="connsiteX5" fmla="*/ 134388 w 213328"/>
                <a:gd name="connsiteY5" fmla="*/ 159785 h 195550"/>
                <a:gd name="connsiteX6" fmla="*/ 135446 w 213328"/>
                <a:gd name="connsiteY6" fmla="*/ 159785 h 195550"/>
                <a:gd name="connsiteX7" fmla="*/ 186662 w 213328"/>
                <a:gd name="connsiteY7" fmla="*/ 162112 h 195550"/>
                <a:gd name="connsiteX8" fmla="*/ 184334 w 213328"/>
                <a:gd name="connsiteY8" fmla="*/ 108357 h 195550"/>
                <a:gd name="connsiteX9" fmla="*/ 184334 w 213328"/>
                <a:gd name="connsiteY9" fmla="*/ 106452 h 195550"/>
                <a:gd name="connsiteX10" fmla="*/ 185816 w 213328"/>
                <a:gd name="connsiteY10" fmla="*/ 105394 h 195550"/>
                <a:gd name="connsiteX11" fmla="*/ 213328 w 213328"/>
                <a:gd name="connsiteY11" fmla="*/ 87194 h 195550"/>
                <a:gd name="connsiteX12" fmla="*/ 174176 w 213328"/>
                <a:gd name="connsiteY12" fmla="*/ 13121 h 195550"/>
                <a:gd name="connsiteX13" fmla="*/ 160843 w 213328"/>
                <a:gd name="connsiteY13" fmla="*/ 39787 h 195550"/>
                <a:gd name="connsiteX14" fmla="*/ 159784 w 213328"/>
                <a:gd name="connsiteY14" fmla="*/ 41904 h 195550"/>
                <a:gd name="connsiteX15" fmla="*/ 157456 w 213328"/>
                <a:gd name="connsiteY15" fmla="*/ 41692 h 195550"/>
                <a:gd name="connsiteX16" fmla="*/ 110050 w 213328"/>
                <a:gd name="connsiteY16" fmla="*/ 36613 h 195550"/>
                <a:gd name="connsiteX17" fmla="*/ 108569 w 213328"/>
                <a:gd name="connsiteY17" fmla="*/ 36613 h 195550"/>
                <a:gd name="connsiteX18" fmla="*/ 107722 w 213328"/>
                <a:gd name="connsiteY18" fmla="*/ 35343 h 195550"/>
                <a:gd name="connsiteX19" fmla="*/ 81691 w 213328"/>
                <a:gd name="connsiteY19" fmla="*/ 0 h 195550"/>
                <a:gd name="connsiteX20" fmla="*/ 0 w 213328"/>
                <a:gd name="connsiteY20" fmla="*/ 28148 h 19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13328" h="195550">
                  <a:moveTo>
                    <a:pt x="0" y="28148"/>
                  </a:moveTo>
                  <a:lnTo>
                    <a:pt x="44020" y="102220"/>
                  </a:lnTo>
                  <a:lnTo>
                    <a:pt x="44020" y="147086"/>
                  </a:lnTo>
                  <a:lnTo>
                    <a:pt x="88040" y="195551"/>
                  </a:lnTo>
                  <a:lnTo>
                    <a:pt x="133330" y="160419"/>
                  </a:lnTo>
                  <a:lnTo>
                    <a:pt x="134388" y="159785"/>
                  </a:lnTo>
                  <a:lnTo>
                    <a:pt x="135446" y="159785"/>
                  </a:lnTo>
                  <a:lnTo>
                    <a:pt x="186662" y="162112"/>
                  </a:lnTo>
                  <a:lnTo>
                    <a:pt x="184334" y="108357"/>
                  </a:lnTo>
                  <a:lnTo>
                    <a:pt x="184334" y="106452"/>
                  </a:lnTo>
                  <a:lnTo>
                    <a:pt x="185816" y="105394"/>
                  </a:lnTo>
                  <a:lnTo>
                    <a:pt x="213328" y="87194"/>
                  </a:lnTo>
                  <a:lnTo>
                    <a:pt x="174176" y="13121"/>
                  </a:lnTo>
                  <a:lnTo>
                    <a:pt x="160843" y="39787"/>
                  </a:lnTo>
                  <a:lnTo>
                    <a:pt x="159784" y="41904"/>
                  </a:lnTo>
                  <a:lnTo>
                    <a:pt x="157456" y="41692"/>
                  </a:lnTo>
                  <a:lnTo>
                    <a:pt x="110050" y="36613"/>
                  </a:lnTo>
                  <a:lnTo>
                    <a:pt x="108569" y="36613"/>
                  </a:lnTo>
                  <a:lnTo>
                    <a:pt x="107722" y="35343"/>
                  </a:lnTo>
                  <a:lnTo>
                    <a:pt x="81691" y="0"/>
                  </a:lnTo>
                  <a:lnTo>
                    <a:pt x="0" y="2814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3" name="Полилиния: фигура 1252">
              <a:extLst>
                <a:ext uri="{FF2B5EF4-FFF2-40B4-BE49-F238E27FC236}">
                  <a16:creationId xmlns:a16="http://schemas.microsoft.com/office/drawing/2014/main" id="{EA4270B0-5CBE-5F6E-E4EE-C05FD156AF05}"/>
                </a:ext>
              </a:extLst>
            </p:cNvPr>
            <p:cNvSpPr/>
            <p:nvPr/>
          </p:nvSpPr>
          <p:spPr>
            <a:xfrm>
              <a:off x="2635511" y="4577287"/>
              <a:ext cx="358798" cy="456717"/>
            </a:xfrm>
            <a:custGeom>
              <a:avLst/>
              <a:gdLst>
                <a:gd name="connsiteX0" fmla="*/ 16257 w 420307"/>
                <a:gd name="connsiteY0" fmla="*/ 54862 h 535013"/>
                <a:gd name="connsiteX1" fmla="*/ 19855 w 420307"/>
                <a:gd name="connsiteY1" fmla="*/ 118352 h 535013"/>
                <a:gd name="connsiteX2" fmla="*/ -39 w 420307"/>
                <a:gd name="connsiteY2" fmla="*/ 141632 h 535013"/>
                <a:gd name="connsiteX3" fmla="*/ 9061 w 420307"/>
                <a:gd name="connsiteY3" fmla="*/ 168510 h 535013"/>
                <a:gd name="connsiteX4" fmla="*/ 37844 w 420307"/>
                <a:gd name="connsiteY4" fmla="*/ 189674 h 535013"/>
                <a:gd name="connsiteX5" fmla="*/ 35727 w 420307"/>
                <a:gd name="connsiteY5" fmla="*/ 234328 h 535013"/>
                <a:gd name="connsiteX6" fmla="*/ 52023 w 420307"/>
                <a:gd name="connsiteY6" fmla="*/ 306284 h 535013"/>
                <a:gd name="connsiteX7" fmla="*/ 46521 w 420307"/>
                <a:gd name="connsiteY7" fmla="*/ 372738 h 535013"/>
                <a:gd name="connsiteX8" fmla="*/ 34246 w 420307"/>
                <a:gd name="connsiteY8" fmla="*/ 483000 h 535013"/>
                <a:gd name="connsiteX9" fmla="*/ 48637 w 420307"/>
                <a:gd name="connsiteY9" fmla="*/ 502681 h 535013"/>
                <a:gd name="connsiteX10" fmla="*/ 77208 w 420307"/>
                <a:gd name="connsiteY10" fmla="*/ 490195 h 535013"/>
                <a:gd name="connsiteX11" fmla="*/ 96255 w 420307"/>
                <a:gd name="connsiteY11" fmla="*/ 521729 h 535013"/>
                <a:gd name="connsiteX12" fmla="*/ 180909 w 420307"/>
                <a:gd name="connsiteY12" fmla="*/ 492100 h 535013"/>
                <a:gd name="connsiteX13" fmla="*/ 183237 w 420307"/>
                <a:gd name="connsiteY13" fmla="*/ 492100 h 535013"/>
                <a:gd name="connsiteX14" fmla="*/ 184719 w 420307"/>
                <a:gd name="connsiteY14" fmla="*/ 494004 h 535013"/>
                <a:gd name="connsiteX15" fmla="*/ 211385 w 420307"/>
                <a:gd name="connsiteY15" fmla="*/ 530194 h 535013"/>
                <a:gd name="connsiteX16" fmla="*/ 254981 w 420307"/>
                <a:gd name="connsiteY16" fmla="*/ 534850 h 535013"/>
                <a:gd name="connsiteX17" fmla="*/ 286303 w 420307"/>
                <a:gd name="connsiteY17" fmla="*/ 471360 h 535013"/>
                <a:gd name="connsiteX18" fmla="*/ 286303 w 420307"/>
                <a:gd name="connsiteY18" fmla="*/ 470301 h 535013"/>
                <a:gd name="connsiteX19" fmla="*/ 286303 w 420307"/>
                <a:gd name="connsiteY19" fmla="*/ 470301 h 535013"/>
                <a:gd name="connsiteX20" fmla="*/ 319953 w 420307"/>
                <a:gd name="connsiteY20" fmla="*/ 456968 h 535013"/>
                <a:gd name="connsiteX21" fmla="*/ 307255 w 420307"/>
                <a:gd name="connsiteY21" fmla="*/ 437921 h 535013"/>
                <a:gd name="connsiteX22" fmla="*/ 307255 w 420307"/>
                <a:gd name="connsiteY22" fmla="*/ 436228 h 535013"/>
                <a:gd name="connsiteX23" fmla="*/ 307255 w 420307"/>
                <a:gd name="connsiteY23" fmla="*/ 434535 h 535013"/>
                <a:gd name="connsiteX24" fmla="*/ 325879 w 420307"/>
                <a:gd name="connsiteY24" fmla="*/ 399403 h 535013"/>
                <a:gd name="connsiteX25" fmla="*/ 304716 w 420307"/>
                <a:gd name="connsiteY25" fmla="*/ 381203 h 535013"/>
                <a:gd name="connsiteX26" fmla="*/ 302176 w 420307"/>
                <a:gd name="connsiteY26" fmla="*/ 378875 h 535013"/>
                <a:gd name="connsiteX27" fmla="*/ 304504 w 420307"/>
                <a:gd name="connsiteY27" fmla="*/ 376335 h 535013"/>
                <a:gd name="connsiteX28" fmla="*/ 332017 w 420307"/>
                <a:gd name="connsiteY28" fmla="*/ 350940 h 535013"/>
                <a:gd name="connsiteX29" fmla="*/ 334345 w 420307"/>
                <a:gd name="connsiteY29" fmla="*/ 329776 h 535013"/>
                <a:gd name="connsiteX30" fmla="*/ 334345 w 420307"/>
                <a:gd name="connsiteY30" fmla="*/ 327871 h 535013"/>
                <a:gd name="connsiteX31" fmla="*/ 336038 w 420307"/>
                <a:gd name="connsiteY31" fmla="*/ 327871 h 535013"/>
                <a:gd name="connsiteX32" fmla="*/ 363550 w 420307"/>
                <a:gd name="connsiteY32" fmla="*/ 315384 h 535013"/>
                <a:gd name="connsiteX33" fmla="*/ 366301 w 420307"/>
                <a:gd name="connsiteY33" fmla="*/ 314115 h 535013"/>
                <a:gd name="connsiteX34" fmla="*/ 367783 w 420307"/>
                <a:gd name="connsiteY34" fmla="*/ 316655 h 535013"/>
                <a:gd name="connsiteX35" fmla="*/ 385772 w 420307"/>
                <a:gd name="connsiteY35" fmla="*/ 348188 h 535013"/>
                <a:gd name="connsiteX36" fmla="*/ 409052 w 420307"/>
                <a:gd name="connsiteY36" fmla="*/ 329141 h 535013"/>
                <a:gd name="connsiteX37" fmla="*/ 411380 w 420307"/>
                <a:gd name="connsiteY37" fmla="*/ 288295 h 535013"/>
                <a:gd name="connsiteX38" fmla="*/ 411380 w 420307"/>
                <a:gd name="connsiteY38" fmla="*/ 288295 h 535013"/>
                <a:gd name="connsiteX39" fmla="*/ 411380 w 420307"/>
                <a:gd name="connsiteY39" fmla="*/ 288295 h 535013"/>
                <a:gd name="connsiteX40" fmla="*/ 420268 w 420307"/>
                <a:gd name="connsiteY40" fmla="*/ 270307 h 535013"/>
                <a:gd name="connsiteX41" fmla="*/ 379211 w 420307"/>
                <a:gd name="connsiteY41" fmla="*/ 219726 h 535013"/>
                <a:gd name="connsiteX42" fmla="*/ 377941 w 420307"/>
                <a:gd name="connsiteY42" fmla="*/ 218033 h 535013"/>
                <a:gd name="connsiteX43" fmla="*/ 377941 w 420307"/>
                <a:gd name="connsiteY43" fmla="*/ 215916 h 535013"/>
                <a:gd name="connsiteX44" fmla="*/ 409263 w 420307"/>
                <a:gd name="connsiteY44" fmla="*/ 155600 h 535013"/>
                <a:gd name="connsiteX45" fmla="*/ 369264 w 420307"/>
                <a:gd name="connsiteY45" fmla="*/ 106078 h 535013"/>
                <a:gd name="connsiteX46" fmla="*/ 332017 w 420307"/>
                <a:gd name="connsiteY46" fmla="*/ 106078 h 535013"/>
                <a:gd name="connsiteX47" fmla="*/ 332017 w 420307"/>
                <a:gd name="connsiteY47" fmla="*/ 102056 h 535013"/>
                <a:gd name="connsiteX48" fmla="*/ 310853 w 420307"/>
                <a:gd name="connsiteY48" fmla="*/ 59729 h 535013"/>
                <a:gd name="connsiteX49" fmla="*/ 245246 w 420307"/>
                <a:gd name="connsiteY49" fmla="*/ -163 h 535013"/>
                <a:gd name="connsiteX50" fmla="*/ 236146 w 420307"/>
                <a:gd name="connsiteY50" fmla="*/ 86184 h 535013"/>
                <a:gd name="connsiteX51" fmla="*/ 200380 w 420307"/>
                <a:gd name="connsiteY51" fmla="*/ 68195 h 535013"/>
                <a:gd name="connsiteX52" fmla="*/ 132021 w 420307"/>
                <a:gd name="connsiteY52" fmla="*/ 71793 h 535013"/>
                <a:gd name="connsiteX53" fmla="*/ 106837 w 420307"/>
                <a:gd name="connsiteY53" fmla="*/ 104173 h 535013"/>
                <a:gd name="connsiteX54" fmla="*/ 56468 w 420307"/>
                <a:gd name="connsiteY54" fmla="*/ 19519 h 535013"/>
                <a:gd name="connsiteX55" fmla="*/ 17104 w 420307"/>
                <a:gd name="connsiteY55" fmla="*/ 55497 h 535013"/>
                <a:gd name="connsiteX56" fmla="*/ 83769 w 420307"/>
                <a:gd name="connsiteY56" fmla="*/ 450196 h 535013"/>
                <a:gd name="connsiteX57" fmla="*/ 83769 w 420307"/>
                <a:gd name="connsiteY57" fmla="*/ 450196 h 535013"/>
                <a:gd name="connsiteX58" fmla="*/ 81229 w 420307"/>
                <a:gd name="connsiteY58" fmla="*/ 407869 h 535013"/>
                <a:gd name="connsiteX59" fmla="*/ 81229 w 420307"/>
                <a:gd name="connsiteY59" fmla="*/ 401520 h 535013"/>
                <a:gd name="connsiteX60" fmla="*/ 84404 w 420307"/>
                <a:gd name="connsiteY60" fmla="*/ 401520 h 535013"/>
                <a:gd name="connsiteX61" fmla="*/ 87578 w 420307"/>
                <a:gd name="connsiteY61" fmla="*/ 401520 h 535013"/>
                <a:gd name="connsiteX62" fmla="*/ 131598 w 420307"/>
                <a:gd name="connsiteY62" fmla="*/ 397076 h 535013"/>
                <a:gd name="connsiteX63" fmla="*/ 131598 w 420307"/>
                <a:gd name="connsiteY63" fmla="*/ 370833 h 535013"/>
                <a:gd name="connsiteX64" fmla="*/ 131598 w 420307"/>
                <a:gd name="connsiteY64" fmla="*/ 370833 h 535013"/>
                <a:gd name="connsiteX65" fmla="*/ 131598 w 420307"/>
                <a:gd name="connsiteY65" fmla="*/ 367447 h 535013"/>
                <a:gd name="connsiteX66" fmla="*/ 133080 w 420307"/>
                <a:gd name="connsiteY66" fmla="*/ 366388 h 535013"/>
                <a:gd name="connsiteX67" fmla="*/ 134349 w 420307"/>
                <a:gd name="connsiteY67" fmla="*/ 365331 h 535013"/>
                <a:gd name="connsiteX68" fmla="*/ 183872 w 420307"/>
                <a:gd name="connsiteY68" fmla="*/ 327871 h 535013"/>
                <a:gd name="connsiteX69" fmla="*/ 152338 w 420307"/>
                <a:gd name="connsiteY69" fmla="*/ 308189 h 535013"/>
                <a:gd name="connsiteX70" fmla="*/ 152338 w 420307"/>
                <a:gd name="connsiteY70" fmla="*/ 308189 h 535013"/>
                <a:gd name="connsiteX71" fmla="*/ 152338 w 420307"/>
                <a:gd name="connsiteY71" fmla="*/ 308189 h 535013"/>
                <a:gd name="connsiteX72" fmla="*/ 152338 w 420307"/>
                <a:gd name="connsiteY72" fmla="*/ 308189 h 535013"/>
                <a:gd name="connsiteX73" fmla="*/ 152338 w 420307"/>
                <a:gd name="connsiteY73" fmla="*/ 308189 h 535013"/>
                <a:gd name="connsiteX74" fmla="*/ 112339 w 420307"/>
                <a:gd name="connsiteY74" fmla="*/ 260783 h 535013"/>
                <a:gd name="connsiteX75" fmla="*/ 111281 w 420307"/>
                <a:gd name="connsiteY75" fmla="*/ 259513 h 535013"/>
                <a:gd name="connsiteX76" fmla="*/ 111281 w 420307"/>
                <a:gd name="connsiteY76" fmla="*/ 258455 h 535013"/>
                <a:gd name="connsiteX77" fmla="*/ 111281 w 420307"/>
                <a:gd name="connsiteY77" fmla="*/ 255492 h 535013"/>
                <a:gd name="connsiteX78" fmla="*/ 116149 w 420307"/>
                <a:gd name="connsiteY78" fmla="*/ 218033 h 535013"/>
                <a:gd name="connsiteX79" fmla="*/ 116149 w 420307"/>
                <a:gd name="connsiteY79" fmla="*/ 214012 h 535013"/>
                <a:gd name="connsiteX80" fmla="*/ 116149 w 420307"/>
                <a:gd name="connsiteY80" fmla="*/ 209990 h 535013"/>
                <a:gd name="connsiteX81" fmla="*/ 120170 w 420307"/>
                <a:gd name="connsiteY81" fmla="*/ 211260 h 535013"/>
                <a:gd name="connsiteX82" fmla="*/ 123979 w 420307"/>
                <a:gd name="connsiteY82" fmla="*/ 212742 h 535013"/>
                <a:gd name="connsiteX83" fmla="*/ 158899 w 420307"/>
                <a:gd name="connsiteY83" fmla="*/ 225228 h 535013"/>
                <a:gd name="connsiteX84" fmla="*/ 158899 w 420307"/>
                <a:gd name="connsiteY84" fmla="*/ 225228 h 535013"/>
                <a:gd name="connsiteX85" fmla="*/ 159957 w 420307"/>
                <a:gd name="connsiteY85" fmla="*/ 225228 h 535013"/>
                <a:gd name="connsiteX86" fmla="*/ 159957 w 420307"/>
                <a:gd name="connsiteY86" fmla="*/ 225228 h 535013"/>
                <a:gd name="connsiteX87" fmla="*/ 159957 w 420307"/>
                <a:gd name="connsiteY87" fmla="*/ 225228 h 535013"/>
                <a:gd name="connsiteX88" fmla="*/ 188105 w 420307"/>
                <a:gd name="connsiteY88" fmla="*/ 269672 h 535013"/>
                <a:gd name="connsiteX89" fmla="*/ 232971 w 420307"/>
                <a:gd name="connsiteY89" fmla="*/ 269672 h 535013"/>
                <a:gd name="connsiteX90" fmla="*/ 232971 w 420307"/>
                <a:gd name="connsiteY90" fmla="*/ 276021 h 535013"/>
                <a:gd name="connsiteX91" fmla="*/ 235299 w 420307"/>
                <a:gd name="connsiteY91" fmla="*/ 315384 h 535013"/>
                <a:gd name="connsiteX92" fmla="*/ 263024 w 420307"/>
                <a:gd name="connsiteY92" fmla="*/ 338453 h 535013"/>
                <a:gd name="connsiteX93" fmla="*/ 264293 w 420307"/>
                <a:gd name="connsiteY93" fmla="*/ 339723 h 535013"/>
                <a:gd name="connsiteX94" fmla="*/ 265563 w 420307"/>
                <a:gd name="connsiteY94" fmla="*/ 339723 h 535013"/>
                <a:gd name="connsiteX95" fmla="*/ 265563 w 420307"/>
                <a:gd name="connsiteY95" fmla="*/ 342897 h 535013"/>
                <a:gd name="connsiteX96" fmla="*/ 263235 w 420307"/>
                <a:gd name="connsiteY96" fmla="*/ 397923 h 535013"/>
                <a:gd name="connsiteX97" fmla="*/ 263235 w 420307"/>
                <a:gd name="connsiteY97" fmla="*/ 399827 h 535013"/>
                <a:gd name="connsiteX98" fmla="*/ 263235 w 420307"/>
                <a:gd name="connsiteY98" fmla="*/ 399827 h 535013"/>
                <a:gd name="connsiteX99" fmla="*/ 263235 w 420307"/>
                <a:gd name="connsiteY99" fmla="*/ 399827 h 535013"/>
                <a:gd name="connsiteX100" fmla="*/ 223236 w 420307"/>
                <a:gd name="connsiteY100" fmla="*/ 452312 h 535013"/>
                <a:gd name="connsiteX101" fmla="*/ 218369 w 420307"/>
                <a:gd name="connsiteY101" fmla="*/ 458873 h 535013"/>
                <a:gd name="connsiteX102" fmla="*/ 213501 w 420307"/>
                <a:gd name="connsiteY102" fmla="*/ 465222 h 535013"/>
                <a:gd name="connsiteX103" fmla="*/ 212443 w 420307"/>
                <a:gd name="connsiteY103" fmla="*/ 457180 h 535013"/>
                <a:gd name="connsiteX104" fmla="*/ 212443 w 420307"/>
                <a:gd name="connsiteY104" fmla="*/ 449138 h 535013"/>
                <a:gd name="connsiteX105" fmla="*/ 205036 w 420307"/>
                <a:gd name="connsiteY105" fmla="*/ 407658 h 535013"/>
                <a:gd name="connsiteX106" fmla="*/ 142603 w 420307"/>
                <a:gd name="connsiteY106" fmla="*/ 476651 h 535013"/>
                <a:gd name="connsiteX107" fmla="*/ 140910 w 420307"/>
                <a:gd name="connsiteY107" fmla="*/ 478555 h 535013"/>
                <a:gd name="connsiteX108" fmla="*/ 139217 w 420307"/>
                <a:gd name="connsiteY108" fmla="*/ 480460 h 535013"/>
                <a:gd name="connsiteX109" fmla="*/ 136889 w 420307"/>
                <a:gd name="connsiteY109" fmla="*/ 479402 h 535013"/>
                <a:gd name="connsiteX110" fmla="*/ 134773 w 420307"/>
                <a:gd name="connsiteY110" fmla="*/ 478344 h 535013"/>
                <a:gd name="connsiteX111" fmla="*/ 87366 w 420307"/>
                <a:gd name="connsiteY111" fmla="*/ 455910 h 535013"/>
                <a:gd name="connsiteX112" fmla="*/ 85462 w 420307"/>
                <a:gd name="connsiteY112" fmla="*/ 455910 h 535013"/>
                <a:gd name="connsiteX113" fmla="*/ 83769 w 420307"/>
                <a:gd name="connsiteY113" fmla="*/ 455910 h 535013"/>
                <a:gd name="connsiteX114" fmla="*/ 83769 w 420307"/>
                <a:gd name="connsiteY114" fmla="*/ 451889 h 53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420307" h="535013">
                  <a:moveTo>
                    <a:pt x="16257" y="54862"/>
                  </a:moveTo>
                  <a:lnTo>
                    <a:pt x="19855" y="118352"/>
                  </a:lnTo>
                  <a:lnTo>
                    <a:pt x="-39" y="141632"/>
                  </a:lnTo>
                  <a:lnTo>
                    <a:pt x="9061" y="168510"/>
                  </a:lnTo>
                  <a:lnTo>
                    <a:pt x="37844" y="189674"/>
                  </a:lnTo>
                  <a:lnTo>
                    <a:pt x="35727" y="234328"/>
                  </a:lnTo>
                  <a:lnTo>
                    <a:pt x="52023" y="306284"/>
                  </a:lnTo>
                  <a:lnTo>
                    <a:pt x="46521" y="372738"/>
                  </a:lnTo>
                  <a:lnTo>
                    <a:pt x="34246" y="483000"/>
                  </a:lnTo>
                  <a:lnTo>
                    <a:pt x="48637" y="502681"/>
                  </a:lnTo>
                  <a:lnTo>
                    <a:pt x="77208" y="490195"/>
                  </a:lnTo>
                  <a:lnTo>
                    <a:pt x="96255" y="521729"/>
                  </a:lnTo>
                  <a:lnTo>
                    <a:pt x="180909" y="492100"/>
                  </a:lnTo>
                  <a:lnTo>
                    <a:pt x="183237" y="492100"/>
                  </a:lnTo>
                  <a:lnTo>
                    <a:pt x="184719" y="494004"/>
                  </a:lnTo>
                  <a:lnTo>
                    <a:pt x="211385" y="530194"/>
                  </a:lnTo>
                  <a:lnTo>
                    <a:pt x="254981" y="534850"/>
                  </a:lnTo>
                  <a:lnTo>
                    <a:pt x="286303" y="471360"/>
                  </a:lnTo>
                  <a:lnTo>
                    <a:pt x="286303" y="470301"/>
                  </a:lnTo>
                  <a:lnTo>
                    <a:pt x="286303" y="470301"/>
                  </a:lnTo>
                  <a:lnTo>
                    <a:pt x="319953" y="456968"/>
                  </a:lnTo>
                  <a:lnTo>
                    <a:pt x="307255" y="437921"/>
                  </a:lnTo>
                  <a:lnTo>
                    <a:pt x="307255" y="436228"/>
                  </a:lnTo>
                  <a:lnTo>
                    <a:pt x="307255" y="434535"/>
                  </a:lnTo>
                  <a:lnTo>
                    <a:pt x="325879" y="399403"/>
                  </a:lnTo>
                  <a:lnTo>
                    <a:pt x="304716" y="381203"/>
                  </a:lnTo>
                  <a:lnTo>
                    <a:pt x="302176" y="378875"/>
                  </a:lnTo>
                  <a:lnTo>
                    <a:pt x="304504" y="376335"/>
                  </a:lnTo>
                  <a:lnTo>
                    <a:pt x="332017" y="350940"/>
                  </a:lnTo>
                  <a:lnTo>
                    <a:pt x="334345" y="329776"/>
                  </a:lnTo>
                  <a:lnTo>
                    <a:pt x="334345" y="327871"/>
                  </a:lnTo>
                  <a:lnTo>
                    <a:pt x="336038" y="327871"/>
                  </a:lnTo>
                  <a:lnTo>
                    <a:pt x="363550" y="315384"/>
                  </a:lnTo>
                  <a:lnTo>
                    <a:pt x="366301" y="314115"/>
                  </a:lnTo>
                  <a:lnTo>
                    <a:pt x="367783" y="316655"/>
                  </a:lnTo>
                  <a:lnTo>
                    <a:pt x="385772" y="348188"/>
                  </a:lnTo>
                  <a:lnTo>
                    <a:pt x="409052" y="329141"/>
                  </a:lnTo>
                  <a:lnTo>
                    <a:pt x="411380" y="288295"/>
                  </a:lnTo>
                  <a:lnTo>
                    <a:pt x="411380" y="288295"/>
                  </a:lnTo>
                  <a:lnTo>
                    <a:pt x="411380" y="288295"/>
                  </a:lnTo>
                  <a:lnTo>
                    <a:pt x="420268" y="270307"/>
                  </a:lnTo>
                  <a:lnTo>
                    <a:pt x="379211" y="219726"/>
                  </a:lnTo>
                  <a:lnTo>
                    <a:pt x="377941" y="218033"/>
                  </a:lnTo>
                  <a:lnTo>
                    <a:pt x="377941" y="215916"/>
                  </a:lnTo>
                  <a:lnTo>
                    <a:pt x="409263" y="155600"/>
                  </a:lnTo>
                  <a:lnTo>
                    <a:pt x="369264" y="106078"/>
                  </a:lnTo>
                  <a:lnTo>
                    <a:pt x="332017" y="106078"/>
                  </a:lnTo>
                  <a:lnTo>
                    <a:pt x="332017" y="102056"/>
                  </a:lnTo>
                  <a:lnTo>
                    <a:pt x="310853" y="59729"/>
                  </a:lnTo>
                  <a:lnTo>
                    <a:pt x="245246" y="-163"/>
                  </a:lnTo>
                  <a:lnTo>
                    <a:pt x="236146" y="86184"/>
                  </a:lnTo>
                  <a:lnTo>
                    <a:pt x="200380" y="68195"/>
                  </a:lnTo>
                  <a:lnTo>
                    <a:pt x="132021" y="71793"/>
                  </a:lnTo>
                  <a:lnTo>
                    <a:pt x="106837" y="104173"/>
                  </a:lnTo>
                  <a:lnTo>
                    <a:pt x="56468" y="19519"/>
                  </a:lnTo>
                  <a:lnTo>
                    <a:pt x="17104" y="55497"/>
                  </a:lnTo>
                  <a:close/>
                  <a:moveTo>
                    <a:pt x="83769" y="450196"/>
                  </a:moveTo>
                  <a:lnTo>
                    <a:pt x="83769" y="450196"/>
                  </a:lnTo>
                  <a:lnTo>
                    <a:pt x="81229" y="407869"/>
                  </a:lnTo>
                  <a:lnTo>
                    <a:pt x="81229" y="401520"/>
                  </a:lnTo>
                  <a:lnTo>
                    <a:pt x="84404" y="401520"/>
                  </a:lnTo>
                  <a:lnTo>
                    <a:pt x="87578" y="401520"/>
                  </a:lnTo>
                  <a:lnTo>
                    <a:pt x="131598" y="397076"/>
                  </a:lnTo>
                  <a:lnTo>
                    <a:pt x="131598" y="370833"/>
                  </a:lnTo>
                  <a:lnTo>
                    <a:pt x="131598" y="370833"/>
                  </a:lnTo>
                  <a:lnTo>
                    <a:pt x="131598" y="367447"/>
                  </a:lnTo>
                  <a:lnTo>
                    <a:pt x="133080" y="366388"/>
                  </a:lnTo>
                  <a:lnTo>
                    <a:pt x="134349" y="365331"/>
                  </a:lnTo>
                  <a:lnTo>
                    <a:pt x="183872" y="327871"/>
                  </a:lnTo>
                  <a:lnTo>
                    <a:pt x="152338" y="308189"/>
                  </a:lnTo>
                  <a:lnTo>
                    <a:pt x="152338" y="308189"/>
                  </a:lnTo>
                  <a:lnTo>
                    <a:pt x="152338" y="308189"/>
                  </a:lnTo>
                  <a:lnTo>
                    <a:pt x="152338" y="308189"/>
                  </a:lnTo>
                  <a:lnTo>
                    <a:pt x="152338" y="308189"/>
                  </a:lnTo>
                  <a:lnTo>
                    <a:pt x="112339" y="260783"/>
                  </a:lnTo>
                  <a:lnTo>
                    <a:pt x="111281" y="259513"/>
                  </a:lnTo>
                  <a:lnTo>
                    <a:pt x="111281" y="258455"/>
                  </a:lnTo>
                  <a:lnTo>
                    <a:pt x="111281" y="255492"/>
                  </a:lnTo>
                  <a:lnTo>
                    <a:pt x="116149" y="218033"/>
                  </a:lnTo>
                  <a:lnTo>
                    <a:pt x="116149" y="214012"/>
                  </a:lnTo>
                  <a:lnTo>
                    <a:pt x="116149" y="209990"/>
                  </a:lnTo>
                  <a:lnTo>
                    <a:pt x="120170" y="211260"/>
                  </a:lnTo>
                  <a:lnTo>
                    <a:pt x="123979" y="212742"/>
                  </a:lnTo>
                  <a:lnTo>
                    <a:pt x="158899" y="225228"/>
                  </a:lnTo>
                  <a:lnTo>
                    <a:pt x="158899" y="225228"/>
                  </a:lnTo>
                  <a:lnTo>
                    <a:pt x="159957" y="225228"/>
                  </a:lnTo>
                  <a:lnTo>
                    <a:pt x="159957" y="225228"/>
                  </a:lnTo>
                  <a:lnTo>
                    <a:pt x="159957" y="225228"/>
                  </a:lnTo>
                  <a:lnTo>
                    <a:pt x="188105" y="269672"/>
                  </a:lnTo>
                  <a:lnTo>
                    <a:pt x="232971" y="269672"/>
                  </a:lnTo>
                  <a:lnTo>
                    <a:pt x="232971" y="276021"/>
                  </a:lnTo>
                  <a:lnTo>
                    <a:pt x="235299" y="315384"/>
                  </a:lnTo>
                  <a:lnTo>
                    <a:pt x="263024" y="338453"/>
                  </a:lnTo>
                  <a:lnTo>
                    <a:pt x="264293" y="339723"/>
                  </a:lnTo>
                  <a:lnTo>
                    <a:pt x="265563" y="339723"/>
                  </a:lnTo>
                  <a:lnTo>
                    <a:pt x="265563" y="342897"/>
                  </a:lnTo>
                  <a:lnTo>
                    <a:pt x="263235" y="397923"/>
                  </a:lnTo>
                  <a:lnTo>
                    <a:pt x="263235" y="399827"/>
                  </a:lnTo>
                  <a:lnTo>
                    <a:pt x="263235" y="399827"/>
                  </a:lnTo>
                  <a:lnTo>
                    <a:pt x="263235" y="399827"/>
                  </a:lnTo>
                  <a:lnTo>
                    <a:pt x="223236" y="452312"/>
                  </a:lnTo>
                  <a:lnTo>
                    <a:pt x="218369" y="458873"/>
                  </a:lnTo>
                  <a:lnTo>
                    <a:pt x="213501" y="465222"/>
                  </a:lnTo>
                  <a:lnTo>
                    <a:pt x="212443" y="457180"/>
                  </a:lnTo>
                  <a:lnTo>
                    <a:pt x="212443" y="449138"/>
                  </a:lnTo>
                  <a:lnTo>
                    <a:pt x="205036" y="407658"/>
                  </a:lnTo>
                  <a:lnTo>
                    <a:pt x="142603" y="476651"/>
                  </a:lnTo>
                  <a:lnTo>
                    <a:pt x="140910" y="478555"/>
                  </a:lnTo>
                  <a:lnTo>
                    <a:pt x="139217" y="480460"/>
                  </a:lnTo>
                  <a:lnTo>
                    <a:pt x="136889" y="479402"/>
                  </a:lnTo>
                  <a:lnTo>
                    <a:pt x="134773" y="478344"/>
                  </a:lnTo>
                  <a:lnTo>
                    <a:pt x="87366" y="455910"/>
                  </a:lnTo>
                  <a:lnTo>
                    <a:pt x="85462" y="455910"/>
                  </a:lnTo>
                  <a:lnTo>
                    <a:pt x="83769" y="455910"/>
                  </a:lnTo>
                  <a:lnTo>
                    <a:pt x="83769" y="4518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4" name="Полилиния: фигура 1253">
              <a:extLst>
                <a:ext uri="{FF2B5EF4-FFF2-40B4-BE49-F238E27FC236}">
                  <a16:creationId xmlns:a16="http://schemas.microsoft.com/office/drawing/2014/main" id="{3B28C44B-8462-0F76-B390-39B940294D5C}"/>
                </a:ext>
              </a:extLst>
            </p:cNvPr>
            <p:cNvSpPr/>
            <p:nvPr/>
          </p:nvSpPr>
          <p:spPr>
            <a:xfrm>
              <a:off x="2872361" y="4852077"/>
              <a:ext cx="303876" cy="445696"/>
            </a:xfrm>
            <a:custGeom>
              <a:avLst/>
              <a:gdLst>
                <a:gd name="connsiteX0" fmla="*/ 134177 w 355970"/>
                <a:gd name="connsiteY0" fmla="*/ 12910 h 522103"/>
                <a:gd name="connsiteX1" fmla="*/ 109415 w 355970"/>
                <a:gd name="connsiteY1" fmla="*/ 33227 h 522103"/>
                <a:gd name="connsiteX2" fmla="*/ 106241 w 355970"/>
                <a:gd name="connsiteY2" fmla="*/ 35766 h 522103"/>
                <a:gd name="connsiteX3" fmla="*/ 104336 w 355970"/>
                <a:gd name="connsiteY3" fmla="*/ 32380 h 522103"/>
                <a:gd name="connsiteX4" fmla="*/ 85924 w 355970"/>
                <a:gd name="connsiteY4" fmla="*/ 0 h 522103"/>
                <a:gd name="connsiteX5" fmla="*/ 63067 w 355970"/>
                <a:gd name="connsiteY5" fmla="*/ 10370 h 522103"/>
                <a:gd name="connsiteX6" fmla="*/ 60739 w 355970"/>
                <a:gd name="connsiteY6" fmla="*/ 31110 h 522103"/>
                <a:gd name="connsiteX7" fmla="*/ 60528 w 355970"/>
                <a:gd name="connsiteY7" fmla="*/ 32168 h 522103"/>
                <a:gd name="connsiteX8" fmla="*/ 59681 w 355970"/>
                <a:gd name="connsiteY8" fmla="*/ 33015 h 522103"/>
                <a:gd name="connsiteX9" fmla="*/ 37248 w 355970"/>
                <a:gd name="connsiteY9" fmla="*/ 55448 h 522103"/>
                <a:gd name="connsiteX10" fmla="*/ 57141 w 355970"/>
                <a:gd name="connsiteY10" fmla="*/ 73014 h 522103"/>
                <a:gd name="connsiteX11" fmla="*/ 59046 w 355970"/>
                <a:gd name="connsiteY11" fmla="*/ 74707 h 522103"/>
                <a:gd name="connsiteX12" fmla="*/ 57776 w 355970"/>
                <a:gd name="connsiteY12" fmla="*/ 77035 h 522103"/>
                <a:gd name="connsiteX13" fmla="*/ 38729 w 355970"/>
                <a:gd name="connsiteY13" fmla="*/ 112802 h 522103"/>
                <a:gd name="connsiteX14" fmla="*/ 52697 w 355970"/>
                <a:gd name="connsiteY14" fmla="*/ 133542 h 522103"/>
                <a:gd name="connsiteX15" fmla="*/ 55025 w 355970"/>
                <a:gd name="connsiteY15" fmla="*/ 136928 h 522103"/>
                <a:gd name="connsiteX16" fmla="*/ 51216 w 355970"/>
                <a:gd name="connsiteY16" fmla="*/ 138621 h 522103"/>
                <a:gd name="connsiteX17" fmla="*/ 14814 w 355970"/>
                <a:gd name="connsiteY17" fmla="*/ 153012 h 522103"/>
                <a:gd name="connsiteX18" fmla="*/ 0 w 355970"/>
                <a:gd name="connsiteY18" fmla="*/ 182853 h 522103"/>
                <a:gd name="connsiteX19" fmla="*/ 42962 w 355970"/>
                <a:gd name="connsiteY19" fmla="*/ 263697 h 522103"/>
                <a:gd name="connsiteX20" fmla="*/ 44232 w 355970"/>
                <a:gd name="connsiteY20" fmla="*/ 266237 h 522103"/>
                <a:gd name="connsiteX21" fmla="*/ 41692 w 355970"/>
                <a:gd name="connsiteY21" fmla="*/ 267930 h 522103"/>
                <a:gd name="connsiteX22" fmla="*/ 13333 w 355970"/>
                <a:gd name="connsiteY22" fmla="*/ 286977 h 522103"/>
                <a:gd name="connsiteX23" fmla="*/ 15661 w 355970"/>
                <a:gd name="connsiteY23" fmla="*/ 340944 h 522103"/>
                <a:gd name="connsiteX24" fmla="*/ 88675 w 355970"/>
                <a:gd name="connsiteY24" fmla="*/ 406551 h 522103"/>
                <a:gd name="connsiteX25" fmla="*/ 127193 w 355970"/>
                <a:gd name="connsiteY25" fmla="*/ 406551 h 522103"/>
                <a:gd name="connsiteX26" fmla="*/ 129732 w 355970"/>
                <a:gd name="connsiteY26" fmla="*/ 406551 h 522103"/>
                <a:gd name="connsiteX27" fmla="*/ 130367 w 355970"/>
                <a:gd name="connsiteY27" fmla="*/ 408879 h 522103"/>
                <a:gd name="connsiteX28" fmla="*/ 142854 w 355970"/>
                <a:gd name="connsiteY28" fmla="*/ 448878 h 522103"/>
                <a:gd name="connsiteX29" fmla="*/ 143277 w 355970"/>
                <a:gd name="connsiteY29" fmla="*/ 450148 h 522103"/>
                <a:gd name="connsiteX30" fmla="*/ 142642 w 355970"/>
                <a:gd name="connsiteY30" fmla="*/ 451418 h 522103"/>
                <a:gd name="connsiteX31" fmla="*/ 130367 w 355970"/>
                <a:gd name="connsiteY31" fmla="*/ 472793 h 522103"/>
                <a:gd name="connsiteX32" fmla="*/ 165922 w 355970"/>
                <a:gd name="connsiteY32" fmla="*/ 501364 h 522103"/>
                <a:gd name="connsiteX33" fmla="*/ 207191 w 355970"/>
                <a:gd name="connsiteY33" fmla="*/ 503903 h 522103"/>
                <a:gd name="connsiteX34" fmla="*/ 208884 w 355970"/>
                <a:gd name="connsiteY34" fmla="*/ 503903 h 522103"/>
                <a:gd name="connsiteX35" fmla="*/ 209942 w 355970"/>
                <a:gd name="connsiteY35" fmla="*/ 505384 h 522103"/>
                <a:gd name="connsiteX36" fmla="*/ 221582 w 355970"/>
                <a:gd name="connsiteY36" fmla="*/ 522104 h 522103"/>
                <a:gd name="connsiteX37" fmla="*/ 247613 w 355970"/>
                <a:gd name="connsiteY37" fmla="*/ 506020 h 522103"/>
                <a:gd name="connsiteX38" fmla="*/ 236608 w 355970"/>
                <a:gd name="connsiteY38" fmla="*/ 483798 h 522103"/>
                <a:gd name="connsiteX39" fmla="*/ 235338 w 355970"/>
                <a:gd name="connsiteY39" fmla="*/ 481258 h 522103"/>
                <a:gd name="connsiteX40" fmla="*/ 237455 w 355970"/>
                <a:gd name="connsiteY40" fmla="*/ 479565 h 522103"/>
                <a:gd name="connsiteX41" fmla="*/ 272374 w 355970"/>
                <a:gd name="connsiteY41" fmla="*/ 452264 h 522103"/>
                <a:gd name="connsiteX42" fmla="*/ 273432 w 355970"/>
                <a:gd name="connsiteY42" fmla="*/ 451418 h 522103"/>
                <a:gd name="connsiteX43" fmla="*/ 274491 w 355970"/>
                <a:gd name="connsiteY43" fmla="*/ 451418 h 522103"/>
                <a:gd name="connsiteX44" fmla="*/ 333325 w 355970"/>
                <a:gd name="connsiteY44" fmla="*/ 453957 h 522103"/>
                <a:gd name="connsiteX45" fmla="*/ 353642 w 355970"/>
                <a:gd name="connsiteY45" fmla="*/ 438085 h 522103"/>
                <a:gd name="connsiteX46" fmla="*/ 355970 w 355970"/>
                <a:gd name="connsiteY46" fmla="*/ 385387 h 522103"/>
                <a:gd name="connsiteX47" fmla="*/ 343695 w 355970"/>
                <a:gd name="connsiteY47" fmla="*/ 333748 h 522103"/>
                <a:gd name="connsiteX48" fmla="*/ 306448 w 355970"/>
                <a:gd name="connsiteY48" fmla="*/ 266872 h 522103"/>
                <a:gd name="connsiteX49" fmla="*/ 306024 w 355970"/>
                <a:gd name="connsiteY49" fmla="*/ 265814 h 522103"/>
                <a:gd name="connsiteX50" fmla="*/ 306024 w 355970"/>
                <a:gd name="connsiteY50" fmla="*/ 264544 h 522103"/>
                <a:gd name="connsiteX51" fmla="*/ 315971 w 355970"/>
                <a:gd name="connsiteY51" fmla="*/ 205921 h 522103"/>
                <a:gd name="connsiteX52" fmla="*/ 281475 w 355970"/>
                <a:gd name="connsiteY52" fmla="*/ 147086 h 522103"/>
                <a:gd name="connsiteX53" fmla="*/ 281475 w 355970"/>
                <a:gd name="connsiteY53" fmla="*/ 146875 h 522103"/>
                <a:gd name="connsiteX54" fmla="*/ 281263 w 355970"/>
                <a:gd name="connsiteY54" fmla="*/ 146663 h 522103"/>
                <a:gd name="connsiteX55" fmla="*/ 266872 w 355970"/>
                <a:gd name="connsiteY55" fmla="*/ 108357 h 522103"/>
                <a:gd name="connsiteX56" fmla="*/ 233645 w 355970"/>
                <a:gd name="connsiteY56" fmla="*/ 98834 h 522103"/>
                <a:gd name="connsiteX57" fmla="*/ 232587 w 355970"/>
                <a:gd name="connsiteY57" fmla="*/ 98410 h 522103"/>
                <a:gd name="connsiteX58" fmla="*/ 231740 w 355970"/>
                <a:gd name="connsiteY58" fmla="*/ 97352 h 522103"/>
                <a:gd name="connsiteX59" fmla="*/ 215444 w 355970"/>
                <a:gd name="connsiteY59" fmla="*/ 74284 h 522103"/>
                <a:gd name="connsiteX60" fmla="*/ 190260 w 355970"/>
                <a:gd name="connsiteY60" fmla="*/ 78940 h 522103"/>
                <a:gd name="connsiteX61" fmla="*/ 188355 w 355970"/>
                <a:gd name="connsiteY61" fmla="*/ 79151 h 522103"/>
                <a:gd name="connsiteX62" fmla="*/ 187085 w 355970"/>
                <a:gd name="connsiteY62" fmla="*/ 77670 h 522103"/>
                <a:gd name="connsiteX63" fmla="*/ 134177 w 355970"/>
                <a:gd name="connsiteY63" fmla="*/ 12910 h 522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55970" h="522103">
                  <a:moveTo>
                    <a:pt x="134177" y="12910"/>
                  </a:moveTo>
                  <a:lnTo>
                    <a:pt x="109415" y="33227"/>
                  </a:lnTo>
                  <a:lnTo>
                    <a:pt x="106241" y="35766"/>
                  </a:lnTo>
                  <a:lnTo>
                    <a:pt x="104336" y="32380"/>
                  </a:lnTo>
                  <a:lnTo>
                    <a:pt x="85924" y="0"/>
                  </a:lnTo>
                  <a:lnTo>
                    <a:pt x="63067" y="10370"/>
                  </a:lnTo>
                  <a:lnTo>
                    <a:pt x="60739" y="31110"/>
                  </a:lnTo>
                  <a:lnTo>
                    <a:pt x="60528" y="32168"/>
                  </a:lnTo>
                  <a:lnTo>
                    <a:pt x="59681" y="33015"/>
                  </a:lnTo>
                  <a:lnTo>
                    <a:pt x="37248" y="55448"/>
                  </a:lnTo>
                  <a:lnTo>
                    <a:pt x="57141" y="73014"/>
                  </a:lnTo>
                  <a:lnTo>
                    <a:pt x="59046" y="74707"/>
                  </a:lnTo>
                  <a:lnTo>
                    <a:pt x="57776" y="77035"/>
                  </a:lnTo>
                  <a:lnTo>
                    <a:pt x="38729" y="112802"/>
                  </a:lnTo>
                  <a:lnTo>
                    <a:pt x="52697" y="133542"/>
                  </a:lnTo>
                  <a:lnTo>
                    <a:pt x="55025" y="136928"/>
                  </a:lnTo>
                  <a:lnTo>
                    <a:pt x="51216" y="138621"/>
                  </a:lnTo>
                  <a:lnTo>
                    <a:pt x="14814" y="153012"/>
                  </a:lnTo>
                  <a:lnTo>
                    <a:pt x="0" y="182853"/>
                  </a:lnTo>
                  <a:lnTo>
                    <a:pt x="42962" y="263697"/>
                  </a:lnTo>
                  <a:lnTo>
                    <a:pt x="44232" y="266237"/>
                  </a:lnTo>
                  <a:lnTo>
                    <a:pt x="41692" y="267930"/>
                  </a:lnTo>
                  <a:lnTo>
                    <a:pt x="13333" y="286977"/>
                  </a:lnTo>
                  <a:lnTo>
                    <a:pt x="15661" y="340944"/>
                  </a:lnTo>
                  <a:lnTo>
                    <a:pt x="88675" y="406551"/>
                  </a:lnTo>
                  <a:lnTo>
                    <a:pt x="127193" y="406551"/>
                  </a:lnTo>
                  <a:lnTo>
                    <a:pt x="129732" y="406551"/>
                  </a:lnTo>
                  <a:lnTo>
                    <a:pt x="130367" y="408879"/>
                  </a:lnTo>
                  <a:lnTo>
                    <a:pt x="142854" y="448878"/>
                  </a:lnTo>
                  <a:lnTo>
                    <a:pt x="143277" y="450148"/>
                  </a:lnTo>
                  <a:lnTo>
                    <a:pt x="142642" y="451418"/>
                  </a:lnTo>
                  <a:lnTo>
                    <a:pt x="130367" y="472793"/>
                  </a:lnTo>
                  <a:lnTo>
                    <a:pt x="165922" y="501364"/>
                  </a:lnTo>
                  <a:lnTo>
                    <a:pt x="207191" y="503903"/>
                  </a:lnTo>
                  <a:lnTo>
                    <a:pt x="208884" y="503903"/>
                  </a:lnTo>
                  <a:lnTo>
                    <a:pt x="209942" y="505384"/>
                  </a:lnTo>
                  <a:lnTo>
                    <a:pt x="221582" y="522104"/>
                  </a:lnTo>
                  <a:lnTo>
                    <a:pt x="247613" y="506020"/>
                  </a:lnTo>
                  <a:lnTo>
                    <a:pt x="236608" y="483798"/>
                  </a:lnTo>
                  <a:lnTo>
                    <a:pt x="235338" y="481258"/>
                  </a:lnTo>
                  <a:lnTo>
                    <a:pt x="237455" y="479565"/>
                  </a:lnTo>
                  <a:lnTo>
                    <a:pt x="272374" y="452264"/>
                  </a:lnTo>
                  <a:lnTo>
                    <a:pt x="273432" y="451418"/>
                  </a:lnTo>
                  <a:lnTo>
                    <a:pt x="274491" y="451418"/>
                  </a:lnTo>
                  <a:lnTo>
                    <a:pt x="333325" y="453957"/>
                  </a:lnTo>
                  <a:lnTo>
                    <a:pt x="353642" y="438085"/>
                  </a:lnTo>
                  <a:lnTo>
                    <a:pt x="355970" y="385387"/>
                  </a:lnTo>
                  <a:lnTo>
                    <a:pt x="343695" y="333748"/>
                  </a:lnTo>
                  <a:lnTo>
                    <a:pt x="306448" y="266872"/>
                  </a:lnTo>
                  <a:lnTo>
                    <a:pt x="306024" y="265814"/>
                  </a:lnTo>
                  <a:lnTo>
                    <a:pt x="306024" y="264544"/>
                  </a:lnTo>
                  <a:lnTo>
                    <a:pt x="315971" y="205921"/>
                  </a:lnTo>
                  <a:lnTo>
                    <a:pt x="281475" y="147086"/>
                  </a:lnTo>
                  <a:lnTo>
                    <a:pt x="281475" y="146875"/>
                  </a:lnTo>
                  <a:lnTo>
                    <a:pt x="281263" y="146663"/>
                  </a:lnTo>
                  <a:lnTo>
                    <a:pt x="266872" y="108357"/>
                  </a:lnTo>
                  <a:lnTo>
                    <a:pt x="233645" y="98834"/>
                  </a:lnTo>
                  <a:lnTo>
                    <a:pt x="232587" y="98410"/>
                  </a:lnTo>
                  <a:lnTo>
                    <a:pt x="231740" y="97352"/>
                  </a:lnTo>
                  <a:lnTo>
                    <a:pt x="215444" y="74284"/>
                  </a:lnTo>
                  <a:lnTo>
                    <a:pt x="190260" y="78940"/>
                  </a:lnTo>
                  <a:lnTo>
                    <a:pt x="188355" y="79151"/>
                  </a:lnTo>
                  <a:lnTo>
                    <a:pt x="187085" y="77670"/>
                  </a:lnTo>
                  <a:lnTo>
                    <a:pt x="134177" y="1291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5" name="Полилиния: фигура 1254">
              <a:extLst>
                <a:ext uri="{FF2B5EF4-FFF2-40B4-BE49-F238E27FC236}">
                  <a16:creationId xmlns:a16="http://schemas.microsoft.com/office/drawing/2014/main" id="{E69BF07B-80E5-6BD1-0F2F-A03C040608D6}"/>
                </a:ext>
              </a:extLst>
            </p:cNvPr>
            <p:cNvSpPr/>
            <p:nvPr/>
          </p:nvSpPr>
          <p:spPr>
            <a:xfrm>
              <a:off x="2710487" y="4763190"/>
              <a:ext cx="146879" cy="217337"/>
            </a:xfrm>
            <a:custGeom>
              <a:avLst/>
              <a:gdLst>
                <a:gd name="connsiteX0" fmla="*/ 0 w 172059"/>
                <a:gd name="connsiteY0" fmla="*/ 189625 h 254596"/>
                <a:gd name="connsiteX1" fmla="*/ 2540 w 172059"/>
                <a:gd name="connsiteY1" fmla="*/ 232164 h 254596"/>
                <a:gd name="connsiteX2" fmla="*/ 49946 w 172059"/>
                <a:gd name="connsiteY2" fmla="*/ 254597 h 254596"/>
                <a:gd name="connsiteX3" fmla="*/ 117457 w 172059"/>
                <a:gd name="connsiteY3" fmla="*/ 180101 h 254596"/>
                <a:gd name="connsiteX4" fmla="*/ 122325 w 172059"/>
                <a:gd name="connsiteY4" fmla="*/ 174599 h 254596"/>
                <a:gd name="connsiteX5" fmla="*/ 123172 w 172059"/>
                <a:gd name="connsiteY5" fmla="*/ 182006 h 254596"/>
                <a:gd name="connsiteX6" fmla="*/ 129732 w 172059"/>
                <a:gd name="connsiteY6" fmla="*/ 234492 h 254596"/>
                <a:gd name="connsiteX7" fmla="*/ 169731 w 172059"/>
                <a:gd name="connsiteY7" fmla="*/ 182218 h 254596"/>
                <a:gd name="connsiteX8" fmla="*/ 172059 w 172059"/>
                <a:gd name="connsiteY8" fmla="*/ 127193 h 254596"/>
                <a:gd name="connsiteX9" fmla="*/ 143277 w 172059"/>
                <a:gd name="connsiteY9" fmla="*/ 103278 h 254596"/>
                <a:gd name="connsiteX10" fmla="*/ 142219 w 172059"/>
                <a:gd name="connsiteY10" fmla="*/ 102220 h 254596"/>
                <a:gd name="connsiteX11" fmla="*/ 142219 w 172059"/>
                <a:gd name="connsiteY11" fmla="*/ 100950 h 254596"/>
                <a:gd name="connsiteX12" fmla="*/ 139679 w 172059"/>
                <a:gd name="connsiteY12" fmla="*/ 59893 h 254596"/>
                <a:gd name="connsiteX13" fmla="*/ 99045 w 172059"/>
                <a:gd name="connsiteY13" fmla="*/ 59893 h 254596"/>
                <a:gd name="connsiteX14" fmla="*/ 97352 w 172059"/>
                <a:gd name="connsiteY14" fmla="*/ 59893 h 254596"/>
                <a:gd name="connsiteX15" fmla="*/ 96294 w 172059"/>
                <a:gd name="connsiteY15" fmla="*/ 58411 h 254596"/>
                <a:gd name="connsiteX16" fmla="*/ 67300 w 172059"/>
                <a:gd name="connsiteY16" fmla="*/ 12486 h 254596"/>
                <a:gd name="connsiteX17" fmla="*/ 32380 w 172059"/>
                <a:gd name="connsiteY17" fmla="*/ 0 h 254596"/>
                <a:gd name="connsiteX18" fmla="*/ 27513 w 172059"/>
                <a:gd name="connsiteY18" fmla="*/ 37459 h 254596"/>
                <a:gd name="connsiteX19" fmla="*/ 67300 w 172059"/>
                <a:gd name="connsiteY19" fmla="*/ 84866 h 254596"/>
                <a:gd name="connsiteX20" fmla="*/ 67300 w 172059"/>
                <a:gd name="connsiteY20" fmla="*/ 84866 h 254596"/>
                <a:gd name="connsiteX21" fmla="*/ 67300 w 172059"/>
                <a:gd name="connsiteY21" fmla="*/ 84866 h 254596"/>
                <a:gd name="connsiteX22" fmla="*/ 103066 w 172059"/>
                <a:gd name="connsiteY22" fmla="*/ 107299 h 254596"/>
                <a:gd name="connsiteX23" fmla="*/ 107299 w 172059"/>
                <a:gd name="connsiteY23" fmla="*/ 109838 h 254596"/>
                <a:gd name="connsiteX24" fmla="*/ 103278 w 172059"/>
                <a:gd name="connsiteY24" fmla="*/ 112802 h 254596"/>
                <a:gd name="connsiteX25" fmla="*/ 49946 w 172059"/>
                <a:gd name="connsiteY25" fmla="*/ 152165 h 254596"/>
                <a:gd name="connsiteX26" fmla="*/ 49946 w 172059"/>
                <a:gd name="connsiteY26" fmla="*/ 152377 h 254596"/>
                <a:gd name="connsiteX27" fmla="*/ 49946 w 172059"/>
                <a:gd name="connsiteY27" fmla="*/ 181583 h 254596"/>
                <a:gd name="connsiteX28" fmla="*/ 49946 w 172059"/>
                <a:gd name="connsiteY28" fmla="*/ 184757 h 254596"/>
                <a:gd name="connsiteX29" fmla="*/ 46771 w 172059"/>
                <a:gd name="connsiteY29" fmla="*/ 184969 h 254596"/>
                <a:gd name="connsiteX30" fmla="*/ 0 w 172059"/>
                <a:gd name="connsiteY30" fmla="*/ 189625 h 254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2059" h="254596">
                  <a:moveTo>
                    <a:pt x="0" y="189625"/>
                  </a:moveTo>
                  <a:lnTo>
                    <a:pt x="2540" y="232164"/>
                  </a:lnTo>
                  <a:lnTo>
                    <a:pt x="49946" y="254597"/>
                  </a:lnTo>
                  <a:lnTo>
                    <a:pt x="117457" y="180101"/>
                  </a:lnTo>
                  <a:lnTo>
                    <a:pt x="122325" y="174599"/>
                  </a:lnTo>
                  <a:lnTo>
                    <a:pt x="123172" y="182006"/>
                  </a:lnTo>
                  <a:lnTo>
                    <a:pt x="129732" y="234492"/>
                  </a:lnTo>
                  <a:lnTo>
                    <a:pt x="169731" y="182218"/>
                  </a:lnTo>
                  <a:lnTo>
                    <a:pt x="172059" y="127193"/>
                  </a:lnTo>
                  <a:lnTo>
                    <a:pt x="143277" y="103278"/>
                  </a:lnTo>
                  <a:lnTo>
                    <a:pt x="142219" y="102220"/>
                  </a:lnTo>
                  <a:lnTo>
                    <a:pt x="142219" y="100950"/>
                  </a:lnTo>
                  <a:lnTo>
                    <a:pt x="139679" y="59893"/>
                  </a:lnTo>
                  <a:lnTo>
                    <a:pt x="99045" y="59893"/>
                  </a:lnTo>
                  <a:lnTo>
                    <a:pt x="97352" y="59893"/>
                  </a:lnTo>
                  <a:lnTo>
                    <a:pt x="96294" y="58411"/>
                  </a:lnTo>
                  <a:lnTo>
                    <a:pt x="67300" y="12486"/>
                  </a:lnTo>
                  <a:lnTo>
                    <a:pt x="32380" y="0"/>
                  </a:lnTo>
                  <a:lnTo>
                    <a:pt x="27513" y="37459"/>
                  </a:lnTo>
                  <a:lnTo>
                    <a:pt x="67300" y="84866"/>
                  </a:lnTo>
                  <a:lnTo>
                    <a:pt x="67300" y="84866"/>
                  </a:lnTo>
                  <a:lnTo>
                    <a:pt x="67300" y="84866"/>
                  </a:lnTo>
                  <a:lnTo>
                    <a:pt x="103066" y="107299"/>
                  </a:lnTo>
                  <a:lnTo>
                    <a:pt x="107299" y="109838"/>
                  </a:lnTo>
                  <a:lnTo>
                    <a:pt x="103278" y="112802"/>
                  </a:lnTo>
                  <a:lnTo>
                    <a:pt x="49946" y="152165"/>
                  </a:lnTo>
                  <a:lnTo>
                    <a:pt x="49946" y="152377"/>
                  </a:lnTo>
                  <a:lnTo>
                    <a:pt x="49946" y="181583"/>
                  </a:lnTo>
                  <a:lnTo>
                    <a:pt x="49946" y="184757"/>
                  </a:lnTo>
                  <a:lnTo>
                    <a:pt x="46771" y="184969"/>
                  </a:lnTo>
                  <a:lnTo>
                    <a:pt x="0" y="189625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6" name="Полилиния: фигура 1255">
              <a:extLst>
                <a:ext uri="{FF2B5EF4-FFF2-40B4-BE49-F238E27FC236}">
                  <a16:creationId xmlns:a16="http://schemas.microsoft.com/office/drawing/2014/main" id="{E77F99FE-F2F5-5ECB-55CA-ABB512942F80}"/>
                </a:ext>
              </a:extLst>
            </p:cNvPr>
            <p:cNvSpPr/>
            <p:nvPr/>
          </p:nvSpPr>
          <p:spPr>
            <a:xfrm>
              <a:off x="7478741" y="5270674"/>
              <a:ext cx="1300959" cy="997443"/>
            </a:xfrm>
            <a:custGeom>
              <a:avLst/>
              <a:gdLst>
                <a:gd name="connsiteX0" fmla="*/ 23280 w 1523984"/>
                <a:gd name="connsiteY0" fmla="*/ 909396 h 1168437"/>
                <a:gd name="connsiteX1" fmla="*/ 175446 w 1523984"/>
                <a:gd name="connsiteY1" fmla="*/ 970770 h 1168437"/>
                <a:gd name="connsiteX2" fmla="*/ 315760 w 1523984"/>
                <a:gd name="connsiteY2" fmla="*/ 1003150 h 1168437"/>
                <a:gd name="connsiteX3" fmla="*/ 344330 w 1523984"/>
                <a:gd name="connsiteY3" fmla="*/ 1114470 h 1168437"/>
                <a:gd name="connsiteX4" fmla="*/ 446762 w 1523984"/>
                <a:gd name="connsiteY4" fmla="*/ 1168437 h 1168437"/>
                <a:gd name="connsiteX5" fmla="*/ 518506 w 1523984"/>
                <a:gd name="connsiteY5" fmla="*/ 1166533 h 1168437"/>
                <a:gd name="connsiteX6" fmla="*/ 620937 w 1523984"/>
                <a:gd name="connsiteY6" fmla="*/ 1105370 h 1168437"/>
                <a:gd name="connsiteX7" fmla="*/ 700089 w 1523984"/>
                <a:gd name="connsiteY7" fmla="*/ 1130554 h 1168437"/>
                <a:gd name="connsiteX8" fmla="*/ 782627 w 1523984"/>
                <a:gd name="connsiteY8" fmla="*/ 1125264 h 1168437"/>
                <a:gd name="connsiteX9" fmla="*/ 804213 w 1523984"/>
                <a:gd name="connsiteY9" fmla="*/ 1162935 h 1168437"/>
                <a:gd name="connsiteX10" fmla="*/ 851831 w 1523984"/>
                <a:gd name="connsiteY10" fmla="*/ 1165051 h 1168437"/>
                <a:gd name="connsiteX11" fmla="*/ 867281 w 1523984"/>
                <a:gd name="connsiteY11" fmla="*/ 1107275 h 1168437"/>
                <a:gd name="connsiteX12" fmla="*/ 867704 w 1523984"/>
                <a:gd name="connsiteY12" fmla="*/ 1106005 h 1168437"/>
                <a:gd name="connsiteX13" fmla="*/ 868973 w 1523984"/>
                <a:gd name="connsiteY13" fmla="*/ 1105158 h 1168437"/>
                <a:gd name="connsiteX14" fmla="*/ 914687 w 1523984"/>
                <a:gd name="connsiteY14" fmla="*/ 1081455 h 1168437"/>
                <a:gd name="connsiteX15" fmla="*/ 865799 w 1523984"/>
                <a:gd name="connsiteY15" fmla="*/ 1028123 h 1168437"/>
                <a:gd name="connsiteX16" fmla="*/ 863471 w 1523984"/>
                <a:gd name="connsiteY16" fmla="*/ 1025372 h 1168437"/>
                <a:gd name="connsiteX17" fmla="*/ 866222 w 1523984"/>
                <a:gd name="connsiteY17" fmla="*/ 1023255 h 1168437"/>
                <a:gd name="connsiteX18" fmla="*/ 913840 w 1523984"/>
                <a:gd name="connsiteY18" fmla="*/ 984738 h 1168437"/>
                <a:gd name="connsiteX19" fmla="*/ 895640 w 1523984"/>
                <a:gd name="connsiteY19" fmla="*/ 930348 h 1168437"/>
                <a:gd name="connsiteX20" fmla="*/ 894158 w 1523984"/>
                <a:gd name="connsiteY20" fmla="*/ 925903 h 1168437"/>
                <a:gd name="connsiteX21" fmla="*/ 898814 w 1523984"/>
                <a:gd name="connsiteY21" fmla="*/ 925903 h 1168437"/>
                <a:gd name="connsiteX22" fmla="*/ 989394 w 1523984"/>
                <a:gd name="connsiteY22" fmla="*/ 925903 h 1168437"/>
                <a:gd name="connsiteX23" fmla="*/ 1045054 w 1523984"/>
                <a:gd name="connsiteY23" fmla="*/ 879555 h 1168437"/>
                <a:gd name="connsiteX24" fmla="*/ 1046112 w 1523984"/>
                <a:gd name="connsiteY24" fmla="*/ 878709 h 1168437"/>
                <a:gd name="connsiteX25" fmla="*/ 1047593 w 1523984"/>
                <a:gd name="connsiteY25" fmla="*/ 878920 h 1168437"/>
                <a:gd name="connsiteX26" fmla="*/ 1097540 w 1523984"/>
                <a:gd name="connsiteY26" fmla="*/ 885693 h 1168437"/>
                <a:gd name="connsiteX27" fmla="*/ 1190447 w 1523984"/>
                <a:gd name="connsiteY27" fmla="*/ 762310 h 1168437"/>
                <a:gd name="connsiteX28" fmla="*/ 1191505 w 1523984"/>
                <a:gd name="connsiteY28" fmla="*/ 761251 h 1168437"/>
                <a:gd name="connsiteX29" fmla="*/ 1192987 w 1523984"/>
                <a:gd name="connsiteY29" fmla="*/ 761040 h 1168437"/>
                <a:gd name="connsiteX30" fmla="*/ 1252456 w 1523984"/>
                <a:gd name="connsiteY30" fmla="*/ 756595 h 1168437"/>
                <a:gd name="connsiteX31" fmla="*/ 1270445 w 1523984"/>
                <a:gd name="connsiteY31" fmla="*/ 727390 h 1168437"/>
                <a:gd name="connsiteX32" fmla="*/ 1271080 w 1523984"/>
                <a:gd name="connsiteY32" fmla="*/ 726543 h 1168437"/>
                <a:gd name="connsiteX33" fmla="*/ 1271927 w 1523984"/>
                <a:gd name="connsiteY33" fmla="*/ 725908 h 1168437"/>
                <a:gd name="connsiteX34" fmla="*/ 1322931 w 1523984"/>
                <a:gd name="connsiteY34" fmla="*/ 705168 h 1168437"/>
                <a:gd name="connsiteX35" fmla="*/ 1361872 w 1523984"/>
                <a:gd name="connsiteY35" fmla="*/ 657127 h 1168437"/>
                <a:gd name="connsiteX36" fmla="*/ 1366316 w 1523984"/>
                <a:gd name="connsiteY36" fmla="*/ 606123 h 1168437"/>
                <a:gd name="connsiteX37" fmla="*/ 1325470 w 1523984"/>
                <a:gd name="connsiteY37" fmla="*/ 578822 h 1168437"/>
                <a:gd name="connsiteX38" fmla="*/ 1323989 w 1523984"/>
                <a:gd name="connsiteY38" fmla="*/ 577764 h 1168437"/>
                <a:gd name="connsiteX39" fmla="*/ 1323989 w 1523984"/>
                <a:gd name="connsiteY39" fmla="*/ 576071 h 1168437"/>
                <a:gd name="connsiteX40" fmla="*/ 1323989 w 1523984"/>
                <a:gd name="connsiteY40" fmla="*/ 526548 h 1168437"/>
                <a:gd name="connsiteX41" fmla="*/ 1323989 w 1523984"/>
                <a:gd name="connsiteY41" fmla="*/ 524855 h 1168437"/>
                <a:gd name="connsiteX42" fmla="*/ 1325470 w 1523984"/>
                <a:gd name="connsiteY42" fmla="*/ 524008 h 1168437"/>
                <a:gd name="connsiteX43" fmla="*/ 1414146 w 1523984"/>
                <a:gd name="connsiteY43" fmla="*/ 456285 h 1168437"/>
                <a:gd name="connsiteX44" fmla="*/ 1444409 w 1523984"/>
                <a:gd name="connsiteY44" fmla="*/ 386446 h 1168437"/>
                <a:gd name="connsiteX45" fmla="*/ 1445044 w 1523984"/>
                <a:gd name="connsiteY45" fmla="*/ 384964 h 1168437"/>
                <a:gd name="connsiteX46" fmla="*/ 1446314 w 1523984"/>
                <a:gd name="connsiteY46" fmla="*/ 384541 h 1168437"/>
                <a:gd name="connsiteX47" fmla="*/ 1523984 w 1523984"/>
                <a:gd name="connsiteY47" fmla="*/ 357240 h 1168437"/>
                <a:gd name="connsiteX48" fmla="*/ 1519539 w 1523984"/>
                <a:gd name="connsiteY48" fmla="*/ 295019 h 1168437"/>
                <a:gd name="connsiteX49" fmla="*/ 1471921 w 1523984"/>
                <a:gd name="connsiteY49" fmla="*/ 251846 h 1168437"/>
                <a:gd name="connsiteX50" fmla="*/ 1418802 w 1523984"/>
                <a:gd name="connsiteY50" fmla="*/ 242534 h 1168437"/>
                <a:gd name="connsiteX51" fmla="*/ 1416685 w 1523984"/>
                <a:gd name="connsiteY51" fmla="*/ 242322 h 1168437"/>
                <a:gd name="connsiteX52" fmla="*/ 1416050 w 1523984"/>
                <a:gd name="connsiteY52" fmla="*/ 240417 h 1168437"/>
                <a:gd name="connsiteX53" fmla="*/ 1371607 w 1523984"/>
                <a:gd name="connsiteY53" fmla="*/ 106876 h 1168437"/>
                <a:gd name="connsiteX54" fmla="*/ 1343883 w 1523984"/>
                <a:gd name="connsiteY54" fmla="*/ 81691 h 1168437"/>
                <a:gd name="connsiteX55" fmla="*/ 1341766 w 1523984"/>
                <a:gd name="connsiteY55" fmla="*/ 79575 h 1168437"/>
                <a:gd name="connsiteX56" fmla="*/ 1343460 w 1523984"/>
                <a:gd name="connsiteY56" fmla="*/ 77247 h 1168437"/>
                <a:gd name="connsiteX57" fmla="*/ 1370972 w 1523984"/>
                <a:gd name="connsiteY57" fmla="*/ 38306 h 1168437"/>
                <a:gd name="connsiteX58" fmla="*/ 1367163 w 1523984"/>
                <a:gd name="connsiteY58" fmla="*/ 0 h 1168437"/>
                <a:gd name="connsiteX59" fmla="*/ 1334571 w 1523984"/>
                <a:gd name="connsiteY59" fmla="*/ 36613 h 1168437"/>
                <a:gd name="connsiteX60" fmla="*/ 1333301 w 1523984"/>
                <a:gd name="connsiteY60" fmla="*/ 38094 h 1168437"/>
                <a:gd name="connsiteX61" fmla="*/ 1331608 w 1523984"/>
                <a:gd name="connsiteY61" fmla="*/ 37883 h 1168437"/>
                <a:gd name="connsiteX62" fmla="*/ 1303884 w 1523984"/>
                <a:gd name="connsiteY62" fmla="*/ 33438 h 1168437"/>
                <a:gd name="connsiteX63" fmla="*/ 1288222 w 1523984"/>
                <a:gd name="connsiteY63" fmla="*/ 94178 h 1168437"/>
                <a:gd name="connsiteX64" fmla="*/ 1287799 w 1523984"/>
                <a:gd name="connsiteY64" fmla="*/ 96082 h 1168437"/>
                <a:gd name="connsiteX65" fmla="*/ 1285895 w 1523984"/>
                <a:gd name="connsiteY65" fmla="*/ 96506 h 1168437"/>
                <a:gd name="connsiteX66" fmla="*/ 1137538 w 1523984"/>
                <a:gd name="connsiteY66" fmla="*/ 136505 h 1168437"/>
                <a:gd name="connsiteX67" fmla="*/ 1135422 w 1523984"/>
                <a:gd name="connsiteY67" fmla="*/ 137139 h 1168437"/>
                <a:gd name="connsiteX68" fmla="*/ 1133941 w 1523984"/>
                <a:gd name="connsiteY68" fmla="*/ 135446 h 1168437"/>
                <a:gd name="connsiteX69" fmla="*/ 1108968 w 1523984"/>
                <a:gd name="connsiteY69" fmla="*/ 101373 h 1168437"/>
                <a:gd name="connsiteX70" fmla="*/ 1075529 w 1523984"/>
                <a:gd name="connsiteY70" fmla="*/ 101373 h 1168437"/>
                <a:gd name="connsiteX71" fmla="*/ 1074683 w 1523984"/>
                <a:gd name="connsiteY71" fmla="*/ 101373 h 1168437"/>
                <a:gd name="connsiteX72" fmla="*/ 1073836 w 1523984"/>
                <a:gd name="connsiteY72" fmla="*/ 100950 h 1168437"/>
                <a:gd name="connsiteX73" fmla="*/ 1041880 w 1523984"/>
                <a:gd name="connsiteY73" fmla="*/ 83807 h 1168437"/>
                <a:gd name="connsiteX74" fmla="*/ 1024313 w 1523984"/>
                <a:gd name="connsiteY74" fmla="*/ 125288 h 1168437"/>
                <a:gd name="connsiteX75" fmla="*/ 1023890 w 1523984"/>
                <a:gd name="connsiteY75" fmla="*/ 126558 h 1168437"/>
                <a:gd name="connsiteX76" fmla="*/ 1022409 w 1523984"/>
                <a:gd name="connsiteY76" fmla="*/ 127193 h 1168437"/>
                <a:gd name="connsiteX77" fmla="*/ 951723 w 1523984"/>
                <a:gd name="connsiteY77" fmla="*/ 150684 h 1168437"/>
                <a:gd name="connsiteX78" fmla="*/ 950665 w 1523984"/>
                <a:gd name="connsiteY78" fmla="*/ 151107 h 1168437"/>
                <a:gd name="connsiteX79" fmla="*/ 949606 w 1523984"/>
                <a:gd name="connsiteY79" fmla="*/ 150684 h 1168437"/>
                <a:gd name="connsiteX80" fmla="*/ 912994 w 1523984"/>
                <a:gd name="connsiteY80" fmla="*/ 137774 h 1168437"/>
                <a:gd name="connsiteX81" fmla="*/ 904528 w 1523984"/>
                <a:gd name="connsiteY81" fmla="*/ 178832 h 1168437"/>
                <a:gd name="connsiteX82" fmla="*/ 903893 w 1523984"/>
                <a:gd name="connsiteY82" fmla="*/ 181160 h 1168437"/>
                <a:gd name="connsiteX83" fmla="*/ 901565 w 1523984"/>
                <a:gd name="connsiteY83" fmla="*/ 181371 h 1168437"/>
                <a:gd name="connsiteX84" fmla="*/ 829821 w 1523984"/>
                <a:gd name="connsiteY84" fmla="*/ 190472 h 1168437"/>
                <a:gd name="connsiteX85" fmla="*/ 835958 w 1523984"/>
                <a:gd name="connsiteY85" fmla="*/ 225815 h 1168437"/>
                <a:gd name="connsiteX86" fmla="*/ 879767 w 1523984"/>
                <a:gd name="connsiteY86" fmla="*/ 262639 h 1168437"/>
                <a:gd name="connsiteX87" fmla="*/ 882307 w 1523984"/>
                <a:gd name="connsiteY87" fmla="*/ 264755 h 1168437"/>
                <a:gd name="connsiteX88" fmla="*/ 880190 w 1523984"/>
                <a:gd name="connsiteY88" fmla="*/ 267295 h 1168437"/>
                <a:gd name="connsiteX89" fmla="*/ 843154 w 1523984"/>
                <a:gd name="connsiteY89" fmla="*/ 311315 h 1168437"/>
                <a:gd name="connsiteX90" fmla="*/ 836381 w 1523984"/>
                <a:gd name="connsiteY90" fmla="*/ 377768 h 1168437"/>
                <a:gd name="connsiteX91" fmla="*/ 860085 w 1523984"/>
                <a:gd name="connsiteY91" fmla="*/ 433852 h 1168437"/>
                <a:gd name="connsiteX92" fmla="*/ 863894 w 1523984"/>
                <a:gd name="connsiteY92" fmla="*/ 422635 h 1168437"/>
                <a:gd name="connsiteX93" fmla="*/ 878497 w 1523984"/>
                <a:gd name="connsiteY93" fmla="*/ 331209 h 1168437"/>
                <a:gd name="connsiteX94" fmla="*/ 878708 w 1523984"/>
                <a:gd name="connsiteY94" fmla="*/ 330574 h 1168437"/>
                <a:gd name="connsiteX95" fmla="*/ 878920 w 1523984"/>
                <a:gd name="connsiteY95" fmla="*/ 330151 h 1168437"/>
                <a:gd name="connsiteX96" fmla="*/ 902835 w 1523984"/>
                <a:gd name="connsiteY96" fmla="*/ 288035 h 1168437"/>
                <a:gd name="connsiteX97" fmla="*/ 903893 w 1523984"/>
                <a:gd name="connsiteY97" fmla="*/ 285919 h 1168437"/>
                <a:gd name="connsiteX98" fmla="*/ 906221 w 1523984"/>
                <a:gd name="connsiteY98" fmla="*/ 286131 h 1168437"/>
                <a:gd name="connsiteX99" fmla="*/ 937332 w 1523984"/>
                <a:gd name="connsiteY99" fmla="*/ 289940 h 1168437"/>
                <a:gd name="connsiteX100" fmla="*/ 939871 w 1523984"/>
                <a:gd name="connsiteY100" fmla="*/ 290151 h 1168437"/>
                <a:gd name="connsiteX101" fmla="*/ 940294 w 1523984"/>
                <a:gd name="connsiteY101" fmla="*/ 292691 h 1168437"/>
                <a:gd name="connsiteX102" fmla="*/ 945797 w 1523984"/>
                <a:gd name="connsiteY102" fmla="*/ 327611 h 1168437"/>
                <a:gd name="connsiteX103" fmla="*/ 945797 w 1523984"/>
                <a:gd name="connsiteY103" fmla="*/ 328246 h 1168437"/>
                <a:gd name="connsiteX104" fmla="*/ 945797 w 1523984"/>
                <a:gd name="connsiteY104" fmla="*/ 328669 h 1168437"/>
                <a:gd name="connsiteX105" fmla="*/ 931194 w 1523984"/>
                <a:gd name="connsiteY105" fmla="*/ 410784 h 1168437"/>
                <a:gd name="connsiteX106" fmla="*/ 936485 w 1523984"/>
                <a:gd name="connsiteY106" fmla="*/ 490782 h 1168437"/>
                <a:gd name="connsiteX107" fmla="*/ 949395 w 1523984"/>
                <a:gd name="connsiteY107" fmla="*/ 534379 h 1168437"/>
                <a:gd name="connsiteX108" fmla="*/ 949606 w 1523984"/>
                <a:gd name="connsiteY108" fmla="*/ 535437 h 1168437"/>
                <a:gd name="connsiteX109" fmla="*/ 949183 w 1523984"/>
                <a:gd name="connsiteY109" fmla="*/ 536707 h 1168437"/>
                <a:gd name="connsiteX110" fmla="*/ 932676 w 1523984"/>
                <a:gd name="connsiteY110" fmla="*/ 578822 h 1168437"/>
                <a:gd name="connsiteX111" fmla="*/ 932464 w 1523984"/>
                <a:gd name="connsiteY111" fmla="*/ 579457 h 1168437"/>
                <a:gd name="connsiteX112" fmla="*/ 931829 w 1523984"/>
                <a:gd name="connsiteY112" fmla="*/ 580092 h 1168437"/>
                <a:gd name="connsiteX113" fmla="*/ 906644 w 1523984"/>
                <a:gd name="connsiteY113" fmla="*/ 603583 h 1168437"/>
                <a:gd name="connsiteX114" fmla="*/ 898391 w 1523984"/>
                <a:gd name="connsiteY114" fmla="*/ 618186 h 1168437"/>
                <a:gd name="connsiteX115" fmla="*/ 907068 w 1523984"/>
                <a:gd name="connsiteY115" fmla="*/ 646333 h 1168437"/>
                <a:gd name="connsiteX116" fmla="*/ 907491 w 1523984"/>
                <a:gd name="connsiteY116" fmla="*/ 647392 h 1168437"/>
                <a:gd name="connsiteX117" fmla="*/ 907068 w 1523984"/>
                <a:gd name="connsiteY117" fmla="*/ 648450 h 1168437"/>
                <a:gd name="connsiteX118" fmla="*/ 896063 w 1523984"/>
                <a:gd name="connsiteY118" fmla="*/ 675962 h 1168437"/>
                <a:gd name="connsiteX119" fmla="*/ 895428 w 1523984"/>
                <a:gd name="connsiteY119" fmla="*/ 677656 h 1168437"/>
                <a:gd name="connsiteX120" fmla="*/ 893735 w 1523984"/>
                <a:gd name="connsiteY120" fmla="*/ 678079 h 1168437"/>
                <a:gd name="connsiteX121" fmla="*/ 866857 w 1523984"/>
                <a:gd name="connsiteY121" fmla="*/ 684851 h 1168437"/>
                <a:gd name="connsiteX122" fmla="*/ 865164 w 1523984"/>
                <a:gd name="connsiteY122" fmla="*/ 715327 h 1168437"/>
                <a:gd name="connsiteX123" fmla="*/ 864952 w 1523984"/>
                <a:gd name="connsiteY123" fmla="*/ 716173 h 1168437"/>
                <a:gd name="connsiteX124" fmla="*/ 864529 w 1523984"/>
                <a:gd name="connsiteY124" fmla="*/ 716808 h 1168437"/>
                <a:gd name="connsiteX125" fmla="*/ 829610 w 1523984"/>
                <a:gd name="connsiteY125" fmla="*/ 773738 h 1168437"/>
                <a:gd name="connsiteX126" fmla="*/ 828975 w 1523984"/>
                <a:gd name="connsiteY126" fmla="*/ 774796 h 1168437"/>
                <a:gd name="connsiteX127" fmla="*/ 827916 w 1523984"/>
                <a:gd name="connsiteY127" fmla="*/ 775219 h 1168437"/>
                <a:gd name="connsiteX128" fmla="*/ 775642 w 1523984"/>
                <a:gd name="connsiteY128" fmla="*/ 791303 h 1168437"/>
                <a:gd name="connsiteX129" fmla="*/ 741569 w 1523984"/>
                <a:gd name="connsiteY129" fmla="*/ 838287 h 1168437"/>
                <a:gd name="connsiteX130" fmla="*/ 740300 w 1523984"/>
                <a:gd name="connsiteY130" fmla="*/ 839768 h 1168437"/>
                <a:gd name="connsiteX131" fmla="*/ 738606 w 1523984"/>
                <a:gd name="connsiteY131" fmla="*/ 839556 h 1168437"/>
                <a:gd name="connsiteX132" fmla="*/ 699454 w 1523984"/>
                <a:gd name="connsiteY132" fmla="*/ 836170 h 1168437"/>
                <a:gd name="connsiteX133" fmla="*/ 688872 w 1523984"/>
                <a:gd name="connsiteY133" fmla="*/ 895428 h 1168437"/>
                <a:gd name="connsiteX134" fmla="*/ 688661 w 1523984"/>
                <a:gd name="connsiteY134" fmla="*/ 896486 h 1168437"/>
                <a:gd name="connsiteX135" fmla="*/ 688026 w 1523984"/>
                <a:gd name="connsiteY135" fmla="*/ 897121 h 1168437"/>
                <a:gd name="connsiteX136" fmla="*/ 658820 w 1523984"/>
                <a:gd name="connsiteY136" fmla="*/ 930136 h 1168437"/>
                <a:gd name="connsiteX137" fmla="*/ 658397 w 1523984"/>
                <a:gd name="connsiteY137" fmla="*/ 930771 h 1168437"/>
                <a:gd name="connsiteX138" fmla="*/ 657550 w 1523984"/>
                <a:gd name="connsiteY138" fmla="*/ 930983 h 1168437"/>
                <a:gd name="connsiteX139" fmla="*/ 563584 w 1523984"/>
                <a:gd name="connsiteY139" fmla="*/ 972463 h 1168437"/>
                <a:gd name="connsiteX140" fmla="*/ 551309 w 1523984"/>
                <a:gd name="connsiteY140" fmla="*/ 1015002 h 1168437"/>
                <a:gd name="connsiteX141" fmla="*/ 550674 w 1523984"/>
                <a:gd name="connsiteY141" fmla="*/ 1016695 h 1168437"/>
                <a:gd name="connsiteX142" fmla="*/ 549193 w 1523984"/>
                <a:gd name="connsiteY142" fmla="*/ 1017330 h 1168437"/>
                <a:gd name="connsiteX143" fmla="*/ 488665 w 1523984"/>
                <a:gd name="connsiteY143" fmla="*/ 1037435 h 1168437"/>
                <a:gd name="connsiteX144" fmla="*/ 485068 w 1523984"/>
                <a:gd name="connsiteY144" fmla="*/ 1038705 h 1168437"/>
                <a:gd name="connsiteX145" fmla="*/ 484221 w 1523984"/>
                <a:gd name="connsiteY145" fmla="*/ 1035107 h 1168437"/>
                <a:gd name="connsiteX146" fmla="*/ 475544 w 1523984"/>
                <a:gd name="connsiteY146" fmla="*/ 1000611 h 1168437"/>
                <a:gd name="connsiteX147" fmla="*/ 411630 w 1523984"/>
                <a:gd name="connsiteY147" fmla="*/ 988124 h 1168437"/>
                <a:gd name="connsiteX148" fmla="*/ 409302 w 1523984"/>
                <a:gd name="connsiteY148" fmla="*/ 987701 h 1168437"/>
                <a:gd name="connsiteX149" fmla="*/ 409091 w 1523984"/>
                <a:gd name="connsiteY149" fmla="*/ 985161 h 1168437"/>
                <a:gd name="connsiteX150" fmla="*/ 403588 w 1523984"/>
                <a:gd name="connsiteY150" fmla="*/ 938390 h 1168437"/>
                <a:gd name="connsiteX151" fmla="*/ 359357 w 1523984"/>
                <a:gd name="connsiteY151" fmla="*/ 881672 h 1168437"/>
                <a:gd name="connsiteX152" fmla="*/ 300310 w 1523984"/>
                <a:gd name="connsiteY152" fmla="*/ 881672 h 1168437"/>
                <a:gd name="connsiteX153" fmla="*/ 299252 w 1523984"/>
                <a:gd name="connsiteY153" fmla="*/ 881672 h 1168437"/>
                <a:gd name="connsiteX154" fmla="*/ 298406 w 1523984"/>
                <a:gd name="connsiteY154" fmla="*/ 881037 h 1168437"/>
                <a:gd name="connsiteX155" fmla="*/ 175446 w 1523984"/>
                <a:gd name="connsiteY155" fmla="*/ 783896 h 1168437"/>
                <a:gd name="connsiteX156" fmla="*/ 175022 w 1523984"/>
                <a:gd name="connsiteY156" fmla="*/ 783473 h 1168437"/>
                <a:gd name="connsiteX157" fmla="*/ 174811 w 1523984"/>
                <a:gd name="connsiteY157" fmla="*/ 783050 h 1168437"/>
                <a:gd name="connsiteX158" fmla="*/ 136505 w 1523984"/>
                <a:gd name="connsiteY158" fmla="*/ 730776 h 1168437"/>
                <a:gd name="connsiteX159" fmla="*/ 74919 w 1523984"/>
                <a:gd name="connsiteY159" fmla="*/ 774796 h 1168437"/>
                <a:gd name="connsiteX160" fmla="*/ 74072 w 1523984"/>
                <a:gd name="connsiteY160" fmla="*/ 775431 h 1168437"/>
                <a:gd name="connsiteX161" fmla="*/ 72803 w 1523984"/>
                <a:gd name="connsiteY161" fmla="*/ 775431 h 1168437"/>
                <a:gd name="connsiteX162" fmla="*/ 37671 w 1523984"/>
                <a:gd name="connsiteY162" fmla="*/ 774584 h 1168437"/>
                <a:gd name="connsiteX163" fmla="*/ 39576 w 1523984"/>
                <a:gd name="connsiteY163" fmla="*/ 782203 h 1168437"/>
                <a:gd name="connsiteX164" fmla="*/ 39999 w 1523984"/>
                <a:gd name="connsiteY164" fmla="*/ 784108 h 1168437"/>
                <a:gd name="connsiteX165" fmla="*/ 38730 w 1523984"/>
                <a:gd name="connsiteY165" fmla="*/ 785378 h 1168437"/>
                <a:gd name="connsiteX166" fmla="*/ 19894 w 1523984"/>
                <a:gd name="connsiteY166" fmla="*/ 804213 h 1168437"/>
                <a:gd name="connsiteX167" fmla="*/ 26666 w 1523984"/>
                <a:gd name="connsiteY167" fmla="*/ 831726 h 1168437"/>
                <a:gd name="connsiteX168" fmla="*/ 27089 w 1523984"/>
                <a:gd name="connsiteY168" fmla="*/ 833419 h 1168437"/>
                <a:gd name="connsiteX169" fmla="*/ 26031 w 1523984"/>
                <a:gd name="connsiteY169" fmla="*/ 834689 h 1168437"/>
                <a:gd name="connsiteX170" fmla="*/ 0 w 1523984"/>
                <a:gd name="connsiteY170" fmla="*/ 864318 h 1168437"/>
                <a:gd name="connsiteX171" fmla="*/ 23280 w 1523984"/>
                <a:gd name="connsiteY171" fmla="*/ 909396 h 116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1523984" h="1168437">
                  <a:moveTo>
                    <a:pt x="23280" y="909396"/>
                  </a:moveTo>
                  <a:lnTo>
                    <a:pt x="175446" y="970770"/>
                  </a:lnTo>
                  <a:lnTo>
                    <a:pt x="315760" y="1003150"/>
                  </a:lnTo>
                  <a:lnTo>
                    <a:pt x="344330" y="1114470"/>
                  </a:lnTo>
                  <a:lnTo>
                    <a:pt x="446762" y="1168437"/>
                  </a:lnTo>
                  <a:lnTo>
                    <a:pt x="518506" y="1166533"/>
                  </a:lnTo>
                  <a:lnTo>
                    <a:pt x="620937" y="1105370"/>
                  </a:lnTo>
                  <a:lnTo>
                    <a:pt x="700089" y="1130554"/>
                  </a:lnTo>
                  <a:lnTo>
                    <a:pt x="782627" y="1125264"/>
                  </a:lnTo>
                  <a:lnTo>
                    <a:pt x="804213" y="1162935"/>
                  </a:lnTo>
                  <a:lnTo>
                    <a:pt x="851831" y="1165051"/>
                  </a:lnTo>
                  <a:lnTo>
                    <a:pt x="867281" y="1107275"/>
                  </a:lnTo>
                  <a:lnTo>
                    <a:pt x="867704" y="1106005"/>
                  </a:lnTo>
                  <a:lnTo>
                    <a:pt x="868973" y="1105158"/>
                  </a:lnTo>
                  <a:lnTo>
                    <a:pt x="914687" y="1081455"/>
                  </a:lnTo>
                  <a:lnTo>
                    <a:pt x="865799" y="1028123"/>
                  </a:lnTo>
                  <a:lnTo>
                    <a:pt x="863471" y="1025372"/>
                  </a:lnTo>
                  <a:lnTo>
                    <a:pt x="866222" y="1023255"/>
                  </a:lnTo>
                  <a:lnTo>
                    <a:pt x="913840" y="984738"/>
                  </a:lnTo>
                  <a:lnTo>
                    <a:pt x="895640" y="930348"/>
                  </a:lnTo>
                  <a:lnTo>
                    <a:pt x="894158" y="925903"/>
                  </a:lnTo>
                  <a:lnTo>
                    <a:pt x="898814" y="925903"/>
                  </a:lnTo>
                  <a:lnTo>
                    <a:pt x="989394" y="925903"/>
                  </a:lnTo>
                  <a:lnTo>
                    <a:pt x="1045054" y="879555"/>
                  </a:lnTo>
                  <a:lnTo>
                    <a:pt x="1046112" y="878709"/>
                  </a:lnTo>
                  <a:lnTo>
                    <a:pt x="1047593" y="878920"/>
                  </a:lnTo>
                  <a:lnTo>
                    <a:pt x="1097540" y="885693"/>
                  </a:lnTo>
                  <a:lnTo>
                    <a:pt x="1190447" y="762310"/>
                  </a:lnTo>
                  <a:lnTo>
                    <a:pt x="1191505" y="761251"/>
                  </a:lnTo>
                  <a:lnTo>
                    <a:pt x="1192987" y="761040"/>
                  </a:lnTo>
                  <a:lnTo>
                    <a:pt x="1252456" y="756595"/>
                  </a:lnTo>
                  <a:lnTo>
                    <a:pt x="1270445" y="727390"/>
                  </a:lnTo>
                  <a:lnTo>
                    <a:pt x="1271080" y="726543"/>
                  </a:lnTo>
                  <a:lnTo>
                    <a:pt x="1271927" y="725908"/>
                  </a:lnTo>
                  <a:lnTo>
                    <a:pt x="1322931" y="705168"/>
                  </a:lnTo>
                  <a:lnTo>
                    <a:pt x="1361872" y="657127"/>
                  </a:lnTo>
                  <a:lnTo>
                    <a:pt x="1366316" y="606123"/>
                  </a:lnTo>
                  <a:lnTo>
                    <a:pt x="1325470" y="578822"/>
                  </a:lnTo>
                  <a:lnTo>
                    <a:pt x="1323989" y="577764"/>
                  </a:lnTo>
                  <a:lnTo>
                    <a:pt x="1323989" y="576071"/>
                  </a:lnTo>
                  <a:lnTo>
                    <a:pt x="1323989" y="526548"/>
                  </a:lnTo>
                  <a:lnTo>
                    <a:pt x="1323989" y="524855"/>
                  </a:lnTo>
                  <a:lnTo>
                    <a:pt x="1325470" y="524008"/>
                  </a:lnTo>
                  <a:lnTo>
                    <a:pt x="1414146" y="456285"/>
                  </a:lnTo>
                  <a:lnTo>
                    <a:pt x="1444409" y="386446"/>
                  </a:lnTo>
                  <a:lnTo>
                    <a:pt x="1445044" y="384964"/>
                  </a:lnTo>
                  <a:lnTo>
                    <a:pt x="1446314" y="384541"/>
                  </a:lnTo>
                  <a:lnTo>
                    <a:pt x="1523984" y="357240"/>
                  </a:lnTo>
                  <a:lnTo>
                    <a:pt x="1519539" y="295019"/>
                  </a:lnTo>
                  <a:lnTo>
                    <a:pt x="1471921" y="251846"/>
                  </a:lnTo>
                  <a:lnTo>
                    <a:pt x="1418802" y="242534"/>
                  </a:lnTo>
                  <a:lnTo>
                    <a:pt x="1416685" y="242322"/>
                  </a:lnTo>
                  <a:lnTo>
                    <a:pt x="1416050" y="240417"/>
                  </a:lnTo>
                  <a:lnTo>
                    <a:pt x="1371607" y="106876"/>
                  </a:lnTo>
                  <a:lnTo>
                    <a:pt x="1343883" y="81691"/>
                  </a:lnTo>
                  <a:lnTo>
                    <a:pt x="1341766" y="79575"/>
                  </a:lnTo>
                  <a:lnTo>
                    <a:pt x="1343460" y="77247"/>
                  </a:lnTo>
                  <a:lnTo>
                    <a:pt x="1370972" y="38306"/>
                  </a:lnTo>
                  <a:lnTo>
                    <a:pt x="1367163" y="0"/>
                  </a:lnTo>
                  <a:lnTo>
                    <a:pt x="1334571" y="36613"/>
                  </a:lnTo>
                  <a:lnTo>
                    <a:pt x="1333301" y="38094"/>
                  </a:lnTo>
                  <a:lnTo>
                    <a:pt x="1331608" y="37883"/>
                  </a:lnTo>
                  <a:lnTo>
                    <a:pt x="1303884" y="33438"/>
                  </a:lnTo>
                  <a:lnTo>
                    <a:pt x="1288222" y="94178"/>
                  </a:lnTo>
                  <a:lnTo>
                    <a:pt x="1287799" y="96082"/>
                  </a:lnTo>
                  <a:lnTo>
                    <a:pt x="1285895" y="96506"/>
                  </a:lnTo>
                  <a:lnTo>
                    <a:pt x="1137538" y="136505"/>
                  </a:lnTo>
                  <a:lnTo>
                    <a:pt x="1135422" y="137139"/>
                  </a:lnTo>
                  <a:lnTo>
                    <a:pt x="1133941" y="135446"/>
                  </a:lnTo>
                  <a:lnTo>
                    <a:pt x="1108968" y="101373"/>
                  </a:lnTo>
                  <a:lnTo>
                    <a:pt x="1075529" y="101373"/>
                  </a:lnTo>
                  <a:lnTo>
                    <a:pt x="1074683" y="101373"/>
                  </a:lnTo>
                  <a:lnTo>
                    <a:pt x="1073836" y="100950"/>
                  </a:lnTo>
                  <a:lnTo>
                    <a:pt x="1041880" y="83807"/>
                  </a:lnTo>
                  <a:lnTo>
                    <a:pt x="1024313" y="125288"/>
                  </a:lnTo>
                  <a:lnTo>
                    <a:pt x="1023890" y="126558"/>
                  </a:lnTo>
                  <a:lnTo>
                    <a:pt x="1022409" y="127193"/>
                  </a:lnTo>
                  <a:lnTo>
                    <a:pt x="951723" y="150684"/>
                  </a:lnTo>
                  <a:lnTo>
                    <a:pt x="950665" y="151107"/>
                  </a:lnTo>
                  <a:lnTo>
                    <a:pt x="949606" y="150684"/>
                  </a:lnTo>
                  <a:lnTo>
                    <a:pt x="912994" y="137774"/>
                  </a:lnTo>
                  <a:lnTo>
                    <a:pt x="904528" y="178832"/>
                  </a:lnTo>
                  <a:lnTo>
                    <a:pt x="903893" y="181160"/>
                  </a:lnTo>
                  <a:lnTo>
                    <a:pt x="901565" y="181371"/>
                  </a:lnTo>
                  <a:lnTo>
                    <a:pt x="829821" y="190472"/>
                  </a:lnTo>
                  <a:lnTo>
                    <a:pt x="835958" y="225815"/>
                  </a:lnTo>
                  <a:lnTo>
                    <a:pt x="879767" y="262639"/>
                  </a:lnTo>
                  <a:lnTo>
                    <a:pt x="882307" y="264755"/>
                  </a:lnTo>
                  <a:lnTo>
                    <a:pt x="880190" y="267295"/>
                  </a:lnTo>
                  <a:lnTo>
                    <a:pt x="843154" y="311315"/>
                  </a:lnTo>
                  <a:lnTo>
                    <a:pt x="836381" y="377768"/>
                  </a:lnTo>
                  <a:lnTo>
                    <a:pt x="860085" y="433852"/>
                  </a:lnTo>
                  <a:lnTo>
                    <a:pt x="863894" y="422635"/>
                  </a:lnTo>
                  <a:lnTo>
                    <a:pt x="878497" y="331209"/>
                  </a:lnTo>
                  <a:lnTo>
                    <a:pt x="878708" y="330574"/>
                  </a:lnTo>
                  <a:lnTo>
                    <a:pt x="878920" y="330151"/>
                  </a:lnTo>
                  <a:lnTo>
                    <a:pt x="902835" y="288035"/>
                  </a:lnTo>
                  <a:lnTo>
                    <a:pt x="903893" y="285919"/>
                  </a:lnTo>
                  <a:lnTo>
                    <a:pt x="906221" y="286131"/>
                  </a:lnTo>
                  <a:lnTo>
                    <a:pt x="937332" y="289940"/>
                  </a:lnTo>
                  <a:lnTo>
                    <a:pt x="939871" y="290151"/>
                  </a:lnTo>
                  <a:lnTo>
                    <a:pt x="940294" y="292691"/>
                  </a:lnTo>
                  <a:lnTo>
                    <a:pt x="945797" y="327611"/>
                  </a:lnTo>
                  <a:lnTo>
                    <a:pt x="945797" y="328246"/>
                  </a:lnTo>
                  <a:lnTo>
                    <a:pt x="945797" y="328669"/>
                  </a:lnTo>
                  <a:lnTo>
                    <a:pt x="931194" y="410784"/>
                  </a:lnTo>
                  <a:lnTo>
                    <a:pt x="936485" y="490782"/>
                  </a:lnTo>
                  <a:lnTo>
                    <a:pt x="949395" y="534379"/>
                  </a:lnTo>
                  <a:lnTo>
                    <a:pt x="949606" y="535437"/>
                  </a:lnTo>
                  <a:lnTo>
                    <a:pt x="949183" y="536707"/>
                  </a:lnTo>
                  <a:lnTo>
                    <a:pt x="932676" y="578822"/>
                  </a:lnTo>
                  <a:lnTo>
                    <a:pt x="932464" y="579457"/>
                  </a:lnTo>
                  <a:lnTo>
                    <a:pt x="931829" y="580092"/>
                  </a:lnTo>
                  <a:lnTo>
                    <a:pt x="906644" y="603583"/>
                  </a:lnTo>
                  <a:lnTo>
                    <a:pt x="898391" y="618186"/>
                  </a:lnTo>
                  <a:lnTo>
                    <a:pt x="907068" y="646333"/>
                  </a:lnTo>
                  <a:lnTo>
                    <a:pt x="907491" y="647392"/>
                  </a:lnTo>
                  <a:lnTo>
                    <a:pt x="907068" y="648450"/>
                  </a:lnTo>
                  <a:lnTo>
                    <a:pt x="896063" y="675962"/>
                  </a:lnTo>
                  <a:lnTo>
                    <a:pt x="895428" y="677656"/>
                  </a:lnTo>
                  <a:lnTo>
                    <a:pt x="893735" y="678079"/>
                  </a:lnTo>
                  <a:lnTo>
                    <a:pt x="866857" y="684851"/>
                  </a:lnTo>
                  <a:lnTo>
                    <a:pt x="865164" y="715327"/>
                  </a:lnTo>
                  <a:lnTo>
                    <a:pt x="864952" y="716173"/>
                  </a:lnTo>
                  <a:lnTo>
                    <a:pt x="864529" y="716808"/>
                  </a:lnTo>
                  <a:lnTo>
                    <a:pt x="829610" y="773738"/>
                  </a:lnTo>
                  <a:lnTo>
                    <a:pt x="828975" y="774796"/>
                  </a:lnTo>
                  <a:lnTo>
                    <a:pt x="827916" y="775219"/>
                  </a:lnTo>
                  <a:lnTo>
                    <a:pt x="775642" y="791303"/>
                  </a:lnTo>
                  <a:lnTo>
                    <a:pt x="741569" y="838287"/>
                  </a:lnTo>
                  <a:lnTo>
                    <a:pt x="740300" y="839768"/>
                  </a:lnTo>
                  <a:lnTo>
                    <a:pt x="738606" y="839556"/>
                  </a:lnTo>
                  <a:lnTo>
                    <a:pt x="699454" y="836170"/>
                  </a:lnTo>
                  <a:lnTo>
                    <a:pt x="688872" y="895428"/>
                  </a:lnTo>
                  <a:lnTo>
                    <a:pt x="688661" y="896486"/>
                  </a:lnTo>
                  <a:lnTo>
                    <a:pt x="688026" y="897121"/>
                  </a:lnTo>
                  <a:lnTo>
                    <a:pt x="658820" y="930136"/>
                  </a:lnTo>
                  <a:lnTo>
                    <a:pt x="658397" y="930771"/>
                  </a:lnTo>
                  <a:lnTo>
                    <a:pt x="657550" y="930983"/>
                  </a:lnTo>
                  <a:lnTo>
                    <a:pt x="563584" y="972463"/>
                  </a:lnTo>
                  <a:lnTo>
                    <a:pt x="551309" y="1015002"/>
                  </a:lnTo>
                  <a:lnTo>
                    <a:pt x="550674" y="1016695"/>
                  </a:lnTo>
                  <a:lnTo>
                    <a:pt x="549193" y="1017330"/>
                  </a:lnTo>
                  <a:lnTo>
                    <a:pt x="488665" y="1037435"/>
                  </a:lnTo>
                  <a:lnTo>
                    <a:pt x="485068" y="1038705"/>
                  </a:lnTo>
                  <a:lnTo>
                    <a:pt x="484221" y="1035107"/>
                  </a:lnTo>
                  <a:lnTo>
                    <a:pt x="475544" y="1000611"/>
                  </a:lnTo>
                  <a:lnTo>
                    <a:pt x="411630" y="988124"/>
                  </a:lnTo>
                  <a:lnTo>
                    <a:pt x="409302" y="987701"/>
                  </a:lnTo>
                  <a:lnTo>
                    <a:pt x="409091" y="985161"/>
                  </a:lnTo>
                  <a:lnTo>
                    <a:pt x="403588" y="938390"/>
                  </a:lnTo>
                  <a:lnTo>
                    <a:pt x="359357" y="881672"/>
                  </a:lnTo>
                  <a:lnTo>
                    <a:pt x="300310" y="881672"/>
                  </a:lnTo>
                  <a:lnTo>
                    <a:pt x="299252" y="881672"/>
                  </a:lnTo>
                  <a:lnTo>
                    <a:pt x="298406" y="881037"/>
                  </a:lnTo>
                  <a:lnTo>
                    <a:pt x="175446" y="783896"/>
                  </a:lnTo>
                  <a:lnTo>
                    <a:pt x="175022" y="783473"/>
                  </a:lnTo>
                  <a:lnTo>
                    <a:pt x="174811" y="783050"/>
                  </a:lnTo>
                  <a:lnTo>
                    <a:pt x="136505" y="730776"/>
                  </a:lnTo>
                  <a:lnTo>
                    <a:pt x="74919" y="774796"/>
                  </a:lnTo>
                  <a:lnTo>
                    <a:pt x="74072" y="775431"/>
                  </a:lnTo>
                  <a:lnTo>
                    <a:pt x="72803" y="775431"/>
                  </a:lnTo>
                  <a:lnTo>
                    <a:pt x="37671" y="774584"/>
                  </a:lnTo>
                  <a:lnTo>
                    <a:pt x="39576" y="782203"/>
                  </a:lnTo>
                  <a:lnTo>
                    <a:pt x="39999" y="784108"/>
                  </a:lnTo>
                  <a:lnTo>
                    <a:pt x="38730" y="785378"/>
                  </a:lnTo>
                  <a:lnTo>
                    <a:pt x="19894" y="804213"/>
                  </a:lnTo>
                  <a:lnTo>
                    <a:pt x="26666" y="831726"/>
                  </a:lnTo>
                  <a:lnTo>
                    <a:pt x="27089" y="833419"/>
                  </a:lnTo>
                  <a:lnTo>
                    <a:pt x="26031" y="834689"/>
                  </a:lnTo>
                  <a:lnTo>
                    <a:pt x="0" y="864318"/>
                  </a:lnTo>
                  <a:lnTo>
                    <a:pt x="23280" y="90939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7" name="Полилиния: фигура 1256">
              <a:extLst>
                <a:ext uri="{FF2B5EF4-FFF2-40B4-BE49-F238E27FC236}">
                  <a16:creationId xmlns:a16="http://schemas.microsoft.com/office/drawing/2014/main" id="{5B5FDDDE-F262-5933-4031-577E41B60317}"/>
                </a:ext>
              </a:extLst>
            </p:cNvPr>
            <p:cNvSpPr/>
            <p:nvPr/>
          </p:nvSpPr>
          <p:spPr>
            <a:xfrm>
              <a:off x="6731154" y="5843739"/>
              <a:ext cx="775408" cy="494837"/>
            </a:xfrm>
            <a:custGeom>
              <a:avLst/>
              <a:gdLst>
                <a:gd name="connsiteX0" fmla="*/ 29629 w 908337"/>
                <a:gd name="connsiteY0" fmla="*/ 497766 h 579668"/>
                <a:gd name="connsiteX1" fmla="*/ 260946 w 908337"/>
                <a:gd name="connsiteY1" fmla="*/ 410784 h 579668"/>
                <a:gd name="connsiteX2" fmla="*/ 343484 w 908337"/>
                <a:gd name="connsiteY2" fmla="*/ 405493 h 579668"/>
                <a:gd name="connsiteX3" fmla="*/ 357875 w 908337"/>
                <a:gd name="connsiteY3" fmla="*/ 426868 h 579668"/>
                <a:gd name="connsiteX4" fmla="*/ 481893 w 908337"/>
                <a:gd name="connsiteY4" fmla="*/ 453957 h 579668"/>
                <a:gd name="connsiteX5" fmla="*/ 490782 w 908337"/>
                <a:gd name="connsiteY5" fmla="*/ 509617 h 579668"/>
                <a:gd name="connsiteX6" fmla="*/ 537553 w 908337"/>
                <a:gd name="connsiteY6" fmla="*/ 532897 h 579668"/>
                <a:gd name="connsiteX7" fmla="*/ 668555 w 908337"/>
                <a:gd name="connsiteY7" fmla="*/ 547288 h 579668"/>
                <a:gd name="connsiteX8" fmla="*/ 720829 w 908337"/>
                <a:gd name="connsiteY8" fmla="*/ 554484 h 579668"/>
                <a:gd name="connsiteX9" fmla="*/ 747707 w 908337"/>
                <a:gd name="connsiteY9" fmla="*/ 579668 h 579668"/>
                <a:gd name="connsiteX10" fmla="*/ 788975 w 908337"/>
                <a:gd name="connsiteY10" fmla="*/ 565277 h 579668"/>
                <a:gd name="connsiteX11" fmla="*/ 826646 w 908337"/>
                <a:gd name="connsiteY11" fmla="*/ 532897 h 579668"/>
                <a:gd name="connsiteX12" fmla="*/ 853736 w 908337"/>
                <a:gd name="connsiteY12" fmla="*/ 466444 h 579668"/>
                <a:gd name="connsiteX13" fmla="*/ 808658 w 908337"/>
                <a:gd name="connsiteY13" fmla="*/ 412688 h 579668"/>
                <a:gd name="connsiteX14" fmla="*/ 814160 w 908337"/>
                <a:gd name="connsiteY14" fmla="*/ 329939 h 579668"/>
                <a:gd name="connsiteX15" fmla="*/ 842943 w 908337"/>
                <a:gd name="connsiteY15" fmla="*/ 321050 h 579668"/>
                <a:gd name="connsiteX16" fmla="*/ 844636 w 908337"/>
                <a:gd name="connsiteY16" fmla="*/ 283379 h 579668"/>
                <a:gd name="connsiteX17" fmla="*/ 882518 w 908337"/>
                <a:gd name="connsiteY17" fmla="*/ 281475 h 579668"/>
                <a:gd name="connsiteX18" fmla="*/ 892888 w 908337"/>
                <a:gd name="connsiteY18" fmla="*/ 241052 h 579668"/>
                <a:gd name="connsiteX19" fmla="*/ 868762 w 908337"/>
                <a:gd name="connsiteY19" fmla="*/ 194069 h 579668"/>
                <a:gd name="connsiteX20" fmla="*/ 867704 w 908337"/>
                <a:gd name="connsiteY20" fmla="*/ 191953 h 579668"/>
                <a:gd name="connsiteX21" fmla="*/ 869185 w 908337"/>
                <a:gd name="connsiteY21" fmla="*/ 190260 h 579668"/>
                <a:gd name="connsiteX22" fmla="*/ 895428 w 908337"/>
                <a:gd name="connsiteY22" fmla="*/ 160419 h 579668"/>
                <a:gd name="connsiteX23" fmla="*/ 888656 w 908337"/>
                <a:gd name="connsiteY23" fmla="*/ 132695 h 579668"/>
                <a:gd name="connsiteX24" fmla="*/ 888232 w 908337"/>
                <a:gd name="connsiteY24" fmla="*/ 130790 h 579668"/>
                <a:gd name="connsiteX25" fmla="*/ 889502 w 908337"/>
                <a:gd name="connsiteY25" fmla="*/ 129521 h 579668"/>
                <a:gd name="connsiteX26" fmla="*/ 908338 w 908337"/>
                <a:gd name="connsiteY26" fmla="*/ 110685 h 579668"/>
                <a:gd name="connsiteX27" fmla="*/ 903894 w 908337"/>
                <a:gd name="connsiteY27" fmla="*/ 91426 h 579668"/>
                <a:gd name="connsiteX28" fmla="*/ 849926 w 908337"/>
                <a:gd name="connsiteY28" fmla="*/ 94812 h 579668"/>
                <a:gd name="connsiteX29" fmla="*/ 848657 w 908337"/>
                <a:gd name="connsiteY29" fmla="*/ 95024 h 579668"/>
                <a:gd name="connsiteX30" fmla="*/ 847810 w 908337"/>
                <a:gd name="connsiteY30" fmla="*/ 94178 h 579668"/>
                <a:gd name="connsiteX31" fmla="*/ 712364 w 908337"/>
                <a:gd name="connsiteY31" fmla="*/ 0 h 579668"/>
                <a:gd name="connsiteX32" fmla="*/ 704321 w 908337"/>
                <a:gd name="connsiteY32" fmla="*/ 37248 h 579668"/>
                <a:gd name="connsiteX33" fmla="*/ 703898 w 908337"/>
                <a:gd name="connsiteY33" fmla="*/ 39576 h 579668"/>
                <a:gd name="connsiteX34" fmla="*/ 701359 w 908337"/>
                <a:gd name="connsiteY34" fmla="*/ 39787 h 579668"/>
                <a:gd name="connsiteX35" fmla="*/ 536918 w 908337"/>
                <a:gd name="connsiteY35" fmla="*/ 54390 h 579668"/>
                <a:gd name="connsiteX36" fmla="*/ 526336 w 908337"/>
                <a:gd name="connsiteY36" fmla="*/ 97775 h 579668"/>
                <a:gd name="connsiteX37" fmla="*/ 525913 w 908337"/>
                <a:gd name="connsiteY37" fmla="*/ 99680 h 579668"/>
                <a:gd name="connsiteX38" fmla="*/ 524009 w 908337"/>
                <a:gd name="connsiteY38" fmla="*/ 100315 h 579668"/>
                <a:gd name="connsiteX39" fmla="*/ 491840 w 908337"/>
                <a:gd name="connsiteY39" fmla="*/ 108780 h 579668"/>
                <a:gd name="connsiteX40" fmla="*/ 495226 w 908337"/>
                <a:gd name="connsiteY40" fmla="*/ 138833 h 579668"/>
                <a:gd name="connsiteX41" fmla="*/ 495438 w 908337"/>
                <a:gd name="connsiteY41" fmla="*/ 140949 h 579668"/>
                <a:gd name="connsiteX42" fmla="*/ 493745 w 908337"/>
                <a:gd name="connsiteY42" fmla="*/ 142007 h 579668"/>
                <a:gd name="connsiteX43" fmla="*/ 449301 w 908337"/>
                <a:gd name="connsiteY43" fmla="*/ 170366 h 579668"/>
                <a:gd name="connsiteX44" fmla="*/ 447608 w 908337"/>
                <a:gd name="connsiteY44" fmla="*/ 199995 h 579668"/>
                <a:gd name="connsiteX45" fmla="*/ 447397 w 908337"/>
                <a:gd name="connsiteY45" fmla="*/ 202535 h 579668"/>
                <a:gd name="connsiteX46" fmla="*/ 445068 w 908337"/>
                <a:gd name="connsiteY46" fmla="*/ 202958 h 579668"/>
                <a:gd name="connsiteX47" fmla="*/ 414593 w 908337"/>
                <a:gd name="connsiteY47" fmla="*/ 210153 h 579668"/>
                <a:gd name="connsiteX48" fmla="*/ 360203 w 908337"/>
                <a:gd name="connsiteY48" fmla="*/ 255443 h 579668"/>
                <a:gd name="connsiteX49" fmla="*/ 359145 w 908337"/>
                <a:gd name="connsiteY49" fmla="*/ 256502 h 579668"/>
                <a:gd name="connsiteX50" fmla="*/ 357663 w 908337"/>
                <a:gd name="connsiteY50" fmla="*/ 256290 h 579668"/>
                <a:gd name="connsiteX51" fmla="*/ 231106 w 908337"/>
                <a:gd name="connsiteY51" fmla="*/ 239783 h 579668"/>
                <a:gd name="connsiteX52" fmla="*/ 230259 w 908337"/>
                <a:gd name="connsiteY52" fmla="*/ 239571 h 579668"/>
                <a:gd name="connsiteX53" fmla="*/ 229624 w 908337"/>
                <a:gd name="connsiteY53" fmla="*/ 239148 h 579668"/>
                <a:gd name="connsiteX54" fmla="*/ 151743 w 908337"/>
                <a:gd name="connsiteY54" fmla="*/ 184546 h 579668"/>
                <a:gd name="connsiteX55" fmla="*/ 115976 w 908337"/>
                <a:gd name="connsiteY55" fmla="*/ 181794 h 579668"/>
                <a:gd name="connsiteX56" fmla="*/ 92908 w 908337"/>
                <a:gd name="connsiteY56" fmla="*/ 242534 h 579668"/>
                <a:gd name="connsiteX57" fmla="*/ 92061 w 908337"/>
                <a:gd name="connsiteY57" fmla="*/ 244650 h 579668"/>
                <a:gd name="connsiteX58" fmla="*/ 89945 w 908337"/>
                <a:gd name="connsiteY58" fmla="*/ 244862 h 579668"/>
                <a:gd name="connsiteX59" fmla="*/ 0 w 908337"/>
                <a:gd name="connsiteY59" fmla="*/ 250576 h 579668"/>
                <a:gd name="connsiteX60" fmla="*/ 5714 w 908337"/>
                <a:gd name="connsiteY60" fmla="*/ 312797 h 579668"/>
                <a:gd name="connsiteX61" fmla="*/ 59470 w 908337"/>
                <a:gd name="connsiteY61" fmla="*/ 408456 h 579668"/>
                <a:gd name="connsiteX62" fmla="*/ 60951 w 908337"/>
                <a:gd name="connsiteY62" fmla="*/ 411207 h 579668"/>
                <a:gd name="connsiteX63" fmla="*/ 58411 w 908337"/>
                <a:gd name="connsiteY63" fmla="*/ 412900 h 579668"/>
                <a:gd name="connsiteX64" fmla="*/ 21164 w 908337"/>
                <a:gd name="connsiteY64" fmla="*/ 438719 h 579668"/>
                <a:gd name="connsiteX65" fmla="*/ 29629 w 908337"/>
                <a:gd name="connsiteY65" fmla="*/ 497766 h 579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908337" h="579668">
                  <a:moveTo>
                    <a:pt x="29629" y="497766"/>
                  </a:moveTo>
                  <a:lnTo>
                    <a:pt x="260946" y="410784"/>
                  </a:lnTo>
                  <a:lnTo>
                    <a:pt x="343484" y="405493"/>
                  </a:lnTo>
                  <a:lnTo>
                    <a:pt x="357875" y="426868"/>
                  </a:lnTo>
                  <a:lnTo>
                    <a:pt x="481893" y="453957"/>
                  </a:lnTo>
                  <a:lnTo>
                    <a:pt x="490782" y="509617"/>
                  </a:lnTo>
                  <a:lnTo>
                    <a:pt x="537553" y="532897"/>
                  </a:lnTo>
                  <a:lnTo>
                    <a:pt x="668555" y="547288"/>
                  </a:lnTo>
                  <a:lnTo>
                    <a:pt x="720829" y="554484"/>
                  </a:lnTo>
                  <a:lnTo>
                    <a:pt x="747707" y="579668"/>
                  </a:lnTo>
                  <a:lnTo>
                    <a:pt x="788975" y="565277"/>
                  </a:lnTo>
                  <a:lnTo>
                    <a:pt x="826646" y="532897"/>
                  </a:lnTo>
                  <a:lnTo>
                    <a:pt x="853736" y="466444"/>
                  </a:lnTo>
                  <a:lnTo>
                    <a:pt x="808658" y="412688"/>
                  </a:lnTo>
                  <a:lnTo>
                    <a:pt x="814160" y="329939"/>
                  </a:lnTo>
                  <a:lnTo>
                    <a:pt x="842943" y="321050"/>
                  </a:lnTo>
                  <a:lnTo>
                    <a:pt x="844636" y="283379"/>
                  </a:lnTo>
                  <a:lnTo>
                    <a:pt x="882518" y="281475"/>
                  </a:lnTo>
                  <a:lnTo>
                    <a:pt x="892888" y="241052"/>
                  </a:lnTo>
                  <a:lnTo>
                    <a:pt x="868762" y="194069"/>
                  </a:lnTo>
                  <a:lnTo>
                    <a:pt x="867704" y="191953"/>
                  </a:lnTo>
                  <a:lnTo>
                    <a:pt x="869185" y="190260"/>
                  </a:lnTo>
                  <a:lnTo>
                    <a:pt x="895428" y="160419"/>
                  </a:lnTo>
                  <a:lnTo>
                    <a:pt x="888656" y="132695"/>
                  </a:lnTo>
                  <a:lnTo>
                    <a:pt x="888232" y="130790"/>
                  </a:lnTo>
                  <a:lnTo>
                    <a:pt x="889502" y="129521"/>
                  </a:lnTo>
                  <a:lnTo>
                    <a:pt x="908338" y="110685"/>
                  </a:lnTo>
                  <a:lnTo>
                    <a:pt x="903894" y="91426"/>
                  </a:lnTo>
                  <a:lnTo>
                    <a:pt x="849926" y="94812"/>
                  </a:lnTo>
                  <a:lnTo>
                    <a:pt x="848657" y="95024"/>
                  </a:lnTo>
                  <a:lnTo>
                    <a:pt x="847810" y="94178"/>
                  </a:lnTo>
                  <a:lnTo>
                    <a:pt x="712364" y="0"/>
                  </a:lnTo>
                  <a:lnTo>
                    <a:pt x="704321" y="37248"/>
                  </a:lnTo>
                  <a:lnTo>
                    <a:pt x="703898" y="39576"/>
                  </a:lnTo>
                  <a:lnTo>
                    <a:pt x="701359" y="39787"/>
                  </a:lnTo>
                  <a:lnTo>
                    <a:pt x="536918" y="54390"/>
                  </a:lnTo>
                  <a:lnTo>
                    <a:pt x="526336" y="97775"/>
                  </a:lnTo>
                  <a:lnTo>
                    <a:pt x="525913" y="99680"/>
                  </a:lnTo>
                  <a:lnTo>
                    <a:pt x="524009" y="100315"/>
                  </a:lnTo>
                  <a:lnTo>
                    <a:pt x="491840" y="108780"/>
                  </a:lnTo>
                  <a:lnTo>
                    <a:pt x="495226" y="138833"/>
                  </a:lnTo>
                  <a:lnTo>
                    <a:pt x="495438" y="140949"/>
                  </a:lnTo>
                  <a:lnTo>
                    <a:pt x="493745" y="142007"/>
                  </a:lnTo>
                  <a:lnTo>
                    <a:pt x="449301" y="170366"/>
                  </a:lnTo>
                  <a:lnTo>
                    <a:pt x="447608" y="199995"/>
                  </a:lnTo>
                  <a:lnTo>
                    <a:pt x="447397" y="202535"/>
                  </a:lnTo>
                  <a:lnTo>
                    <a:pt x="445068" y="202958"/>
                  </a:lnTo>
                  <a:lnTo>
                    <a:pt x="414593" y="210153"/>
                  </a:lnTo>
                  <a:lnTo>
                    <a:pt x="360203" y="255443"/>
                  </a:lnTo>
                  <a:lnTo>
                    <a:pt x="359145" y="256502"/>
                  </a:lnTo>
                  <a:lnTo>
                    <a:pt x="357663" y="256290"/>
                  </a:lnTo>
                  <a:lnTo>
                    <a:pt x="231106" y="239783"/>
                  </a:lnTo>
                  <a:lnTo>
                    <a:pt x="230259" y="239571"/>
                  </a:lnTo>
                  <a:lnTo>
                    <a:pt x="229624" y="239148"/>
                  </a:lnTo>
                  <a:lnTo>
                    <a:pt x="151743" y="184546"/>
                  </a:lnTo>
                  <a:lnTo>
                    <a:pt x="115976" y="181794"/>
                  </a:lnTo>
                  <a:lnTo>
                    <a:pt x="92908" y="242534"/>
                  </a:lnTo>
                  <a:lnTo>
                    <a:pt x="92061" y="244650"/>
                  </a:lnTo>
                  <a:lnTo>
                    <a:pt x="89945" y="244862"/>
                  </a:lnTo>
                  <a:lnTo>
                    <a:pt x="0" y="250576"/>
                  </a:lnTo>
                  <a:lnTo>
                    <a:pt x="5714" y="312797"/>
                  </a:lnTo>
                  <a:lnTo>
                    <a:pt x="59470" y="408456"/>
                  </a:lnTo>
                  <a:lnTo>
                    <a:pt x="60951" y="411207"/>
                  </a:lnTo>
                  <a:lnTo>
                    <a:pt x="58411" y="412900"/>
                  </a:lnTo>
                  <a:lnTo>
                    <a:pt x="21164" y="438719"/>
                  </a:lnTo>
                  <a:lnTo>
                    <a:pt x="29629" y="49776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8" name="Полилиния: фигура 1257">
              <a:extLst>
                <a:ext uri="{FF2B5EF4-FFF2-40B4-BE49-F238E27FC236}">
                  <a16:creationId xmlns:a16="http://schemas.microsoft.com/office/drawing/2014/main" id="{C6037210-E437-DEA8-BC3E-97C372A9D534}"/>
                </a:ext>
              </a:extLst>
            </p:cNvPr>
            <p:cNvSpPr/>
            <p:nvPr/>
          </p:nvSpPr>
          <p:spPr>
            <a:xfrm>
              <a:off x="6500086" y="5399848"/>
              <a:ext cx="332421" cy="582459"/>
            </a:xfrm>
            <a:custGeom>
              <a:avLst/>
              <a:gdLst>
                <a:gd name="connsiteX0" fmla="*/ 189837 w 389408"/>
                <a:gd name="connsiteY0" fmla="*/ 682312 h 682311"/>
                <a:gd name="connsiteX1" fmla="*/ 189837 w 389408"/>
                <a:gd name="connsiteY1" fmla="*/ 682312 h 682311"/>
                <a:gd name="connsiteX2" fmla="*/ 229624 w 389408"/>
                <a:gd name="connsiteY2" fmla="*/ 667920 h 682311"/>
                <a:gd name="connsiteX3" fmla="*/ 259041 w 389408"/>
                <a:gd name="connsiteY3" fmla="*/ 653318 h 682311"/>
                <a:gd name="connsiteX4" fmla="*/ 308352 w 389408"/>
                <a:gd name="connsiteY4" fmla="*/ 604007 h 682311"/>
                <a:gd name="connsiteX5" fmla="*/ 297135 w 389408"/>
                <a:gd name="connsiteY5" fmla="*/ 572896 h 682311"/>
                <a:gd name="connsiteX6" fmla="*/ 296712 w 389408"/>
                <a:gd name="connsiteY6" fmla="*/ 571838 h 682311"/>
                <a:gd name="connsiteX7" fmla="*/ 296924 w 389408"/>
                <a:gd name="connsiteY7" fmla="*/ 570992 h 682311"/>
                <a:gd name="connsiteX8" fmla="*/ 305813 w 389408"/>
                <a:gd name="connsiteY8" fmla="*/ 535437 h 682311"/>
                <a:gd name="connsiteX9" fmla="*/ 293961 w 389408"/>
                <a:gd name="connsiteY9" fmla="*/ 488242 h 682311"/>
                <a:gd name="connsiteX10" fmla="*/ 293538 w 389408"/>
                <a:gd name="connsiteY10" fmla="*/ 486549 h 682311"/>
                <a:gd name="connsiteX11" fmla="*/ 294596 w 389408"/>
                <a:gd name="connsiteY11" fmla="*/ 485279 h 682311"/>
                <a:gd name="connsiteX12" fmla="*/ 327399 w 389408"/>
                <a:gd name="connsiteY12" fmla="*/ 443587 h 682311"/>
                <a:gd name="connsiteX13" fmla="*/ 344118 w 389408"/>
                <a:gd name="connsiteY13" fmla="*/ 393006 h 682311"/>
                <a:gd name="connsiteX14" fmla="*/ 296078 w 389408"/>
                <a:gd name="connsiteY14" fmla="*/ 376076 h 682311"/>
                <a:gd name="connsiteX15" fmla="*/ 294384 w 389408"/>
                <a:gd name="connsiteY15" fmla="*/ 375441 h 682311"/>
                <a:gd name="connsiteX16" fmla="*/ 293961 w 389408"/>
                <a:gd name="connsiteY16" fmla="*/ 373959 h 682311"/>
                <a:gd name="connsiteX17" fmla="*/ 284861 w 389408"/>
                <a:gd name="connsiteY17" fmla="*/ 343695 h 682311"/>
                <a:gd name="connsiteX18" fmla="*/ 284438 w 389408"/>
                <a:gd name="connsiteY18" fmla="*/ 342214 h 682311"/>
                <a:gd name="connsiteX19" fmla="*/ 285496 w 389408"/>
                <a:gd name="connsiteY19" fmla="*/ 340733 h 682311"/>
                <a:gd name="connsiteX20" fmla="*/ 323378 w 389408"/>
                <a:gd name="connsiteY20" fmla="*/ 291210 h 682311"/>
                <a:gd name="connsiteX21" fmla="*/ 303062 w 389408"/>
                <a:gd name="connsiteY21" fmla="*/ 241687 h 682311"/>
                <a:gd name="connsiteX22" fmla="*/ 302638 w 389408"/>
                <a:gd name="connsiteY22" fmla="*/ 240629 h 682311"/>
                <a:gd name="connsiteX23" fmla="*/ 302850 w 389408"/>
                <a:gd name="connsiteY23" fmla="*/ 239783 h 682311"/>
                <a:gd name="connsiteX24" fmla="*/ 311950 w 389408"/>
                <a:gd name="connsiteY24" fmla="*/ 200630 h 682311"/>
                <a:gd name="connsiteX25" fmla="*/ 312373 w 389408"/>
                <a:gd name="connsiteY25" fmla="*/ 198937 h 682311"/>
                <a:gd name="connsiteX26" fmla="*/ 313855 w 389408"/>
                <a:gd name="connsiteY26" fmla="*/ 198302 h 682311"/>
                <a:gd name="connsiteX27" fmla="*/ 364436 w 389408"/>
                <a:gd name="connsiteY27" fmla="*/ 174387 h 682311"/>
                <a:gd name="connsiteX28" fmla="*/ 389408 w 389408"/>
                <a:gd name="connsiteY28" fmla="*/ 149414 h 682311"/>
                <a:gd name="connsiteX29" fmla="*/ 336288 w 389408"/>
                <a:gd name="connsiteY29" fmla="*/ 46137 h 682311"/>
                <a:gd name="connsiteX30" fmla="*/ 335865 w 389408"/>
                <a:gd name="connsiteY30" fmla="*/ 45078 h 682311"/>
                <a:gd name="connsiteX31" fmla="*/ 336077 w 389408"/>
                <a:gd name="connsiteY31" fmla="*/ 44020 h 682311"/>
                <a:gd name="connsiteX32" fmla="*/ 343695 w 389408"/>
                <a:gd name="connsiteY32" fmla="*/ 8042 h 682311"/>
                <a:gd name="connsiteX33" fmla="*/ 286342 w 389408"/>
                <a:gd name="connsiteY33" fmla="*/ 32592 h 682311"/>
                <a:gd name="connsiteX34" fmla="*/ 285072 w 389408"/>
                <a:gd name="connsiteY34" fmla="*/ 33227 h 682311"/>
                <a:gd name="connsiteX35" fmla="*/ 283803 w 389408"/>
                <a:gd name="connsiteY35" fmla="*/ 32592 h 682311"/>
                <a:gd name="connsiteX36" fmla="*/ 209307 w 389408"/>
                <a:gd name="connsiteY36" fmla="*/ 0 h 682311"/>
                <a:gd name="connsiteX37" fmla="*/ 124230 w 389408"/>
                <a:gd name="connsiteY37" fmla="*/ 11640 h 682311"/>
                <a:gd name="connsiteX38" fmla="*/ 91850 w 389408"/>
                <a:gd name="connsiteY38" fmla="*/ 49734 h 682311"/>
                <a:gd name="connsiteX39" fmla="*/ 91003 w 389408"/>
                <a:gd name="connsiteY39" fmla="*/ 51004 h 682311"/>
                <a:gd name="connsiteX40" fmla="*/ 89310 w 389408"/>
                <a:gd name="connsiteY40" fmla="*/ 51004 h 682311"/>
                <a:gd name="connsiteX41" fmla="*/ 1693 w 389408"/>
                <a:gd name="connsiteY41" fmla="*/ 50581 h 682311"/>
                <a:gd name="connsiteX42" fmla="*/ 0 w 389408"/>
                <a:gd name="connsiteY42" fmla="*/ 286342 h 682311"/>
                <a:gd name="connsiteX43" fmla="*/ 31745 w 389408"/>
                <a:gd name="connsiteY43" fmla="*/ 282321 h 682311"/>
                <a:gd name="connsiteX44" fmla="*/ 35131 w 389408"/>
                <a:gd name="connsiteY44" fmla="*/ 281898 h 682311"/>
                <a:gd name="connsiteX45" fmla="*/ 35555 w 389408"/>
                <a:gd name="connsiteY45" fmla="*/ 285284 h 682311"/>
                <a:gd name="connsiteX46" fmla="*/ 41269 w 389408"/>
                <a:gd name="connsiteY46" fmla="*/ 332267 h 682311"/>
                <a:gd name="connsiteX47" fmla="*/ 85712 w 389408"/>
                <a:gd name="connsiteY47" fmla="*/ 379673 h 682311"/>
                <a:gd name="connsiteX48" fmla="*/ 86347 w 389408"/>
                <a:gd name="connsiteY48" fmla="*/ 380097 h 682311"/>
                <a:gd name="connsiteX49" fmla="*/ 86559 w 389408"/>
                <a:gd name="connsiteY49" fmla="*/ 380732 h 682311"/>
                <a:gd name="connsiteX50" fmla="*/ 101162 w 389408"/>
                <a:gd name="connsiteY50" fmla="*/ 422000 h 682311"/>
                <a:gd name="connsiteX51" fmla="*/ 142430 w 389408"/>
                <a:gd name="connsiteY51" fmla="*/ 451418 h 682311"/>
                <a:gd name="connsiteX52" fmla="*/ 145393 w 389408"/>
                <a:gd name="connsiteY52" fmla="*/ 453534 h 682311"/>
                <a:gd name="connsiteX53" fmla="*/ 143065 w 389408"/>
                <a:gd name="connsiteY53" fmla="*/ 456285 h 682311"/>
                <a:gd name="connsiteX54" fmla="*/ 111955 w 389408"/>
                <a:gd name="connsiteY54" fmla="*/ 493321 h 682311"/>
                <a:gd name="connsiteX55" fmla="*/ 137139 w 389408"/>
                <a:gd name="connsiteY55" fmla="*/ 521257 h 682311"/>
                <a:gd name="connsiteX56" fmla="*/ 138198 w 389408"/>
                <a:gd name="connsiteY56" fmla="*/ 522527 h 682311"/>
                <a:gd name="connsiteX57" fmla="*/ 137774 w 389408"/>
                <a:gd name="connsiteY57" fmla="*/ 524220 h 682311"/>
                <a:gd name="connsiteX58" fmla="*/ 125711 w 389408"/>
                <a:gd name="connsiteY58" fmla="*/ 572473 h 682311"/>
                <a:gd name="connsiteX59" fmla="*/ 125500 w 389408"/>
                <a:gd name="connsiteY59" fmla="*/ 573743 h 682311"/>
                <a:gd name="connsiteX60" fmla="*/ 124230 w 389408"/>
                <a:gd name="connsiteY60" fmla="*/ 574589 h 682311"/>
                <a:gd name="connsiteX61" fmla="*/ 92696 w 389408"/>
                <a:gd name="connsiteY61" fmla="*/ 594695 h 682311"/>
                <a:gd name="connsiteX62" fmla="*/ 89945 w 389408"/>
                <a:gd name="connsiteY62" fmla="*/ 651201 h 682311"/>
                <a:gd name="connsiteX63" fmla="*/ 162959 w 389408"/>
                <a:gd name="connsiteY63" fmla="*/ 653318 h 682311"/>
                <a:gd name="connsiteX64" fmla="*/ 164441 w 389408"/>
                <a:gd name="connsiteY64" fmla="*/ 653318 h 682311"/>
                <a:gd name="connsiteX65" fmla="*/ 165499 w 389408"/>
                <a:gd name="connsiteY65" fmla="*/ 654587 h 682311"/>
                <a:gd name="connsiteX66" fmla="*/ 189837 w 389408"/>
                <a:gd name="connsiteY66" fmla="*/ 682312 h 68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89408" h="682311">
                  <a:moveTo>
                    <a:pt x="189837" y="682312"/>
                  </a:moveTo>
                  <a:lnTo>
                    <a:pt x="189837" y="682312"/>
                  </a:lnTo>
                  <a:lnTo>
                    <a:pt x="229624" y="667920"/>
                  </a:lnTo>
                  <a:lnTo>
                    <a:pt x="259041" y="653318"/>
                  </a:lnTo>
                  <a:lnTo>
                    <a:pt x="308352" y="604007"/>
                  </a:lnTo>
                  <a:lnTo>
                    <a:pt x="297135" y="572896"/>
                  </a:lnTo>
                  <a:lnTo>
                    <a:pt x="296712" y="571838"/>
                  </a:lnTo>
                  <a:lnTo>
                    <a:pt x="296924" y="570992"/>
                  </a:lnTo>
                  <a:lnTo>
                    <a:pt x="305813" y="535437"/>
                  </a:lnTo>
                  <a:lnTo>
                    <a:pt x="293961" y="488242"/>
                  </a:lnTo>
                  <a:lnTo>
                    <a:pt x="293538" y="486549"/>
                  </a:lnTo>
                  <a:lnTo>
                    <a:pt x="294596" y="485279"/>
                  </a:lnTo>
                  <a:lnTo>
                    <a:pt x="327399" y="443587"/>
                  </a:lnTo>
                  <a:lnTo>
                    <a:pt x="344118" y="393006"/>
                  </a:lnTo>
                  <a:lnTo>
                    <a:pt x="296078" y="376076"/>
                  </a:lnTo>
                  <a:lnTo>
                    <a:pt x="294384" y="375441"/>
                  </a:lnTo>
                  <a:lnTo>
                    <a:pt x="293961" y="373959"/>
                  </a:lnTo>
                  <a:lnTo>
                    <a:pt x="284861" y="343695"/>
                  </a:lnTo>
                  <a:lnTo>
                    <a:pt x="284438" y="342214"/>
                  </a:lnTo>
                  <a:lnTo>
                    <a:pt x="285496" y="340733"/>
                  </a:lnTo>
                  <a:lnTo>
                    <a:pt x="323378" y="291210"/>
                  </a:lnTo>
                  <a:lnTo>
                    <a:pt x="303062" y="241687"/>
                  </a:lnTo>
                  <a:lnTo>
                    <a:pt x="302638" y="240629"/>
                  </a:lnTo>
                  <a:lnTo>
                    <a:pt x="302850" y="239783"/>
                  </a:lnTo>
                  <a:lnTo>
                    <a:pt x="311950" y="200630"/>
                  </a:lnTo>
                  <a:lnTo>
                    <a:pt x="312373" y="198937"/>
                  </a:lnTo>
                  <a:lnTo>
                    <a:pt x="313855" y="198302"/>
                  </a:lnTo>
                  <a:lnTo>
                    <a:pt x="364436" y="174387"/>
                  </a:lnTo>
                  <a:lnTo>
                    <a:pt x="389408" y="149414"/>
                  </a:lnTo>
                  <a:lnTo>
                    <a:pt x="336288" y="46137"/>
                  </a:lnTo>
                  <a:lnTo>
                    <a:pt x="335865" y="45078"/>
                  </a:lnTo>
                  <a:lnTo>
                    <a:pt x="336077" y="44020"/>
                  </a:lnTo>
                  <a:lnTo>
                    <a:pt x="343695" y="8042"/>
                  </a:lnTo>
                  <a:lnTo>
                    <a:pt x="286342" y="32592"/>
                  </a:lnTo>
                  <a:lnTo>
                    <a:pt x="285072" y="33227"/>
                  </a:lnTo>
                  <a:lnTo>
                    <a:pt x="283803" y="32592"/>
                  </a:lnTo>
                  <a:lnTo>
                    <a:pt x="209307" y="0"/>
                  </a:lnTo>
                  <a:lnTo>
                    <a:pt x="124230" y="11640"/>
                  </a:lnTo>
                  <a:lnTo>
                    <a:pt x="91850" y="49734"/>
                  </a:lnTo>
                  <a:lnTo>
                    <a:pt x="91003" y="51004"/>
                  </a:lnTo>
                  <a:lnTo>
                    <a:pt x="89310" y="51004"/>
                  </a:lnTo>
                  <a:lnTo>
                    <a:pt x="1693" y="50581"/>
                  </a:lnTo>
                  <a:lnTo>
                    <a:pt x="0" y="286342"/>
                  </a:lnTo>
                  <a:lnTo>
                    <a:pt x="31745" y="282321"/>
                  </a:lnTo>
                  <a:lnTo>
                    <a:pt x="35131" y="281898"/>
                  </a:lnTo>
                  <a:lnTo>
                    <a:pt x="35555" y="285284"/>
                  </a:lnTo>
                  <a:lnTo>
                    <a:pt x="41269" y="332267"/>
                  </a:lnTo>
                  <a:lnTo>
                    <a:pt x="85712" y="379673"/>
                  </a:lnTo>
                  <a:lnTo>
                    <a:pt x="86347" y="380097"/>
                  </a:lnTo>
                  <a:lnTo>
                    <a:pt x="86559" y="380732"/>
                  </a:lnTo>
                  <a:lnTo>
                    <a:pt x="101162" y="422000"/>
                  </a:lnTo>
                  <a:lnTo>
                    <a:pt x="142430" y="451418"/>
                  </a:lnTo>
                  <a:lnTo>
                    <a:pt x="145393" y="453534"/>
                  </a:lnTo>
                  <a:lnTo>
                    <a:pt x="143065" y="456285"/>
                  </a:lnTo>
                  <a:lnTo>
                    <a:pt x="111955" y="493321"/>
                  </a:lnTo>
                  <a:lnTo>
                    <a:pt x="137139" y="521257"/>
                  </a:lnTo>
                  <a:lnTo>
                    <a:pt x="138198" y="522527"/>
                  </a:lnTo>
                  <a:lnTo>
                    <a:pt x="137774" y="524220"/>
                  </a:lnTo>
                  <a:lnTo>
                    <a:pt x="125711" y="572473"/>
                  </a:lnTo>
                  <a:lnTo>
                    <a:pt x="125500" y="573743"/>
                  </a:lnTo>
                  <a:lnTo>
                    <a:pt x="124230" y="574589"/>
                  </a:lnTo>
                  <a:lnTo>
                    <a:pt x="92696" y="594695"/>
                  </a:lnTo>
                  <a:lnTo>
                    <a:pt x="89945" y="651201"/>
                  </a:lnTo>
                  <a:lnTo>
                    <a:pt x="162959" y="653318"/>
                  </a:lnTo>
                  <a:lnTo>
                    <a:pt x="164441" y="653318"/>
                  </a:lnTo>
                  <a:lnTo>
                    <a:pt x="165499" y="654587"/>
                  </a:lnTo>
                  <a:lnTo>
                    <a:pt x="189837" y="68231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9" name="Полилиния: фигура 1258">
              <a:extLst>
                <a:ext uri="{FF2B5EF4-FFF2-40B4-BE49-F238E27FC236}">
                  <a16:creationId xmlns:a16="http://schemas.microsoft.com/office/drawing/2014/main" id="{CA3A0441-8DC4-353B-5FF4-042914292897}"/>
                </a:ext>
              </a:extLst>
            </p:cNvPr>
            <p:cNvSpPr/>
            <p:nvPr/>
          </p:nvSpPr>
          <p:spPr>
            <a:xfrm>
              <a:off x="6330443" y="5944910"/>
              <a:ext cx="445335" cy="402880"/>
            </a:xfrm>
            <a:custGeom>
              <a:avLst/>
              <a:gdLst>
                <a:gd name="connsiteX0" fmla="*/ 0 w 521680"/>
                <a:gd name="connsiteY0" fmla="*/ 196397 h 471946"/>
                <a:gd name="connsiteX1" fmla="*/ 6349 w 521680"/>
                <a:gd name="connsiteY1" fmla="*/ 258195 h 471946"/>
                <a:gd name="connsiteX2" fmla="*/ 63702 w 521680"/>
                <a:gd name="connsiteY2" fmla="*/ 290575 h 471946"/>
                <a:gd name="connsiteX3" fmla="*/ 65607 w 521680"/>
                <a:gd name="connsiteY3" fmla="*/ 351526 h 471946"/>
                <a:gd name="connsiteX4" fmla="*/ 123172 w 521680"/>
                <a:gd name="connsiteY4" fmla="*/ 364224 h 471946"/>
                <a:gd name="connsiteX5" fmla="*/ 146451 w 521680"/>
                <a:gd name="connsiteY5" fmla="*/ 392795 h 471946"/>
                <a:gd name="connsiteX6" fmla="*/ 211212 w 521680"/>
                <a:gd name="connsiteY6" fmla="*/ 358722 h 471946"/>
                <a:gd name="connsiteX7" fmla="*/ 223698 w 521680"/>
                <a:gd name="connsiteY7" fmla="*/ 403800 h 471946"/>
                <a:gd name="connsiteX8" fmla="*/ 264967 w 521680"/>
                <a:gd name="connsiteY8" fmla="*/ 464750 h 471946"/>
                <a:gd name="connsiteX9" fmla="*/ 329727 w 521680"/>
                <a:gd name="connsiteY9" fmla="*/ 471947 h 471946"/>
                <a:gd name="connsiteX10" fmla="*/ 349409 w 521680"/>
                <a:gd name="connsiteY10" fmla="*/ 428773 h 471946"/>
                <a:gd name="connsiteX11" fmla="*/ 435756 w 521680"/>
                <a:gd name="connsiteY11" fmla="*/ 425175 h 471946"/>
                <a:gd name="connsiteX12" fmla="*/ 492898 w 521680"/>
                <a:gd name="connsiteY12" fmla="*/ 382637 h 471946"/>
                <a:gd name="connsiteX13" fmla="*/ 483586 w 521680"/>
                <a:gd name="connsiteY13" fmla="*/ 319146 h 471946"/>
                <a:gd name="connsiteX14" fmla="*/ 483163 w 521680"/>
                <a:gd name="connsiteY14" fmla="*/ 317241 h 471946"/>
                <a:gd name="connsiteX15" fmla="*/ 485067 w 521680"/>
                <a:gd name="connsiteY15" fmla="*/ 315971 h 471946"/>
                <a:gd name="connsiteX16" fmla="*/ 521680 w 521680"/>
                <a:gd name="connsiteY16" fmla="*/ 290575 h 471946"/>
                <a:gd name="connsiteX17" fmla="*/ 468983 w 521680"/>
                <a:gd name="connsiteY17" fmla="*/ 196821 h 471946"/>
                <a:gd name="connsiteX18" fmla="*/ 468560 w 521680"/>
                <a:gd name="connsiteY18" fmla="*/ 196186 h 471946"/>
                <a:gd name="connsiteX19" fmla="*/ 468560 w 521680"/>
                <a:gd name="connsiteY19" fmla="*/ 195551 h 471946"/>
                <a:gd name="connsiteX20" fmla="*/ 463058 w 521680"/>
                <a:gd name="connsiteY20" fmla="*/ 135235 h 471946"/>
                <a:gd name="connsiteX21" fmla="*/ 416709 w 521680"/>
                <a:gd name="connsiteY21" fmla="*/ 170790 h 471946"/>
                <a:gd name="connsiteX22" fmla="*/ 413958 w 521680"/>
                <a:gd name="connsiteY22" fmla="*/ 172694 h 471946"/>
                <a:gd name="connsiteX23" fmla="*/ 412053 w 521680"/>
                <a:gd name="connsiteY23" fmla="*/ 170155 h 471946"/>
                <a:gd name="connsiteX24" fmla="*/ 369726 w 521680"/>
                <a:gd name="connsiteY24" fmla="*/ 115976 h 471946"/>
                <a:gd name="connsiteX25" fmla="*/ 368880 w 521680"/>
                <a:gd name="connsiteY25" fmla="*/ 114706 h 471946"/>
                <a:gd name="connsiteX26" fmla="*/ 369092 w 521680"/>
                <a:gd name="connsiteY26" fmla="*/ 113225 h 471946"/>
                <a:gd name="connsiteX27" fmla="*/ 383906 w 521680"/>
                <a:gd name="connsiteY27" fmla="*/ 48465 h 471946"/>
                <a:gd name="connsiteX28" fmla="*/ 360203 w 521680"/>
                <a:gd name="connsiteY28" fmla="*/ 21375 h 471946"/>
                <a:gd name="connsiteX29" fmla="*/ 288247 w 521680"/>
                <a:gd name="connsiteY29" fmla="*/ 19259 h 471946"/>
                <a:gd name="connsiteX30" fmla="*/ 288247 w 521680"/>
                <a:gd name="connsiteY30" fmla="*/ 20317 h 471946"/>
                <a:gd name="connsiteX31" fmla="*/ 285707 w 521680"/>
                <a:gd name="connsiteY31" fmla="*/ 20740 h 471946"/>
                <a:gd name="connsiteX32" fmla="*/ 240629 w 521680"/>
                <a:gd name="connsiteY32" fmla="*/ 29841 h 471946"/>
                <a:gd name="connsiteX33" fmla="*/ 239148 w 521680"/>
                <a:gd name="connsiteY33" fmla="*/ 30052 h 471946"/>
                <a:gd name="connsiteX34" fmla="*/ 237878 w 521680"/>
                <a:gd name="connsiteY34" fmla="*/ 29206 h 471946"/>
                <a:gd name="connsiteX35" fmla="*/ 200630 w 521680"/>
                <a:gd name="connsiteY35" fmla="*/ 0 h 471946"/>
                <a:gd name="connsiteX36" fmla="*/ 198090 w 521680"/>
                <a:gd name="connsiteY36" fmla="*/ 29841 h 471946"/>
                <a:gd name="connsiteX37" fmla="*/ 197879 w 521680"/>
                <a:gd name="connsiteY37" fmla="*/ 30687 h 471946"/>
                <a:gd name="connsiteX38" fmla="*/ 197456 w 521680"/>
                <a:gd name="connsiteY38" fmla="*/ 31322 h 471946"/>
                <a:gd name="connsiteX39" fmla="*/ 161478 w 521680"/>
                <a:gd name="connsiteY39" fmla="*/ 85712 h 471946"/>
                <a:gd name="connsiteX40" fmla="*/ 160208 w 521680"/>
                <a:gd name="connsiteY40" fmla="*/ 87405 h 471946"/>
                <a:gd name="connsiteX41" fmla="*/ 158303 w 521680"/>
                <a:gd name="connsiteY41" fmla="*/ 86982 h 471946"/>
                <a:gd name="connsiteX42" fmla="*/ 92696 w 521680"/>
                <a:gd name="connsiteY42" fmla="*/ 81056 h 471946"/>
                <a:gd name="connsiteX43" fmla="*/ 40211 w 521680"/>
                <a:gd name="connsiteY43" fmla="*/ 98622 h 471946"/>
                <a:gd name="connsiteX44" fmla="*/ 19047 w 521680"/>
                <a:gd name="connsiteY44" fmla="*/ 127828 h 471946"/>
                <a:gd name="connsiteX45" fmla="*/ 51639 w 521680"/>
                <a:gd name="connsiteY45" fmla="*/ 144124 h 471946"/>
                <a:gd name="connsiteX46" fmla="*/ 53120 w 521680"/>
                <a:gd name="connsiteY46" fmla="*/ 144759 h 471946"/>
                <a:gd name="connsiteX47" fmla="*/ 53544 w 521680"/>
                <a:gd name="connsiteY47" fmla="*/ 146240 h 471946"/>
                <a:gd name="connsiteX48" fmla="*/ 62432 w 521680"/>
                <a:gd name="connsiteY48" fmla="*/ 185393 h 471946"/>
                <a:gd name="connsiteX49" fmla="*/ 63279 w 521680"/>
                <a:gd name="connsiteY49" fmla="*/ 188990 h 471946"/>
                <a:gd name="connsiteX50" fmla="*/ 59469 w 521680"/>
                <a:gd name="connsiteY50" fmla="*/ 189625 h 471946"/>
                <a:gd name="connsiteX51" fmla="*/ 0 w 521680"/>
                <a:gd name="connsiteY51" fmla="*/ 196397 h 47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21680" h="471946">
                  <a:moveTo>
                    <a:pt x="0" y="196397"/>
                  </a:moveTo>
                  <a:lnTo>
                    <a:pt x="6349" y="258195"/>
                  </a:lnTo>
                  <a:lnTo>
                    <a:pt x="63702" y="290575"/>
                  </a:lnTo>
                  <a:lnTo>
                    <a:pt x="65607" y="351526"/>
                  </a:lnTo>
                  <a:lnTo>
                    <a:pt x="123172" y="364224"/>
                  </a:lnTo>
                  <a:lnTo>
                    <a:pt x="146451" y="392795"/>
                  </a:lnTo>
                  <a:lnTo>
                    <a:pt x="211212" y="358722"/>
                  </a:lnTo>
                  <a:lnTo>
                    <a:pt x="223698" y="403800"/>
                  </a:lnTo>
                  <a:lnTo>
                    <a:pt x="264967" y="464750"/>
                  </a:lnTo>
                  <a:lnTo>
                    <a:pt x="329727" y="471947"/>
                  </a:lnTo>
                  <a:lnTo>
                    <a:pt x="349409" y="428773"/>
                  </a:lnTo>
                  <a:lnTo>
                    <a:pt x="435756" y="425175"/>
                  </a:lnTo>
                  <a:lnTo>
                    <a:pt x="492898" y="382637"/>
                  </a:lnTo>
                  <a:lnTo>
                    <a:pt x="483586" y="319146"/>
                  </a:lnTo>
                  <a:lnTo>
                    <a:pt x="483163" y="317241"/>
                  </a:lnTo>
                  <a:lnTo>
                    <a:pt x="485067" y="315971"/>
                  </a:lnTo>
                  <a:lnTo>
                    <a:pt x="521680" y="290575"/>
                  </a:lnTo>
                  <a:lnTo>
                    <a:pt x="468983" y="196821"/>
                  </a:lnTo>
                  <a:lnTo>
                    <a:pt x="468560" y="196186"/>
                  </a:lnTo>
                  <a:lnTo>
                    <a:pt x="468560" y="195551"/>
                  </a:lnTo>
                  <a:lnTo>
                    <a:pt x="463058" y="135235"/>
                  </a:lnTo>
                  <a:lnTo>
                    <a:pt x="416709" y="170790"/>
                  </a:lnTo>
                  <a:lnTo>
                    <a:pt x="413958" y="172694"/>
                  </a:lnTo>
                  <a:lnTo>
                    <a:pt x="412053" y="170155"/>
                  </a:lnTo>
                  <a:lnTo>
                    <a:pt x="369726" y="115976"/>
                  </a:lnTo>
                  <a:lnTo>
                    <a:pt x="368880" y="114706"/>
                  </a:lnTo>
                  <a:lnTo>
                    <a:pt x="369092" y="113225"/>
                  </a:lnTo>
                  <a:lnTo>
                    <a:pt x="383906" y="48465"/>
                  </a:lnTo>
                  <a:lnTo>
                    <a:pt x="360203" y="21375"/>
                  </a:lnTo>
                  <a:lnTo>
                    <a:pt x="288247" y="19259"/>
                  </a:lnTo>
                  <a:lnTo>
                    <a:pt x="288247" y="20317"/>
                  </a:lnTo>
                  <a:lnTo>
                    <a:pt x="285707" y="20740"/>
                  </a:lnTo>
                  <a:lnTo>
                    <a:pt x="240629" y="29841"/>
                  </a:lnTo>
                  <a:lnTo>
                    <a:pt x="239148" y="30052"/>
                  </a:lnTo>
                  <a:lnTo>
                    <a:pt x="237878" y="29206"/>
                  </a:lnTo>
                  <a:lnTo>
                    <a:pt x="200630" y="0"/>
                  </a:lnTo>
                  <a:lnTo>
                    <a:pt x="198090" y="29841"/>
                  </a:lnTo>
                  <a:lnTo>
                    <a:pt x="197879" y="30687"/>
                  </a:lnTo>
                  <a:lnTo>
                    <a:pt x="197456" y="31322"/>
                  </a:lnTo>
                  <a:lnTo>
                    <a:pt x="161478" y="85712"/>
                  </a:lnTo>
                  <a:lnTo>
                    <a:pt x="160208" y="87405"/>
                  </a:lnTo>
                  <a:lnTo>
                    <a:pt x="158303" y="86982"/>
                  </a:lnTo>
                  <a:lnTo>
                    <a:pt x="92696" y="81056"/>
                  </a:lnTo>
                  <a:lnTo>
                    <a:pt x="40211" y="98622"/>
                  </a:lnTo>
                  <a:lnTo>
                    <a:pt x="19047" y="127828"/>
                  </a:lnTo>
                  <a:lnTo>
                    <a:pt x="51639" y="144124"/>
                  </a:lnTo>
                  <a:lnTo>
                    <a:pt x="53120" y="144759"/>
                  </a:lnTo>
                  <a:lnTo>
                    <a:pt x="53544" y="146240"/>
                  </a:lnTo>
                  <a:lnTo>
                    <a:pt x="62432" y="185393"/>
                  </a:lnTo>
                  <a:lnTo>
                    <a:pt x="63279" y="188990"/>
                  </a:lnTo>
                  <a:lnTo>
                    <a:pt x="59469" y="189625"/>
                  </a:lnTo>
                  <a:lnTo>
                    <a:pt x="0" y="1963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0" name="Полилиния: фигура 1259">
              <a:extLst>
                <a:ext uri="{FF2B5EF4-FFF2-40B4-BE49-F238E27FC236}">
                  <a16:creationId xmlns:a16="http://schemas.microsoft.com/office/drawing/2014/main" id="{16410198-1581-D3DB-0521-1A0D403B0DDD}"/>
                </a:ext>
              </a:extLst>
            </p:cNvPr>
            <p:cNvSpPr/>
            <p:nvPr/>
          </p:nvSpPr>
          <p:spPr>
            <a:xfrm>
              <a:off x="5942739" y="5604540"/>
              <a:ext cx="673152" cy="502425"/>
            </a:xfrm>
            <a:custGeom>
              <a:avLst/>
              <a:gdLst>
                <a:gd name="connsiteX0" fmla="*/ 0 w 788552"/>
                <a:gd name="connsiteY0" fmla="*/ 60739 h 588557"/>
                <a:gd name="connsiteX1" fmla="*/ 86770 w 788552"/>
                <a:gd name="connsiteY1" fmla="*/ 477237 h 588557"/>
                <a:gd name="connsiteX2" fmla="*/ 133542 w 788552"/>
                <a:gd name="connsiteY2" fmla="*/ 470042 h 588557"/>
                <a:gd name="connsiteX3" fmla="*/ 165922 w 788552"/>
                <a:gd name="connsiteY3" fmla="*/ 423270 h 588557"/>
                <a:gd name="connsiteX4" fmla="*/ 196398 w 788552"/>
                <a:gd name="connsiteY4" fmla="*/ 435968 h 588557"/>
                <a:gd name="connsiteX5" fmla="*/ 205498 w 788552"/>
                <a:gd name="connsiteY5" fmla="*/ 484433 h 588557"/>
                <a:gd name="connsiteX6" fmla="*/ 304120 w 788552"/>
                <a:gd name="connsiteY6" fmla="*/ 538400 h 588557"/>
                <a:gd name="connsiteX7" fmla="*/ 381366 w 788552"/>
                <a:gd name="connsiteY7" fmla="*/ 509617 h 588557"/>
                <a:gd name="connsiteX8" fmla="*/ 422847 w 788552"/>
                <a:gd name="connsiteY8" fmla="*/ 527606 h 588557"/>
                <a:gd name="connsiteX9" fmla="*/ 452264 w 788552"/>
                <a:gd name="connsiteY9" fmla="*/ 588557 h 588557"/>
                <a:gd name="connsiteX10" fmla="*/ 509194 w 788552"/>
                <a:gd name="connsiteY10" fmla="*/ 581996 h 588557"/>
                <a:gd name="connsiteX11" fmla="*/ 501363 w 788552"/>
                <a:gd name="connsiteY11" fmla="*/ 548135 h 588557"/>
                <a:gd name="connsiteX12" fmla="*/ 466655 w 788552"/>
                <a:gd name="connsiteY12" fmla="*/ 530569 h 588557"/>
                <a:gd name="connsiteX13" fmla="*/ 463269 w 788552"/>
                <a:gd name="connsiteY13" fmla="*/ 528876 h 588557"/>
                <a:gd name="connsiteX14" fmla="*/ 465386 w 788552"/>
                <a:gd name="connsiteY14" fmla="*/ 525701 h 588557"/>
                <a:gd name="connsiteX15" fmla="*/ 489512 w 788552"/>
                <a:gd name="connsiteY15" fmla="*/ 492686 h 588557"/>
                <a:gd name="connsiteX16" fmla="*/ 490147 w 788552"/>
                <a:gd name="connsiteY16" fmla="*/ 491628 h 588557"/>
                <a:gd name="connsiteX17" fmla="*/ 491205 w 788552"/>
                <a:gd name="connsiteY17" fmla="*/ 491417 h 588557"/>
                <a:gd name="connsiteX18" fmla="*/ 545384 w 788552"/>
                <a:gd name="connsiteY18" fmla="*/ 473428 h 588557"/>
                <a:gd name="connsiteX19" fmla="*/ 546018 w 788552"/>
                <a:gd name="connsiteY19" fmla="*/ 473004 h 588557"/>
                <a:gd name="connsiteX20" fmla="*/ 546865 w 788552"/>
                <a:gd name="connsiteY20" fmla="*/ 473216 h 588557"/>
                <a:gd name="connsiteX21" fmla="*/ 610991 w 788552"/>
                <a:gd name="connsiteY21" fmla="*/ 478930 h 588557"/>
                <a:gd name="connsiteX22" fmla="*/ 645699 w 788552"/>
                <a:gd name="connsiteY22" fmla="*/ 427080 h 588557"/>
                <a:gd name="connsiteX23" fmla="*/ 648662 w 788552"/>
                <a:gd name="connsiteY23" fmla="*/ 391948 h 588557"/>
                <a:gd name="connsiteX24" fmla="*/ 649085 w 788552"/>
                <a:gd name="connsiteY24" fmla="*/ 385599 h 588557"/>
                <a:gd name="connsiteX25" fmla="*/ 653952 w 788552"/>
                <a:gd name="connsiteY25" fmla="*/ 389620 h 588557"/>
                <a:gd name="connsiteX26" fmla="*/ 695010 w 788552"/>
                <a:gd name="connsiteY26" fmla="*/ 421789 h 588557"/>
                <a:gd name="connsiteX27" fmla="*/ 736067 w 788552"/>
                <a:gd name="connsiteY27" fmla="*/ 413535 h 588557"/>
                <a:gd name="connsiteX28" fmla="*/ 739030 w 788552"/>
                <a:gd name="connsiteY28" fmla="*/ 352796 h 588557"/>
                <a:gd name="connsiteX29" fmla="*/ 739030 w 788552"/>
                <a:gd name="connsiteY29" fmla="*/ 351102 h 588557"/>
                <a:gd name="connsiteX30" fmla="*/ 740511 w 788552"/>
                <a:gd name="connsiteY30" fmla="*/ 350256 h 588557"/>
                <a:gd name="connsiteX31" fmla="*/ 772468 w 788552"/>
                <a:gd name="connsiteY31" fmla="*/ 329727 h 588557"/>
                <a:gd name="connsiteX32" fmla="*/ 783685 w 788552"/>
                <a:gd name="connsiteY32" fmla="*/ 284649 h 588557"/>
                <a:gd name="connsiteX33" fmla="*/ 757865 w 788552"/>
                <a:gd name="connsiteY33" fmla="*/ 255867 h 588557"/>
                <a:gd name="connsiteX34" fmla="*/ 755960 w 788552"/>
                <a:gd name="connsiteY34" fmla="*/ 253751 h 588557"/>
                <a:gd name="connsiteX35" fmla="*/ 757865 w 788552"/>
                <a:gd name="connsiteY35" fmla="*/ 251423 h 588557"/>
                <a:gd name="connsiteX36" fmla="*/ 788552 w 788552"/>
                <a:gd name="connsiteY36" fmla="*/ 215021 h 588557"/>
                <a:gd name="connsiteX37" fmla="*/ 749400 w 788552"/>
                <a:gd name="connsiteY37" fmla="*/ 187085 h 588557"/>
                <a:gd name="connsiteX38" fmla="*/ 748553 w 788552"/>
                <a:gd name="connsiteY38" fmla="*/ 186450 h 588557"/>
                <a:gd name="connsiteX39" fmla="*/ 748130 w 788552"/>
                <a:gd name="connsiteY39" fmla="*/ 185393 h 588557"/>
                <a:gd name="connsiteX40" fmla="*/ 733316 w 788552"/>
                <a:gd name="connsiteY40" fmla="*/ 143912 h 588557"/>
                <a:gd name="connsiteX41" fmla="*/ 688661 w 788552"/>
                <a:gd name="connsiteY41" fmla="*/ 96294 h 588557"/>
                <a:gd name="connsiteX42" fmla="*/ 687814 w 788552"/>
                <a:gd name="connsiteY42" fmla="*/ 95448 h 588557"/>
                <a:gd name="connsiteX43" fmla="*/ 687814 w 788552"/>
                <a:gd name="connsiteY43" fmla="*/ 94389 h 588557"/>
                <a:gd name="connsiteX44" fmla="*/ 682100 w 788552"/>
                <a:gd name="connsiteY44" fmla="*/ 49523 h 588557"/>
                <a:gd name="connsiteX45" fmla="*/ 650990 w 788552"/>
                <a:gd name="connsiteY45" fmla="*/ 53544 h 588557"/>
                <a:gd name="connsiteX46" fmla="*/ 610567 w 788552"/>
                <a:gd name="connsiteY46" fmla="*/ 90157 h 588557"/>
                <a:gd name="connsiteX47" fmla="*/ 609509 w 788552"/>
                <a:gd name="connsiteY47" fmla="*/ 91215 h 588557"/>
                <a:gd name="connsiteX48" fmla="*/ 608028 w 788552"/>
                <a:gd name="connsiteY48" fmla="*/ 91003 h 588557"/>
                <a:gd name="connsiteX49" fmla="*/ 530993 w 788552"/>
                <a:gd name="connsiteY49" fmla="*/ 83596 h 588557"/>
                <a:gd name="connsiteX50" fmla="*/ 507713 w 788552"/>
                <a:gd name="connsiteY50" fmla="*/ 101585 h 588557"/>
                <a:gd name="connsiteX51" fmla="*/ 505596 w 788552"/>
                <a:gd name="connsiteY51" fmla="*/ 103278 h 588557"/>
                <a:gd name="connsiteX52" fmla="*/ 503480 w 788552"/>
                <a:gd name="connsiteY52" fmla="*/ 101585 h 588557"/>
                <a:gd name="connsiteX53" fmla="*/ 479777 w 788552"/>
                <a:gd name="connsiteY53" fmla="*/ 82749 h 588557"/>
                <a:gd name="connsiteX54" fmla="*/ 412688 w 788552"/>
                <a:gd name="connsiteY54" fmla="*/ 148145 h 588557"/>
                <a:gd name="connsiteX55" fmla="*/ 410360 w 788552"/>
                <a:gd name="connsiteY55" fmla="*/ 150261 h 588557"/>
                <a:gd name="connsiteX56" fmla="*/ 408033 w 788552"/>
                <a:gd name="connsiteY56" fmla="*/ 148145 h 588557"/>
                <a:gd name="connsiteX57" fmla="*/ 355759 w 788552"/>
                <a:gd name="connsiteY57" fmla="*/ 97564 h 588557"/>
                <a:gd name="connsiteX58" fmla="*/ 354912 w 788552"/>
                <a:gd name="connsiteY58" fmla="*/ 96929 h 588557"/>
                <a:gd name="connsiteX59" fmla="*/ 354701 w 788552"/>
                <a:gd name="connsiteY59" fmla="*/ 95871 h 588557"/>
                <a:gd name="connsiteX60" fmla="*/ 345600 w 788552"/>
                <a:gd name="connsiteY60" fmla="*/ 57353 h 588557"/>
                <a:gd name="connsiteX61" fmla="*/ 302638 w 788552"/>
                <a:gd name="connsiteY61" fmla="*/ 0 h 588557"/>
                <a:gd name="connsiteX62" fmla="*/ 125500 w 788552"/>
                <a:gd name="connsiteY62" fmla="*/ 60951 h 588557"/>
                <a:gd name="connsiteX63" fmla="*/ 124230 w 788552"/>
                <a:gd name="connsiteY63" fmla="*/ 61374 h 588557"/>
                <a:gd name="connsiteX64" fmla="*/ 123172 w 788552"/>
                <a:gd name="connsiteY64" fmla="*/ 60951 h 588557"/>
                <a:gd name="connsiteX65" fmla="*/ 85501 w 788552"/>
                <a:gd name="connsiteY65" fmla="*/ 44867 h 588557"/>
                <a:gd name="connsiteX66" fmla="*/ 68358 w 788552"/>
                <a:gd name="connsiteY66" fmla="*/ 56930 h 588557"/>
                <a:gd name="connsiteX67" fmla="*/ 66665 w 788552"/>
                <a:gd name="connsiteY67" fmla="*/ 58200 h 588557"/>
                <a:gd name="connsiteX68" fmla="*/ 64761 w 788552"/>
                <a:gd name="connsiteY68" fmla="*/ 56930 h 588557"/>
                <a:gd name="connsiteX69" fmla="*/ 36613 w 788552"/>
                <a:gd name="connsiteY69" fmla="*/ 39364 h 588557"/>
                <a:gd name="connsiteX70" fmla="*/ 0 w 788552"/>
                <a:gd name="connsiteY70" fmla="*/ 60739 h 58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88552" h="588557">
                  <a:moveTo>
                    <a:pt x="0" y="60739"/>
                  </a:moveTo>
                  <a:lnTo>
                    <a:pt x="86770" y="477237"/>
                  </a:lnTo>
                  <a:lnTo>
                    <a:pt x="133542" y="470042"/>
                  </a:lnTo>
                  <a:lnTo>
                    <a:pt x="165922" y="423270"/>
                  </a:lnTo>
                  <a:lnTo>
                    <a:pt x="196398" y="435968"/>
                  </a:lnTo>
                  <a:lnTo>
                    <a:pt x="205498" y="484433"/>
                  </a:lnTo>
                  <a:lnTo>
                    <a:pt x="304120" y="538400"/>
                  </a:lnTo>
                  <a:lnTo>
                    <a:pt x="381366" y="509617"/>
                  </a:lnTo>
                  <a:lnTo>
                    <a:pt x="422847" y="527606"/>
                  </a:lnTo>
                  <a:lnTo>
                    <a:pt x="452264" y="588557"/>
                  </a:lnTo>
                  <a:lnTo>
                    <a:pt x="509194" y="581996"/>
                  </a:lnTo>
                  <a:lnTo>
                    <a:pt x="501363" y="548135"/>
                  </a:lnTo>
                  <a:lnTo>
                    <a:pt x="466655" y="530569"/>
                  </a:lnTo>
                  <a:lnTo>
                    <a:pt x="463269" y="528876"/>
                  </a:lnTo>
                  <a:lnTo>
                    <a:pt x="465386" y="525701"/>
                  </a:lnTo>
                  <a:lnTo>
                    <a:pt x="489512" y="492686"/>
                  </a:lnTo>
                  <a:lnTo>
                    <a:pt x="490147" y="491628"/>
                  </a:lnTo>
                  <a:lnTo>
                    <a:pt x="491205" y="491417"/>
                  </a:lnTo>
                  <a:lnTo>
                    <a:pt x="545384" y="473428"/>
                  </a:lnTo>
                  <a:lnTo>
                    <a:pt x="546018" y="473004"/>
                  </a:lnTo>
                  <a:lnTo>
                    <a:pt x="546865" y="473216"/>
                  </a:lnTo>
                  <a:lnTo>
                    <a:pt x="610991" y="478930"/>
                  </a:lnTo>
                  <a:lnTo>
                    <a:pt x="645699" y="427080"/>
                  </a:lnTo>
                  <a:lnTo>
                    <a:pt x="648662" y="391948"/>
                  </a:lnTo>
                  <a:lnTo>
                    <a:pt x="649085" y="385599"/>
                  </a:lnTo>
                  <a:lnTo>
                    <a:pt x="653952" y="389620"/>
                  </a:lnTo>
                  <a:lnTo>
                    <a:pt x="695010" y="421789"/>
                  </a:lnTo>
                  <a:lnTo>
                    <a:pt x="736067" y="413535"/>
                  </a:lnTo>
                  <a:lnTo>
                    <a:pt x="739030" y="352796"/>
                  </a:lnTo>
                  <a:lnTo>
                    <a:pt x="739030" y="351102"/>
                  </a:lnTo>
                  <a:lnTo>
                    <a:pt x="740511" y="350256"/>
                  </a:lnTo>
                  <a:lnTo>
                    <a:pt x="772468" y="329727"/>
                  </a:lnTo>
                  <a:lnTo>
                    <a:pt x="783685" y="284649"/>
                  </a:lnTo>
                  <a:lnTo>
                    <a:pt x="757865" y="255867"/>
                  </a:lnTo>
                  <a:lnTo>
                    <a:pt x="755960" y="253751"/>
                  </a:lnTo>
                  <a:lnTo>
                    <a:pt x="757865" y="251423"/>
                  </a:lnTo>
                  <a:lnTo>
                    <a:pt x="788552" y="215021"/>
                  </a:lnTo>
                  <a:lnTo>
                    <a:pt x="749400" y="187085"/>
                  </a:lnTo>
                  <a:lnTo>
                    <a:pt x="748553" y="186450"/>
                  </a:lnTo>
                  <a:lnTo>
                    <a:pt x="748130" y="185393"/>
                  </a:lnTo>
                  <a:lnTo>
                    <a:pt x="733316" y="143912"/>
                  </a:lnTo>
                  <a:lnTo>
                    <a:pt x="688661" y="96294"/>
                  </a:lnTo>
                  <a:lnTo>
                    <a:pt x="687814" y="95448"/>
                  </a:lnTo>
                  <a:lnTo>
                    <a:pt x="687814" y="94389"/>
                  </a:lnTo>
                  <a:lnTo>
                    <a:pt x="682100" y="49523"/>
                  </a:lnTo>
                  <a:lnTo>
                    <a:pt x="650990" y="53544"/>
                  </a:lnTo>
                  <a:lnTo>
                    <a:pt x="610567" y="90157"/>
                  </a:lnTo>
                  <a:lnTo>
                    <a:pt x="609509" y="91215"/>
                  </a:lnTo>
                  <a:lnTo>
                    <a:pt x="608028" y="91003"/>
                  </a:lnTo>
                  <a:lnTo>
                    <a:pt x="530993" y="83596"/>
                  </a:lnTo>
                  <a:lnTo>
                    <a:pt x="507713" y="101585"/>
                  </a:lnTo>
                  <a:lnTo>
                    <a:pt x="505596" y="103278"/>
                  </a:lnTo>
                  <a:lnTo>
                    <a:pt x="503480" y="101585"/>
                  </a:lnTo>
                  <a:lnTo>
                    <a:pt x="479777" y="82749"/>
                  </a:lnTo>
                  <a:lnTo>
                    <a:pt x="412688" y="148145"/>
                  </a:lnTo>
                  <a:lnTo>
                    <a:pt x="410360" y="150261"/>
                  </a:lnTo>
                  <a:lnTo>
                    <a:pt x="408033" y="148145"/>
                  </a:lnTo>
                  <a:lnTo>
                    <a:pt x="355759" y="97564"/>
                  </a:lnTo>
                  <a:lnTo>
                    <a:pt x="354912" y="96929"/>
                  </a:lnTo>
                  <a:lnTo>
                    <a:pt x="354701" y="95871"/>
                  </a:lnTo>
                  <a:lnTo>
                    <a:pt x="345600" y="57353"/>
                  </a:lnTo>
                  <a:lnTo>
                    <a:pt x="302638" y="0"/>
                  </a:lnTo>
                  <a:lnTo>
                    <a:pt x="125500" y="60951"/>
                  </a:lnTo>
                  <a:lnTo>
                    <a:pt x="124230" y="61374"/>
                  </a:lnTo>
                  <a:lnTo>
                    <a:pt x="123172" y="60951"/>
                  </a:lnTo>
                  <a:lnTo>
                    <a:pt x="85501" y="44867"/>
                  </a:lnTo>
                  <a:lnTo>
                    <a:pt x="68358" y="56930"/>
                  </a:lnTo>
                  <a:lnTo>
                    <a:pt x="66665" y="58200"/>
                  </a:lnTo>
                  <a:lnTo>
                    <a:pt x="64761" y="56930"/>
                  </a:lnTo>
                  <a:lnTo>
                    <a:pt x="36613" y="39364"/>
                  </a:lnTo>
                  <a:lnTo>
                    <a:pt x="0" y="6073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1" name="Полилиния: фигура 1260">
              <a:extLst>
                <a:ext uri="{FF2B5EF4-FFF2-40B4-BE49-F238E27FC236}">
                  <a16:creationId xmlns:a16="http://schemas.microsoft.com/office/drawing/2014/main" id="{7FE3BF04-D874-9211-5D41-FDCEE129A8FB}"/>
                </a:ext>
              </a:extLst>
            </p:cNvPr>
            <p:cNvSpPr/>
            <p:nvPr/>
          </p:nvSpPr>
          <p:spPr>
            <a:xfrm>
              <a:off x="5827114" y="5152701"/>
              <a:ext cx="668817" cy="572161"/>
            </a:xfrm>
            <a:custGeom>
              <a:avLst/>
              <a:gdLst>
                <a:gd name="connsiteX0" fmla="*/ 0 w 783473"/>
                <a:gd name="connsiteY0" fmla="*/ 413535 h 670248"/>
                <a:gd name="connsiteX1" fmla="*/ 92908 w 783473"/>
                <a:gd name="connsiteY1" fmla="*/ 415439 h 670248"/>
                <a:gd name="connsiteX2" fmla="*/ 55237 w 783473"/>
                <a:gd name="connsiteY2" fmla="*/ 455015 h 670248"/>
                <a:gd name="connsiteX3" fmla="*/ 133118 w 783473"/>
                <a:gd name="connsiteY3" fmla="*/ 583690 h 670248"/>
                <a:gd name="connsiteX4" fmla="*/ 170366 w 783473"/>
                <a:gd name="connsiteY4" fmla="*/ 561891 h 670248"/>
                <a:gd name="connsiteX5" fmla="*/ 172059 w 783473"/>
                <a:gd name="connsiteY5" fmla="*/ 560833 h 670248"/>
                <a:gd name="connsiteX6" fmla="*/ 173753 w 783473"/>
                <a:gd name="connsiteY6" fmla="*/ 561891 h 670248"/>
                <a:gd name="connsiteX7" fmla="*/ 201900 w 783473"/>
                <a:gd name="connsiteY7" fmla="*/ 579457 h 670248"/>
                <a:gd name="connsiteX8" fmla="*/ 218619 w 783473"/>
                <a:gd name="connsiteY8" fmla="*/ 567605 h 670248"/>
                <a:gd name="connsiteX9" fmla="*/ 220312 w 783473"/>
                <a:gd name="connsiteY9" fmla="*/ 566547 h 670248"/>
                <a:gd name="connsiteX10" fmla="*/ 222005 w 783473"/>
                <a:gd name="connsiteY10" fmla="*/ 567182 h 670248"/>
                <a:gd name="connsiteX11" fmla="*/ 260099 w 783473"/>
                <a:gd name="connsiteY11" fmla="*/ 583478 h 670248"/>
                <a:gd name="connsiteX12" fmla="*/ 438084 w 783473"/>
                <a:gd name="connsiteY12" fmla="*/ 522315 h 670248"/>
                <a:gd name="connsiteX13" fmla="*/ 440412 w 783473"/>
                <a:gd name="connsiteY13" fmla="*/ 521469 h 670248"/>
                <a:gd name="connsiteX14" fmla="*/ 441894 w 783473"/>
                <a:gd name="connsiteY14" fmla="*/ 523373 h 670248"/>
                <a:gd name="connsiteX15" fmla="*/ 486761 w 783473"/>
                <a:gd name="connsiteY15" fmla="*/ 583266 h 670248"/>
                <a:gd name="connsiteX16" fmla="*/ 487184 w 783473"/>
                <a:gd name="connsiteY16" fmla="*/ 583901 h 670248"/>
                <a:gd name="connsiteX17" fmla="*/ 487395 w 783473"/>
                <a:gd name="connsiteY17" fmla="*/ 584536 h 670248"/>
                <a:gd name="connsiteX18" fmla="*/ 496496 w 783473"/>
                <a:gd name="connsiteY18" fmla="*/ 622842 h 670248"/>
                <a:gd name="connsiteX19" fmla="*/ 545807 w 783473"/>
                <a:gd name="connsiteY19" fmla="*/ 670248 h 670248"/>
                <a:gd name="connsiteX20" fmla="*/ 612683 w 783473"/>
                <a:gd name="connsiteY20" fmla="*/ 605276 h 670248"/>
                <a:gd name="connsiteX21" fmla="*/ 614588 w 783473"/>
                <a:gd name="connsiteY21" fmla="*/ 603160 h 670248"/>
                <a:gd name="connsiteX22" fmla="*/ 616916 w 783473"/>
                <a:gd name="connsiteY22" fmla="*/ 605065 h 670248"/>
                <a:gd name="connsiteX23" fmla="*/ 641042 w 783473"/>
                <a:gd name="connsiteY23" fmla="*/ 623900 h 670248"/>
                <a:gd name="connsiteX24" fmla="*/ 663264 w 783473"/>
                <a:gd name="connsiteY24" fmla="*/ 606969 h 670248"/>
                <a:gd name="connsiteX25" fmla="*/ 664322 w 783473"/>
                <a:gd name="connsiteY25" fmla="*/ 606123 h 670248"/>
                <a:gd name="connsiteX26" fmla="*/ 665592 w 783473"/>
                <a:gd name="connsiteY26" fmla="*/ 606123 h 670248"/>
                <a:gd name="connsiteX27" fmla="*/ 742627 w 783473"/>
                <a:gd name="connsiteY27" fmla="*/ 613530 h 670248"/>
                <a:gd name="connsiteX28" fmla="*/ 781568 w 783473"/>
                <a:gd name="connsiteY28" fmla="*/ 578187 h 670248"/>
                <a:gd name="connsiteX29" fmla="*/ 783473 w 783473"/>
                <a:gd name="connsiteY29" fmla="*/ 340097 h 670248"/>
                <a:gd name="connsiteX30" fmla="*/ 752574 w 783473"/>
                <a:gd name="connsiteY30" fmla="*/ 340097 h 670248"/>
                <a:gd name="connsiteX31" fmla="*/ 708554 w 783473"/>
                <a:gd name="connsiteY31" fmla="*/ 376710 h 670248"/>
                <a:gd name="connsiteX32" fmla="*/ 706015 w 783473"/>
                <a:gd name="connsiteY32" fmla="*/ 378827 h 670248"/>
                <a:gd name="connsiteX33" fmla="*/ 703898 w 783473"/>
                <a:gd name="connsiteY33" fmla="*/ 376076 h 670248"/>
                <a:gd name="connsiteX34" fmla="*/ 685063 w 783473"/>
                <a:gd name="connsiteY34" fmla="*/ 351949 h 670248"/>
                <a:gd name="connsiteX35" fmla="*/ 684428 w 783473"/>
                <a:gd name="connsiteY35" fmla="*/ 350891 h 670248"/>
                <a:gd name="connsiteX36" fmla="*/ 684428 w 783473"/>
                <a:gd name="connsiteY36" fmla="*/ 349621 h 670248"/>
                <a:gd name="connsiteX37" fmla="*/ 689930 w 783473"/>
                <a:gd name="connsiteY37" fmla="*/ 259676 h 670248"/>
                <a:gd name="connsiteX38" fmla="*/ 560621 w 783473"/>
                <a:gd name="connsiteY38" fmla="*/ 256078 h 670248"/>
                <a:gd name="connsiteX39" fmla="*/ 558716 w 783473"/>
                <a:gd name="connsiteY39" fmla="*/ 255867 h 670248"/>
                <a:gd name="connsiteX40" fmla="*/ 557870 w 783473"/>
                <a:gd name="connsiteY40" fmla="*/ 254174 h 670248"/>
                <a:gd name="connsiteX41" fmla="*/ 534379 w 783473"/>
                <a:gd name="connsiteY41" fmla="*/ 211212 h 670248"/>
                <a:gd name="connsiteX42" fmla="*/ 467290 w 783473"/>
                <a:gd name="connsiteY42" fmla="*/ 213116 h 670248"/>
                <a:gd name="connsiteX43" fmla="*/ 464751 w 783473"/>
                <a:gd name="connsiteY43" fmla="*/ 213116 h 670248"/>
                <a:gd name="connsiteX44" fmla="*/ 464116 w 783473"/>
                <a:gd name="connsiteY44" fmla="*/ 210577 h 670248"/>
                <a:gd name="connsiteX45" fmla="*/ 451206 w 783473"/>
                <a:gd name="connsiteY45" fmla="*/ 162536 h 670248"/>
                <a:gd name="connsiteX46" fmla="*/ 409091 w 783473"/>
                <a:gd name="connsiteY46" fmla="*/ 107722 h 670248"/>
                <a:gd name="connsiteX47" fmla="*/ 182853 w 783473"/>
                <a:gd name="connsiteY47" fmla="*/ 0 h 670248"/>
                <a:gd name="connsiteX48" fmla="*/ 182853 w 783473"/>
                <a:gd name="connsiteY48" fmla="*/ 73226 h 670248"/>
                <a:gd name="connsiteX49" fmla="*/ 182853 w 783473"/>
                <a:gd name="connsiteY49" fmla="*/ 75131 h 670248"/>
                <a:gd name="connsiteX50" fmla="*/ 181160 w 783473"/>
                <a:gd name="connsiteY50" fmla="*/ 76188 h 670248"/>
                <a:gd name="connsiteX51" fmla="*/ 138621 w 783473"/>
                <a:gd name="connsiteY51" fmla="*/ 100950 h 670248"/>
                <a:gd name="connsiteX52" fmla="*/ 151107 w 783473"/>
                <a:gd name="connsiteY52" fmla="*/ 148991 h 670248"/>
                <a:gd name="connsiteX53" fmla="*/ 152166 w 783473"/>
                <a:gd name="connsiteY53" fmla="*/ 153647 h 670248"/>
                <a:gd name="connsiteX54" fmla="*/ 147510 w 783473"/>
                <a:gd name="connsiteY54" fmla="*/ 153224 h 670248"/>
                <a:gd name="connsiteX55" fmla="*/ 92273 w 783473"/>
                <a:gd name="connsiteY55" fmla="*/ 149626 h 670248"/>
                <a:gd name="connsiteX56" fmla="*/ 49311 w 783473"/>
                <a:gd name="connsiteY56" fmla="*/ 167403 h 670248"/>
                <a:gd name="connsiteX57" fmla="*/ 24126 w 783473"/>
                <a:gd name="connsiteY57" fmla="*/ 212270 h 670248"/>
                <a:gd name="connsiteX58" fmla="*/ 29629 w 783473"/>
                <a:gd name="connsiteY58" fmla="*/ 342214 h 670248"/>
                <a:gd name="connsiteX59" fmla="*/ 29629 w 783473"/>
                <a:gd name="connsiteY59" fmla="*/ 342849 h 670248"/>
                <a:gd name="connsiteX60" fmla="*/ 29417 w 783473"/>
                <a:gd name="connsiteY60" fmla="*/ 343695 h 670248"/>
                <a:gd name="connsiteX61" fmla="*/ 0 w 783473"/>
                <a:gd name="connsiteY61" fmla="*/ 413535 h 67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83473" h="670248">
                  <a:moveTo>
                    <a:pt x="0" y="413535"/>
                  </a:moveTo>
                  <a:lnTo>
                    <a:pt x="92908" y="415439"/>
                  </a:lnTo>
                  <a:lnTo>
                    <a:pt x="55237" y="455015"/>
                  </a:lnTo>
                  <a:lnTo>
                    <a:pt x="133118" y="583690"/>
                  </a:lnTo>
                  <a:lnTo>
                    <a:pt x="170366" y="561891"/>
                  </a:lnTo>
                  <a:lnTo>
                    <a:pt x="172059" y="560833"/>
                  </a:lnTo>
                  <a:lnTo>
                    <a:pt x="173753" y="561891"/>
                  </a:lnTo>
                  <a:lnTo>
                    <a:pt x="201900" y="579457"/>
                  </a:lnTo>
                  <a:lnTo>
                    <a:pt x="218619" y="567605"/>
                  </a:lnTo>
                  <a:lnTo>
                    <a:pt x="220312" y="566547"/>
                  </a:lnTo>
                  <a:lnTo>
                    <a:pt x="222005" y="567182"/>
                  </a:lnTo>
                  <a:lnTo>
                    <a:pt x="260099" y="583478"/>
                  </a:lnTo>
                  <a:lnTo>
                    <a:pt x="438084" y="522315"/>
                  </a:lnTo>
                  <a:lnTo>
                    <a:pt x="440412" y="521469"/>
                  </a:lnTo>
                  <a:lnTo>
                    <a:pt x="441894" y="523373"/>
                  </a:lnTo>
                  <a:lnTo>
                    <a:pt x="486761" y="583266"/>
                  </a:lnTo>
                  <a:lnTo>
                    <a:pt x="487184" y="583901"/>
                  </a:lnTo>
                  <a:lnTo>
                    <a:pt x="487395" y="584536"/>
                  </a:lnTo>
                  <a:lnTo>
                    <a:pt x="496496" y="622842"/>
                  </a:lnTo>
                  <a:lnTo>
                    <a:pt x="545807" y="670248"/>
                  </a:lnTo>
                  <a:lnTo>
                    <a:pt x="612683" y="605276"/>
                  </a:lnTo>
                  <a:lnTo>
                    <a:pt x="614588" y="603160"/>
                  </a:lnTo>
                  <a:lnTo>
                    <a:pt x="616916" y="605065"/>
                  </a:lnTo>
                  <a:lnTo>
                    <a:pt x="641042" y="623900"/>
                  </a:lnTo>
                  <a:lnTo>
                    <a:pt x="663264" y="606969"/>
                  </a:lnTo>
                  <a:lnTo>
                    <a:pt x="664322" y="606123"/>
                  </a:lnTo>
                  <a:lnTo>
                    <a:pt x="665592" y="606123"/>
                  </a:lnTo>
                  <a:lnTo>
                    <a:pt x="742627" y="613530"/>
                  </a:lnTo>
                  <a:lnTo>
                    <a:pt x="781568" y="578187"/>
                  </a:lnTo>
                  <a:lnTo>
                    <a:pt x="783473" y="340097"/>
                  </a:lnTo>
                  <a:lnTo>
                    <a:pt x="752574" y="340097"/>
                  </a:lnTo>
                  <a:lnTo>
                    <a:pt x="708554" y="376710"/>
                  </a:lnTo>
                  <a:lnTo>
                    <a:pt x="706015" y="378827"/>
                  </a:lnTo>
                  <a:lnTo>
                    <a:pt x="703898" y="376076"/>
                  </a:lnTo>
                  <a:lnTo>
                    <a:pt x="685063" y="351949"/>
                  </a:lnTo>
                  <a:lnTo>
                    <a:pt x="684428" y="350891"/>
                  </a:lnTo>
                  <a:lnTo>
                    <a:pt x="684428" y="349621"/>
                  </a:lnTo>
                  <a:lnTo>
                    <a:pt x="689930" y="259676"/>
                  </a:lnTo>
                  <a:lnTo>
                    <a:pt x="560621" y="256078"/>
                  </a:lnTo>
                  <a:lnTo>
                    <a:pt x="558716" y="255867"/>
                  </a:lnTo>
                  <a:lnTo>
                    <a:pt x="557870" y="254174"/>
                  </a:lnTo>
                  <a:lnTo>
                    <a:pt x="534379" y="211212"/>
                  </a:lnTo>
                  <a:lnTo>
                    <a:pt x="467290" y="213116"/>
                  </a:lnTo>
                  <a:lnTo>
                    <a:pt x="464751" y="213116"/>
                  </a:lnTo>
                  <a:lnTo>
                    <a:pt x="464116" y="210577"/>
                  </a:lnTo>
                  <a:lnTo>
                    <a:pt x="451206" y="162536"/>
                  </a:lnTo>
                  <a:lnTo>
                    <a:pt x="409091" y="107722"/>
                  </a:lnTo>
                  <a:lnTo>
                    <a:pt x="182853" y="0"/>
                  </a:lnTo>
                  <a:lnTo>
                    <a:pt x="182853" y="73226"/>
                  </a:lnTo>
                  <a:lnTo>
                    <a:pt x="182853" y="75131"/>
                  </a:lnTo>
                  <a:lnTo>
                    <a:pt x="181160" y="76188"/>
                  </a:lnTo>
                  <a:lnTo>
                    <a:pt x="138621" y="100950"/>
                  </a:lnTo>
                  <a:lnTo>
                    <a:pt x="151107" y="148991"/>
                  </a:lnTo>
                  <a:lnTo>
                    <a:pt x="152166" y="153647"/>
                  </a:lnTo>
                  <a:lnTo>
                    <a:pt x="147510" y="153224"/>
                  </a:lnTo>
                  <a:lnTo>
                    <a:pt x="92273" y="149626"/>
                  </a:lnTo>
                  <a:lnTo>
                    <a:pt x="49311" y="167403"/>
                  </a:lnTo>
                  <a:lnTo>
                    <a:pt x="24126" y="212270"/>
                  </a:lnTo>
                  <a:lnTo>
                    <a:pt x="29629" y="342214"/>
                  </a:lnTo>
                  <a:lnTo>
                    <a:pt x="29629" y="342849"/>
                  </a:lnTo>
                  <a:lnTo>
                    <a:pt x="29417" y="343695"/>
                  </a:lnTo>
                  <a:lnTo>
                    <a:pt x="0" y="41353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2" name="Полилиния: фигура 1261">
              <a:extLst>
                <a:ext uri="{FF2B5EF4-FFF2-40B4-BE49-F238E27FC236}">
                  <a16:creationId xmlns:a16="http://schemas.microsoft.com/office/drawing/2014/main" id="{26962431-6E3A-8041-4D08-ED78DC347EB8}"/>
                </a:ext>
              </a:extLst>
            </p:cNvPr>
            <p:cNvSpPr/>
            <p:nvPr/>
          </p:nvSpPr>
          <p:spPr>
            <a:xfrm>
              <a:off x="5516914" y="4889112"/>
              <a:ext cx="462137" cy="655085"/>
            </a:xfrm>
            <a:custGeom>
              <a:avLst/>
              <a:gdLst>
                <a:gd name="connsiteX0" fmla="*/ 13545 w 541362"/>
                <a:gd name="connsiteY0" fmla="*/ 420307 h 767388"/>
                <a:gd name="connsiteX1" fmla="*/ 39576 w 541362"/>
                <a:gd name="connsiteY1" fmla="*/ 427926 h 767388"/>
                <a:gd name="connsiteX2" fmla="*/ 41269 w 541362"/>
                <a:gd name="connsiteY2" fmla="*/ 474486 h 767388"/>
                <a:gd name="connsiteX3" fmla="*/ 25185 w 541362"/>
                <a:gd name="connsiteY3" fmla="*/ 492686 h 767388"/>
                <a:gd name="connsiteX4" fmla="*/ 35978 w 541362"/>
                <a:gd name="connsiteY4" fmla="*/ 524855 h 767388"/>
                <a:gd name="connsiteX5" fmla="*/ 0 w 541362"/>
                <a:gd name="connsiteY5" fmla="*/ 566335 h 767388"/>
                <a:gd name="connsiteX6" fmla="*/ 7196 w 541362"/>
                <a:gd name="connsiteY6" fmla="*/ 596811 h 767388"/>
                <a:gd name="connsiteX7" fmla="*/ 84443 w 541362"/>
                <a:gd name="connsiteY7" fmla="*/ 614800 h 767388"/>
                <a:gd name="connsiteX8" fmla="*/ 88040 w 541362"/>
                <a:gd name="connsiteY8" fmla="*/ 656069 h 767388"/>
                <a:gd name="connsiteX9" fmla="*/ 125711 w 541362"/>
                <a:gd name="connsiteY9" fmla="*/ 657762 h 767388"/>
                <a:gd name="connsiteX10" fmla="*/ 154494 w 541362"/>
                <a:gd name="connsiteY10" fmla="*/ 664957 h 767388"/>
                <a:gd name="connsiteX11" fmla="*/ 183276 w 541362"/>
                <a:gd name="connsiteY11" fmla="*/ 697337 h 767388"/>
                <a:gd name="connsiteX12" fmla="*/ 142007 w 541362"/>
                <a:gd name="connsiteY12" fmla="*/ 731411 h 767388"/>
                <a:gd name="connsiteX13" fmla="*/ 142007 w 541362"/>
                <a:gd name="connsiteY13" fmla="*/ 760193 h 767388"/>
                <a:gd name="connsiteX14" fmla="*/ 183276 w 541362"/>
                <a:gd name="connsiteY14" fmla="*/ 747706 h 767388"/>
                <a:gd name="connsiteX15" fmla="*/ 219254 w 541362"/>
                <a:gd name="connsiteY15" fmla="*/ 767389 h 767388"/>
                <a:gd name="connsiteX16" fmla="*/ 251423 w 541362"/>
                <a:gd name="connsiteY16" fmla="*/ 760193 h 767388"/>
                <a:gd name="connsiteX17" fmla="*/ 278512 w 541362"/>
                <a:gd name="connsiteY17" fmla="*/ 736913 h 767388"/>
                <a:gd name="connsiteX18" fmla="*/ 355970 w 541362"/>
                <a:gd name="connsiteY18" fmla="*/ 722734 h 767388"/>
                <a:gd name="connsiteX19" fmla="*/ 386234 w 541362"/>
                <a:gd name="connsiteY19" fmla="*/ 650566 h 767388"/>
                <a:gd name="connsiteX20" fmla="*/ 380732 w 541362"/>
                <a:gd name="connsiteY20" fmla="*/ 520411 h 767388"/>
                <a:gd name="connsiteX21" fmla="*/ 380732 w 541362"/>
                <a:gd name="connsiteY21" fmla="*/ 519564 h 767388"/>
                <a:gd name="connsiteX22" fmla="*/ 381155 w 541362"/>
                <a:gd name="connsiteY22" fmla="*/ 518717 h 767388"/>
                <a:gd name="connsiteX23" fmla="*/ 407397 w 541362"/>
                <a:gd name="connsiteY23" fmla="*/ 471946 h 767388"/>
                <a:gd name="connsiteX24" fmla="*/ 407821 w 541362"/>
                <a:gd name="connsiteY24" fmla="*/ 470888 h 767388"/>
                <a:gd name="connsiteX25" fmla="*/ 408879 w 541362"/>
                <a:gd name="connsiteY25" fmla="*/ 470465 h 767388"/>
                <a:gd name="connsiteX26" fmla="*/ 453746 w 541362"/>
                <a:gd name="connsiteY26" fmla="*/ 451841 h 767388"/>
                <a:gd name="connsiteX27" fmla="*/ 454592 w 541362"/>
                <a:gd name="connsiteY27" fmla="*/ 451417 h 767388"/>
                <a:gd name="connsiteX28" fmla="*/ 455227 w 541362"/>
                <a:gd name="connsiteY28" fmla="*/ 451629 h 767388"/>
                <a:gd name="connsiteX29" fmla="*/ 506654 w 541362"/>
                <a:gd name="connsiteY29" fmla="*/ 455015 h 767388"/>
                <a:gd name="connsiteX30" fmla="*/ 494803 w 541362"/>
                <a:gd name="connsiteY30" fmla="*/ 409090 h 767388"/>
                <a:gd name="connsiteX31" fmla="*/ 494168 w 541362"/>
                <a:gd name="connsiteY31" fmla="*/ 406551 h 767388"/>
                <a:gd name="connsiteX32" fmla="*/ 496496 w 541362"/>
                <a:gd name="connsiteY32" fmla="*/ 405281 h 767388"/>
                <a:gd name="connsiteX33" fmla="*/ 539669 w 541362"/>
                <a:gd name="connsiteY33" fmla="*/ 380096 h 767388"/>
                <a:gd name="connsiteX34" fmla="*/ 539669 w 541362"/>
                <a:gd name="connsiteY34" fmla="*/ 198302 h 767388"/>
                <a:gd name="connsiteX35" fmla="*/ 508771 w 541362"/>
                <a:gd name="connsiteY35" fmla="*/ 165710 h 767388"/>
                <a:gd name="connsiteX36" fmla="*/ 506654 w 541362"/>
                <a:gd name="connsiteY36" fmla="*/ 163594 h 767388"/>
                <a:gd name="connsiteX37" fmla="*/ 508559 w 541362"/>
                <a:gd name="connsiteY37" fmla="*/ 161266 h 767388"/>
                <a:gd name="connsiteX38" fmla="*/ 541362 w 541362"/>
                <a:gd name="connsiteY38" fmla="*/ 121267 h 767388"/>
                <a:gd name="connsiteX39" fmla="*/ 538400 w 541362"/>
                <a:gd name="connsiteY39" fmla="*/ 96506 h 767388"/>
                <a:gd name="connsiteX40" fmla="*/ 477449 w 541362"/>
                <a:gd name="connsiteY40" fmla="*/ 138198 h 767388"/>
                <a:gd name="connsiteX41" fmla="*/ 476602 w 541362"/>
                <a:gd name="connsiteY41" fmla="*/ 138833 h 767388"/>
                <a:gd name="connsiteX42" fmla="*/ 475544 w 541362"/>
                <a:gd name="connsiteY42" fmla="*/ 138833 h 767388"/>
                <a:gd name="connsiteX43" fmla="*/ 428772 w 541362"/>
                <a:gd name="connsiteY43" fmla="*/ 136928 h 767388"/>
                <a:gd name="connsiteX44" fmla="*/ 427926 w 541362"/>
                <a:gd name="connsiteY44" fmla="*/ 136928 h 767388"/>
                <a:gd name="connsiteX45" fmla="*/ 427291 w 541362"/>
                <a:gd name="connsiteY45" fmla="*/ 136505 h 767388"/>
                <a:gd name="connsiteX46" fmla="*/ 381578 w 541362"/>
                <a:gd name="connsiteY46" fmla="*/ 110897 h 767388"/>
                <a:gd name="connsiteX47" fmla="*/ 332267 w 541362"/>
                <a:gd name="connsiteY47" fmla="*/ 118092 h 767388"/>
                <a:gd name="connsiteX48" fmla="*/ 330997 w 541362"/>
                <a:gd name="connsiteY48" fmla="*/ 118304 h 767388"/>
                <a:gd name="connsiteX49" fmla="*/ 329727 w 541362"/>
                <a:gd name="connsiteY49" fmla="*/ 117457 h 767388"/>
                <a:gd name="connsiteX50" fmla="*/ 264967 w 541362"/>
                <a:gd name="connsiteY50" fmla="*/ 71321 h 767388"/>
                <a:gd name="connsiteX51" fmla="*/ 235761 w 541362"/>
                <a:gd name="connsiteY51" fmla="*/ 65819 h 767388"/>
                <a:gd name="connsiteX52" fmla="*/ 230682 w 541362"/>
                <a:gd name="connsiteY52" fmla="*/ 64972 h 767388"/>
                <a:gd name="connsiteX53" fmla="*/ 233645 w 541362"/>
                <a:gd name="connsiteY53" fmla="*/ 60528 h 767388"/>
                <a:gd name="connsiteX54" fmla="*/ 254597 w 541362"/>
                <a:gd name="connsiteY54" fmla="*/ 31110 h 767388"/>
                <a:gd name="connsiteX55" fmla="*/ 223275 w 541362"/>
                <a:gd name="connsiteY55" fmla="*/ 0 h 767388"/>
                <a:gd name="connsiteX56" fmla="*/ 162959 w 541362"/>
                <a:gd name="connsiteY56" fmla="*/ 58411 h 767388"/>
                <a:gd name="connsiteX57" fmla="*/ 157668 w 541362"/>
                <a:gd name="connsiteY57" fmla="*/ 113225 h 767388"/>
                <a:gd name="connsiteX58" fmla="*/ 157457 w 541362"/>
                <a:gd name="connsiteY58" fmla="*/ 114283 h 767388"/>
                <a:gd name="connsiteX59" fmla="*/ 156822 w 541362"/>
                <a:gd name="connsiteY59" fmla="*/ 115129 h 767388"/>
                <a:gd name="connsiteX60" fmla="*/ 139256 w 541362"/>
                <a:gd name="connsiteY60" fmla="*/ 136293 h 767388"/>
                <a:gd name="connsiteX61" fmla="*/ 143912 w 541362"/>
                <a:gd name="connsiteY61" fmla="*/ 153435 h 767388"/>
                <a:gd name="connsiteX62" fmla="*/ 181583 w 541362"/>
                <a:gd name="connsiteY62" fmla="*/ 167826 h 767388"/>
                <a:gd name="connsiteX63" fmla="*/ 183064 w 541362"/>
                <a:gd name="connsiteY63" fmla="*/ 168250 h 767388"/>
                <a:gd name="connsiteX64" fmla="*/ 183488 w 541362"/>
                <a:gd name="connsiteY64" fmla="*/ 169731 h 767388"/>
                <a:gd name="connsiteX65" fmla="*/ 196609 w 541362"/>
                <a:gd name="connsiteY65" fmla="*/ 205286 h 767388"/>
                <a:gd name="connsiteX66" fmla="*/ 197032 w 541362"/>
                <a:gd name="connsiteY66" fmla="*/ 206132 h 767388"/>
                <a:gd name="connsiteX67" fmla="*/ 196821 w 541362"/>
                <a:gd name="connsiteY67" fmla="*/ 207191 h 767388"/>
                <a:gd name="connsiteX68" fmla="*/ 189202 w 541362"/>
                <a:gd name="connsiteY68" fmla="*/ 240840 h 767388"/>
                <a:gd name="connsiteX69" fmla="*/ 189202 w 541362"/>
                <a:gd name="connsiteY69" fmla="*/ 241264 h 767388"/>
                <a:gd name="connsiteX70" fmla="*/ 188778 w 541362"/>
                <a:gd name="connsiteY70" fmla="*/ 241899 h 767388"/>
                <a:gd name="connsiteX71" fmla="*/ 175657 w 541362"/>
                <a:gd name="connsiteY71" fmla="*/ 262427 h 767388"/>
                <a:gd name="connsiteX72" fmla="*/ 174599 w 541362"/>
                <a:gd name="connsiteY72" fmla="*/ 264332 h 767388"/>
                <a:gd name="connsiteX73" fmla="*/ 172271 w 541362"/>
                <a:gd name="connsiteY73" fmla="*/ 263909 h 767388"/>
                <a:gd name="connsiteX74" fmla="*/ 127404 w 541362"/>
                <a:gd name="connsiteY74" fmla="*/ 254808 h 767388"/>
                <a:gd name="connsiteX75" fmla="*/ 93754 w 541362"/>
                <a:gd name="connsiteY75" fmla="*/ 292056 h 767388"/>
                <a:gd name="connsiteX76" fmla="*/ 84654 w 541362"/>
                <a:gd name="connsiteY76" fmla="*/ 334172 h 767388"/>
                <a:gd name="connsiteX77" fmla="*/ 84443 w 541362"/>
                <a:gd name="connsiteY77" fmla="*/ 335230 h 767388"/>
                <a:gd name="connsiteX78" fmla="*/ 83596 w 541362"/>
                <a:gd name="connsiteY78" fmla="*/ 335865 h 767388"/>
                <a:gd name="connsiteX79" fmla="*/ 24338 w 541362"/>
                <a:gd name="connsiteY79" fmla="*/ 391525 h 767388"/>
                <a:gd name="connsiteX80" fmla="*/ 13545 w 541362"/>
                <a:gd name="connsiteY80" fmla="*/ 420307 h 76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41362" h="767388">
                  <a:moveTo>
                    <a:pt x="13545" y="420307"/>
                  </a:moveTo>
                  <a:lnTo>
                    <a:pt x="39576" y="427926"/>
                  </a:lnTo>
                  <a:lnTo>
                    <a:pt x="41269" y="474486"/>
                  </a:lnTo>
                  <a:lnTo>
                    <a:pt x="25185" y="492686"/>
                  </a:lnTo>
                  <a:lnTo>
                    <a:pt x="35978" y="524855"/>
                  </a:lnTo>
                  <a:lnTo>
                    <a:pt x="0" y="566335"/>
                  </a:lnTo>
                  <a:lnTo>
                    <a:pt x="7196" y="596811"/>
                  </a:lnTo>
                  <a:lnTo>
                    <a:pt x="84443" y="614800"/>
                  </a:lnTo>
                  <a:lnTo>
                    <a:pt x="88040" y="656069"/>
                  </a:lnTo>
                  <a:lnTo>
                    <a:pt x="125711" y="657762"/>
                  </a:lnTo>
                  <a:lnTo>
                    <a:pt x="154494" y="664957"/>
                  </a:lnTo>
                  <a:lnTo>
                    <a:pt x="183276" y="697337"/>
                  </a:lnTo>
                  <a:lnTo>
                    <a:pt x="142007" y="731411"/>
                  </a:lnTo>
                  <a:lnTo>
                    <a:pt x="142007" y="760193"/>
                  </a:lnTo>
                  <a:lnTo>
                    <a:pt x="183276" y="747706"/>
                  </a:lnTo>
                  <a:lnTo>
                    <a:pt x="219254" y="767389"/>
                  </a:lnTo>
                  <a:lnTo>
                    <a:pt x="251423" y="760193"/>
                  </a:lnTo>
                  <a:lnTo>
                    <a:pt x="278512" y="736913"/>
                  </a:lnTo>
                  <a:lnTo>
                    <a:pt x="355970" y="722734"/>
                  </a:lnTo>
                  <a:lnTo>
                    <a:pt x="386234" y="650566"/>
                  </a:lnTo>
                  <a:lnTo>
                    <a:pt x="380732" y="520411"/>
                  </a:lnTo>
                  <a:lnTo>
                    <a:pt x="380732" y="519564"/>
                  </a:lnTo>
                  <a:lnTo>
                    <a:pt x="381155" y="518717"/>
                  </a:lnTo>
                  <a:lnTo>
                    <a:pt x="407397" y="471946"/>
                  </a:lnTo>
                  <a:lnTo>
                    <a:pt x="407821" y="470888"/>
                  </a:lnTo>
                  <a:lnTo>
                    <a:pt x="408879" y="470465"/>
                  </a:lnTo>
                  <a:lnTo>
                    <a:pt x="453746" y="451841"/>
                  </a:lnTo>
                  <a:lnTo>
                    <a:pt x="454592" y="451417"/>
                  </a:lnTo>
                  <a:lnTo>
                    <a:pt x="455227" y="451629"/>
                  </a:lnTo>
                  <a:lnTo>
                    <a:pt x="506654" y="455015"/>
                  </a:lnTo>
                  <a:lnTo>
                    <a:pt x="494803" y="409090"/>
                  </a:lnTo>
                  <a:lnTo>
                    <a:pt x="494168" y="406551"/>
                  </a:lnTo>
                  <a:lnTo>
                    <a:pt x="496496" y="405281"/>
                  </a:lnTo>
                  <a:lnTo>
                    <a:pt x="539669" y="380096"/>
                  </a:lnTo>
                  <a:lnTo>
                    <a:pt x="539669" y="198302"/>
                  </a:lnTo>
                  <a:lnTo>
                    <a:pt x="508771" y="165710"/>
                  </a:lnTo>
                  <a:lnTo>
                    <a:pt x="506654" y="163594"/>
                  </a:lnTo>
                  <a:lnTo>
                    <a:pt x="508559" y="161266"/>
                  </a:lnTo>
                  <a:lnTo>
                    <a:pt x="541362" y="121267"/>
                  </a:lnTo>
                  <a:lnTo>
                    <a:pt x="538400" y="96506"/>
                  </a:lnTo>
                  <a:lnTo>
                    <a:pt x="477449" y="138198"/>
                  </a:lnTo>
                  <a:lnTo>
                    <a:pt x="476602" y="138833"/>
                  </a:lnTo>
                  <a:lnTo>
                    <a:pt x="475544" y="138833"/>
                  </a:lnTo>
                  <a:lnTo>
                    <a:pt x="428772" y="136928"/>
                  </a:lnTo>
                  <a:lnTo>
                    <a:pt x="427926" y="136928"/>
                  </a:lnTo>
                  <a:lnTo>
                    <a:pt x="427291" y="136505"/>
                  </a:lnTo>
                  <a:lnTo>
                    <a:pt x="381578" y="110897"/>
                  </a:lnTo>
                  <a:lnTo>
                    <a:pt x="332267" y="118092"/>
                  </a:lnTo>
                  <a:lnTo>
                    <a:pt x="330997" y="118304"/>
                  </a:lnTo>
                  <a:lnTo>
                    <a:pt x="329727" y="117457"/>
                  </a:lnTo>
                  <a:lnTo>
                    <a:pt x="264967" y="71321"/>
                  </a:lnTo>
                  <a:lnTo>
                    <a:pt x="235761" y="65819"/>
                  </a:lnTo>
                  <a:lnTo>
                    <a:pt x="230682" y="64972"/>
                  </a:lnTo>
                  <a:lnTo>
                    <a:pt x="233645" y="60528"/>
                  </a:lnTo>
                  <a:lnTo>
                    <a:pt x="254597" y="31110"/>
                  </a:lnTo>
                  <a:lnTo>
                    <a:pt x="223275" y="0"/>
                  </a:lnTo>
                  <a:lnTo>
                    <a:pt x="162959" y="58411"/>
                  </a:lnTo>
                  <a:lnTo>
                    <a:pt x="157668" y="113225"/>
                  </a:lnTo>
                  <a:lnTo>
                    <a:pt x="157457" y="114283"/>
                  </a:lnTo>
                  <a:lnTo>
                    <a:pt x="156822" y="115129"/>
                  </a:lnTo>
                  <a:lnTo>
                    <a:pt x="139256" y="136293"/>
                  </a:lnTo>
                  <a:lnTo>
                    <a:pt x="143912" y="153435"/>
                  </a:lnTo>
                  <a:lnTo>
                    <a:pt x="181583" y="167826"/>
                  </a:lnTo>
                  <a:lnTo>
                    <a:pt x="183064" y="168250"/>
                  </a:lnTo>
                  <a:lnTo>
                    <a:pt x="183488" y="169731"/>
                  </a:lnTo>
                  <a:lnTo>
                    <a:pt x="196609" y="205286"/>
                  </a:lnTo>
                  <a:lnTo>
                    <a:pt x="197032" y="206132"/>
                  </a:lnTo>
                  <a:lnTo>
                    <a:pt x="196821" y="207191"/>
                  </a:lnTo>
                  <a:lnTo>
                    <a:pt x="189202" y="240840"/>
                  </a:lnTo>
                  <a:lnTo>
                    <a:pt x="189202" y="241264"/>
                  </a:lnTo>
                  <a:lnTo>
                    <a:pt x="188778" y="241899"/>
                  </a:lnTo>
                  <a:lnTo>
                    <a:pt x="175657" y="262427"/>
                  </a:lnTo>
                  <a:lnTo>
                    <a:pt x="174599" y="264332"/>
                  </a:lnTo>
                  <a:lnTo>
                    <a:pt x="172271" y="263909"/>
                  </a:lnTo>
                  <a:lnTo>
                    <a:pt x="127404" y="254808"/>
                  </a:lnTo>
                  <a:lnTo>
                    <a:pt x="93754" y="292056"/>
                  </a:lnTo>
                  <a:lnTo>
                    <a:pt x="84654" y="334172"/>
                  </a:lnTo>
                  <a:lnTo>
                    <a:pt x="84443" y="335230"/>
                  </a:lnTo>
                  <a:lnTo>
                    <a:pt x="83596" y="335865"/>
                  </a:lnTo>
                  <a:lnTo>
                    <a:pt x="24338" y="391525"/>
                  </a:lnTo>
                  <a:lnTo>
                    <a:pt x="13545" y="4203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3" name="Полилиния: фигура 1262">
              <a:extLst>
                <a:ext uri="{FF2B5EF4-FFF2-40B4-BE49-F238E27FC236}">
                  <a16:creationId xmlns:a16="http://schemas.microsoft.com/office/drawing/2014/main" id="{07490BD0-3D5A-7940-1279-08A710C787D6}"/>
                </a:ext>
              </a:extLst>
            </p:cNvPr>
            <p:cNvSpPr/>
            <p:nvPr/>
          </p:nvSpPr>
          <p:spPr>
            <a:xfrm>
              <a:off x="5957011" y="4750544"/>
              <a:ext cx="901331" cy="717414"/>
            </a:xfrm>
            <a:custGeom>
              <a:avLst/>
              <a:gdLst>
                <a:gd name="connsiteX0" fmla="*/ 752151 w 1055847"/>
                <a:gd name="connsiteY0" fmla="*/ 108569 h 840402"/>
                <a:gd name="connsiteX1" fmla="*/ 703475 w 1055847"/>
                <a:gd name="connsiteY1" fmla="*/ 73649 h 840402"/>
                <a:gd name="connsiteX2" fmla="*/ 606123 w 1055847"/>
                <a:gd name="connsiteY2" fmla="*/ 129521 h 840402"/>
                <a:gd name="connsiteX3" fmla="*/ 604218 w 1055847"/>
                <a:gd name="connsiteY3" fmla="*/ 130579 h 840402"/>
                <a:gd name="connsiteX4" fmla="*/ 602525 w 1055847"/>
                <a:gd name="connsiteY4" fmla="*/ 129309 h 840402"/>
                <a:gd name="connsiteX5" fmla="*/ 520834 w 1055847"/>
                <a:gd name="connsiteY5" fmla="*/ 69417 h 840402"/>
                <a:gd name="connsiteX6" fmla="*/ 404435 w 1055847"/>
                <a:gd name="connsiteY6" fmla="*/ 67512 h 840402"/>
                <a:gd name="connsiteX7" fmla="*/ 403588 w 1055847"/>
                <a:gd name="connsiteY7" fmla="*/ 67512 h 840402"/>
                <a:gd name="connsiteX8" fmla="*/ 402741 w 1055847"/>
                <a:gd name="connsiteY8" fmla="*/ 67089 h 840402"/>
                <a:gd name="connsiteX9" fmla="*/ 326130 w 1055847"/>
                <a:gd name="connsiteY9" fmla="*/ 15873 h 840402"/>
                <a:gd name="connsiteX10" fmla="*/ 271316 w 1055847"/>
                <a:gd name="connsiteY10" fmla="*/ 0 h 840402"/>
                <a:gd name="connsiteX11" fmla="*/ 220312 w 1055847"/>
                <a:gd name="connsiteY11" fmla="*/ 38729 h 840402"/>
                <a:gd name="connsiteX12" fmla="*/ 182218 w 1055847"/>
                <a:gd name="connsiteY12" fmla="*/ 160631 h 840402"/>
                <a:gd name="connsiteX13" fmla="*/ 181371 w 1055847"/>
                <a:gd name="connsiteY13" fmla="*/ 163382 h 840402"/>
                <a:gd name="connsiteX14" fmla="*/ 178620 w 1055847"/>
                <a:gd name="connsiteY14" fmla="*/ 162959 h 840402"/>
                <a:gd name="connsiteX15" fmla="*/ 133965 w 1055847"/>
                <a:gd name="connsiteY15" fmla="*/ 157668 h 840402"/>
                <a:gd name="connsiteX16" fmla="*/ 99468 w 1055847"/>
                <a:gd name="connsiteY16" fmla="*/ 179890 h 840402"/>
                <a:gd name="connsiteX17" fmla="*/ 92273 w 1055847"/>
                <a:gd name="connsiteY17" fmla="*/ 217138 h 840402"/>
                <a:gd name="connsiteX18" fmla="*/ 92061 w 1055847"/>
                <a:gd name="connsiteY18" fmla="*/ 218619 h 840402"/>
                <a:gd name="connsiteX19" fmla="*/ 90791 w 1055847"/>
                <a:gd name="connsiteY19" fmla="*/ 219466 h 840402"/>
                <a:gd name="connsiteX20" fmla="*/ 29206 w 1055847"/>
                <a:gd name="connsiteY20" fmla="*/ 254597 h 840402"/>
                <a:gd name="connsiteX21" fmla="*/ 32592 w 1055847"/>
                <a:gd name="connsiteY21" fmla="*/ 284226 h 840402"/>
                <a:gd name="connsiteX22" fmla="*/ 32803 w 1055847"/>
                <a:gd name="connsiteY22" fmla="*/ 285707 h 840402"/>
                <a:gd name="connsiteX23" fmla="*/ 31745 w 1055847"/>
                <a:gd name="connsiteY23" fmla="*/ 286766 h 840402"/>
                <a:gd name="connsiteX24" fmla="*/ 0 w 1055847"/>
                <a:gd name="connsiteY24" fmla="*/ 325706 h 840402"/>
                <a:gd name="connsiteX25" fmla="*/ 29841 w 1055847"/>
                <a:gd name="connsiteY25" fmla="*/ 357029 h 840402"/>
                <a:gd name="connsiteX26" fmla="*/ 30687 w 1055847"/>
                <a:gd name="connsiteY26" fmla="*/ 358087 h 840402"/>
                <a:gd name="connsiteX27" fmla="*/ 30687 w 1055847"/>
                <a:gd name="connsiteY27" fmla="*/ 359357 h 840402"/>
                <a:gd name="connsiteX28" fmla="*/ 30687 w 1055847"/>
                <a:gd name="connsiteY28" fmla="*/ 463693 h 840402"/>
                <a:gd name="connsiteX29" fmla="*/ 260523 w 1055847"/>
                <a:gd name="connsiteY29" fmla="*/ 573108 h 840402"/>
                <a:gd name="connsiteX30" fmla="*/ 261158 w 1055847"/>
                <a:gd name="connsiteY30" fmla="*/ 573531 h 840402"/>
                <a:gd name="connsiteX31" fmla="*/ 261792 w 1055847"/>
                <a:gd name="connsiteY31" fmla="*/ 574166 h 840402"/>
                <a:gd name="connsiteX32" fmla="*/ 304754 w 1055847"/>
                <a:gd name="connsiteY32" fmla="*/ 630250 h 840402"/>
                <a:gd name="connsiteX33" fmla="*/ 305178 w 1055847"/>
                <a:gd name="connsiteY33" fmla="*/ 630673 h 840402"/>
                <a:gd name="connsiteX34" fmla="*/ 305178 w 1055847"/>
                <a:gd name="connsiteY34" fmla="*/ 631307 h 840402"/>
                <a:gd name="connsiteX35" fmla="*/ 317664 w 1055847"/>
                <a:gd name="connsiteY35" fmla="*/ 677444 h 840402"/>
                <a:gd name="connsiteX36" fmla="*/ 384117 w 1055847"/>
                <a:gd name="connsiteY36" fmla="*/ 675539 h 840402"/>
                <a:gd name="connsiteX37" fmla="*/ 386234 w 1055847"/>
                <a:gd name="connsiteY37" fmla="*/ 675539 h 840402"/>
                <a:gd name="connsiteX38" fmla="*/ 387292 w 1055847"/>
                <a:gd name="connsiteY38" fmla="*/ 677232 h 840402"/>
                <a:gd name="connsiteX39" fmla="*/ 410572 w 1055847"/>
                <a:gd name="connsiteY39" fmla="*/ 720406 h 840402"/>
                <a:gd name="connsiteX40" fmla="*/ 541362 w 1055847"/>
                <a:gd name="connsiteY40" fmla="*/ 724215 h 840402"/>
                <a:gd name="connsiteX41" fmla="*/ 544749 w 1055847"/>
                <a:gd name="connsiteY41" fmla="*/ 724215 h 840402"/>
                <a:gd name="connsiteX42" fmla="*/ 544537 w 1055847"/>
                <a:gd name="connsiteY42" fmla="*/ 727601 h 840402"/>
                <a:gd name="connsiteX43" fmla="*/ 539035 w 1055847"/>
                <a:gd name="connsiteY43" fmla="*/ 819874 h 840402"/>
                <a:gd name="connsiteX44" fmla="*/ 554907 w 1055847"/>
                <a:gd name="connsiteY44" fmla="*/ 840403 h 840402"/>
                <a:gd name="connsiteX45" fmla="*/ 597022 w 1055847"/>
                <a:gd name="connsiteY45" fmla="*/ 805271 h 840402"/>
                <a:gd name="connsiteX46" fmla="*/ 598081 w 1055847"/>
                <a:gd name="connsiteY46" fmla="*/ 804425 h 840402"/>
                <a:gd name="connsiteX47" fmla="*/ 599139 w 1055847"/>
                <a:gd name="connsiteY47" fmla="*/ 804425 h 840402"/>
                <a:gd name="connsiteX48" fmla="*/ 634694 w 1055847"/>
                <a:gd name="connsiteY48" fmla="*/ 804425 h 840402"/>
                <a:gd name="connsiteX49" fmla="*/ 638080 w 1055847"/>
                <a:gd name="connsiteY49" fmla="*/ 804425 h 840402"/>
                <a:gd name="connsiteX50" fmla="*/ 638080 w 1055847"/>
                <a:gd name="connsiteY50" fmla="*/ 804637 h 840402"/>
                <a:gd name="connsiteX51" fmla="*/ 724003 w 1055847"/>
                <a:gd name="connsiteY51" fmla="*/ 804848 h 840402"/>
                <a:gd name="connsiteX52" fmla="*/ 756172 w 1055847"/>
                <a:gd name="connsiteY52" fmla="*/ 766966 h 840402"/>
                <a:gd name="connsiteX53" fmla="*/ 757019 w 1055847"/>
                <a:gd name="connsiteY53" fmla="*/ 765907 h 840402"/>
                <a:gd name="connsiteX54" fmla="*/ 758288 w 1055847"/>
                <a:gd name="connsiteY54" fmla="*/ 765907 h 840402"/>
                <a:gd name="connsiteX55" fmla="*/ 845482 w 1055847"/>
                <a:gd name="connsiteY55" fmla="*/ 753844 h 840402"/>
                <a:gd name="connsiteX56" fmla="*/ 846540 w 1055847"/>
                <a:gd name="connsiteY56" fmla="*/ 753632 h 840402"/>
                <a:gd name="connsiteX57" fmla="*/ 847387 w 1055847"/>
                <a:gd name="connsiteY57" fmla="*/ 754056 h 840402"/>
                <a:gd name="connsiteX58" fmla="*/ 921247 w 1055847"/>
                <a:gd name="connsiteY58" fmla="*/ 786648 h 840402"/>
                <a:gd name="connsiteX59" fmla="*/ 981352 w 1055847"/>
                <a:gd name="connsiteY59" fmla="*/ 760828 h 840402"/>
                <a:gd name="connsiteX60" fmla="*/ 984314 w 1055847"/>
                <a:gd name="connsiteY60" fmla="*/ 699666 h 840402"/>
                <a:gd name="connsiteX61" fmla="*/ 984314 w 1055847"/>
                <a:gd name="connsiteY61" fmla="*/ 698184 h 840402"/>
                <a:gd name="connsiteX62" fmla="*/ 985584 w 1055847"/>
                <a:gd name="connsiteY62" fmla="*/ 697338 h 840402"/>
                <a:gd name="connsiteX63" fmla="*/ 1047805 w 1055847"/>
                <a:gd name="connsiteY63" fmla="*/ 649720 h 840402"/>
                <a:gd name="connsiteX64" fmla="*/ 1055847 w 1055847"/>
                <a:gd name="connsiteY64" fmla="*/ 620726 h 840402"/>
                <a:gd name="connsiteX65" fmla="*/ 1001669 w 1055847"/>
                <a:gd name="connsiteY65" fmla="*/ 603583 h 840402"/>
                <a:gd name="connsiteX66" fmla="*/ 1000822 w 1055847"/>
                <a:gd name="connsiteY66" fmla="*/ 603372 h 840402"/>
                <a:gd name="connsiteX67" fmla="*/ 1000187 w 1055847"/>
                <a:gd name="connsiteY67" fmla="*/ 602948 h 840402"/>
                <a:gd name="connsiteX68" fmla="*/ 961035 w 1055847"/>
                <a:gd name="connsiteY68" fmla="*/ 563796 h 840402"/>
                <a:gd name="connsiteX69" fmla="*/ 960188 w 1055847"/>
                <a:gd name="connsiteY69" fmla="*/ 562949 h 840402"/>
                <a:gd name="connsiteX70" fmla="*/ 960188 w 1055847"/>
                <a:gd name="connsiteY70" fmla="*/ 561680 h 840402"/>
                <a:gd name="connsiteX71" fmla="*/ 954051 w 1055847"/>
                <a:gd name="connsiteY71" fmla="*/ 510464 h 840402"/>
                <a:gd name="connsiteX72" fmla="*/ 953839 w 1055847"/>
                <a:gd name="connsiteY72" fmla="*/ 508771 h 840402"/>
                <a:gd name="connsiteX73" fmla="*/ 955321 w 1055847"/>
                <a:gd name="connsiteY73" fmla="*/ 507501 h 840402"/>
                <a:gd name="connsiteX74" fmla="*/ 1023467 w 1055847"/>
                <a:gd name="connsiteY74" fmla="*/ 448243 h 840402"/>
                <a:gd name="connsiteX75" fmla="*/ 1026218 w 1055847"/>
                <a:gd name="connsiteY75" fmla="*/ 413747 h 840402"/>
                <a:gd name="connsiteX76" fmla="*/ 981140 w 1055847"/>
                <a:gd name="connsiteY76" fmla="*/ 408033 h 840402"/>
                <a:gd name="connsiteX77" fmla="*/ 979235 w 1055847"/>
                <a:gd name="connsiteY77" fmla="*/ 407821 h 840402"/>
                <a:gd name="connsiteX78" fmla="*/ 978601 w 1055847"/>
                <a:gd name="connsiteY78" fmla="*/ 406128 h 840402"/>
                <a:gd name="connsiteX79" fmla="*/ 928019 w 1055847"/>
                <a:gd name="connsiteY79" fmla="*/ 302215 h 840402"/>
                <a:gd name="connsiteX80" fmla="*/ 755114 w 1055847"/>
                <a:gd name="connsiteY80" fmla="*/ 275549 h 840402"/>
                <a:gd name="connsiteX81" fmla="*/ 752363 w 1055847"/>
                <a:gd name="connsiteY81" fmla="*/ 275126 h 840402"/>
                <a:gd name="connsiteX82" fmla="*/ 752363 w 1055847"/>
                <a:gd name="connsiteY82" fmla="*/ 272163 h 840402"/>
                <a:gd name="connsiteX83" fmla="*/ 752363 w 1055847"/>
                <a:gd name="connsiteY83" fmla="*/ 224122 h 840402"/>
                <a:gd name="connsiteX84" fmla="*/ 752363 w 1055847"/>
                <a:gd name="connsiteY84" fmla="*/ 222852 h 840402"/>
                <a:gd name="connsiteX85" fmla="*/ 752998 w 1055847"/>
                <a:gd name="connsiteY85" fmla="*/ 222005 h 840402"/>
                <a:gd name="connsiteX86" fmla="*/ 776066 w 1055847"/>
                <a:gd name="connsiteY86" fmla="*/ 193223 h 840402"/>
                <a:gd name="connsiteX87" fmla="*/ 752151 w 1055847"/>
                <a:gd name="connsiteY87" fmla="*/ 108569 h 840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55847" h="840402">
                  <a:moveTo>
                    <a:pt x="752151" y="108569"/>
                  </a:moveTo>
                  <a:lnTo>
                    <a:pt x="703475" y="73649"/>
                  </a:lnTo>
                  <a:lnTo>
                    <a:pt x="606123" y="129521"/>
                  </a:lnTo>
                  <a:lnTo>
                    <a:pt x="604218" y="130579"/>
                  </a:lnTo>
                  <a:lnTo>
                    <a:pt x="602525" y="129309"/>
                  </a:lnTo>
                  <a:lnTo>
                    <a:pt x="520834" y="69417"/>
                  </a:lnTo>
                  <a:lnTo>
                    <a:pt x="404435" y="67512"/>
                  </a:lnTo>
                  <a:lnTo>
                    <a:pt x="403588" y="67512"/>
                  </a:lnTo>
                  <a:lnTo>
                    <a:pt x="402741" y="67089"/>
                  </a:lnTo>
                  <a:lnTo>
                    <a:pt x="326130" y="15873"/>
                  </a:lnTo>
                  <a:lnTo>
                    <a:pt x="271316" y="0"/>
                  </a:lnTo>
                  <a:lnTo>
                    <a:pt x="220312" y="38729"/>
                  </a:lnTo>
                  <a:lnTo>
                    <a:pt x="182218" y="160631"/>
                  </a:lnTo>
                  <a:lnTo>
                    <a:pt x="181371" y="163382"/>
                  </a:lnTo>
                  <a:lnTo>
                    <a:pt x="178620" y="162959"/>
                  </a:lnTo>
                  <a:lnTo>
                    <a:pt x="133965" y="157668"/>
                  </a:lnTo>
                  <a:lnTo>
                    <a:pt x="99468" y="179890"/>
                  </a:lnTo>
                  <a:lnTo>
                    <a:pt x="92273" y="217138"/>
                  </a:lnTo>
                  <a:lnTo>
                    <a:pt x="92061" y="218619"/>
                  </a:lnTo>
                  <a:lnTo>
                    <a:pt x="90791" y="219466"/>
                  </a:lnTo>
                  <a:lnTo>
                    <a:pt x="29206" y="254597"/>
                  </a:lnTo>
                  <a:lnTo>
                    <a:pt x="32592" y="284226"/>
                  </a:lnTo>
                  <a:lnTo>
                    <a:pt x="32803" y="285707"/>
                  </a:lnTo>
                  <a:lnTo>
                    <a:pt x="31745" y="286766"/>
                  </a:lnTo>
                  <a:lnTo>
                    <a:pt x="0" y="325706"/>
                  </a:lnTo>
                  <a:lnTo>
                    <a:pt x="29841" y="357029"/>
                  </a:lnTo>
                  <a:lnTo>
                    <a:pt x="30687" y="358087"/>
                  </a:lnTo>
                  <a:lnTo>
                    <a:pt x="30687" y="359357"/>
                  </a:lnTo>
                  <a:lnTo>
                    <a:pt x="30687" y="463693"/>
                  </a:lnTo>
                  <a:lnTo>
                    <a:pt x="260523" y="573108"/>
                  </a:lnTo>
                  <a:lnTo>
                    <a:pt x="261158" y="573531"/>
                  </a:lnTo>
                  <a:lnTo>
                    <a:pt x="261792" y="574166"/>
                  </a:lnTo>
                  <a:lnTo>
                    <a:pt x="304754" y="630250"/>
                  </a:lnTo>
                  <a:lnTo>
                    <a:pt x="305178" y="630673"/>
                  </a:lnTo>
                  <a:lnTo>
                    <a:pt x="305178" y="631307"/>
                  </a:lnTo>
                  <a:lnTo>
                    <a:pt x="317664" y="677444"/>
                  </a:lnTo>
                  <a:lnTo>
                    <a:pt x="384117" y="675539"/>
                  </a:lnTo>
                  <a:lnTo>
                    <a:pt x="386234" y="675539"/>
                  </a:lnTo>
                  <a:lnTo>
                    <a:pt x="387292" y="677232"/>
                  </a:lnTo>
                  <a:lnTo>
                    <a:pt x="410572" y="720406"/>
                  </a:lnTo>
                  <a:lnTo>
                    <a:pt x="541362" y="724215"/>
                  </a:lnTo>
                  <a:lnTo>
                    <a:pt x="544749" y="724215"/>
                  </a:lnTo>
                  <a:lnTo>
                    <a:pt x="544537" y="727601"/>
                  </a:lnTo>
                  <a:lnTo>
                    <a:pt x="539035" y="819874"/>
                  </a:lnTo>
                  <a:lnTo>
                    <a:pt x="554907" y="840403"/>
                  </a:lnTo>
                  <a:lnTo>
                    <a:pt x="597022" y="805271"/>
                  </a:lnTo>
                  <a:lnTo>
                    <a:pt x="598081" y="804425"/>
                  </a:lnTo>
                  <a:lnTo>
                    <a:pt x="599139" y="804425"/>
                  </a:lnTo>
                  <a:lnTo>
                    <a:pt x="634694" y="804425"/>
                  </a:lnTo>
                  <a:lnTo>
                    <a:pt x="638080" y="804425"/>
                  </a:lnTo>
                  <a:lnTo>
                    <a:pt x="638080" y="804637"/>
                  </a:lnTo>
                  <a:lnTo>
                    <a:pt x="724003" y="804848"/>
                  </a:lnTo>
                  <a:lnTo>
                    <a:pt x="756172" y="766966"/>
                  </a:lnTo>
                  <a:lnTo>
                    <a:pt x="757019" y="765907"/>
                  </a:lnTo>
                  <a:lnTo>
                    <a:pt x="758288" y="765907"/>
                  </a:lnTo>
                  <a:lnTo>
                    <a:pt x="845482" y="753844"/>
                  </a:lnTo>
                  <a:lnTo>
                    <a:pt x="846540" y="753632"/>
                  </a:lnTo>
                  <a:lnTo>
                    <a:pt x="847387" y="754056"/>
                  </a:lnTo>
                  <a:lnTo>
                    <a:pt x="921247" y="786648"/>
                  </a:lnTo>
                  <a:lnTo>
                    <a:pt x="981352" y="760828"/>
                  </a:lnTo>
                  <a:lnTo>
                    <a:pt x="984314" y="699666"/>
                  </a:lnTo>
                  <a:lnTo>
                    <a:pt x="984314" y="698184"/>
                  </a:lnTo>
                  <a:lnTo>
                    <a:pt x="985584" y="697338"/>
                  </a:lnTo>
                  <a:lnTo>
                    <a:pt x="1047805" y="649720"/>
                  </a:lnTo>
                  <a:lnTo>
                    <a:pt x="1055847" y="620726"/>
                  </a:lnTo>
                  <a:lnTo>
                    <a:pt x="1001669" y="603583"/>
                  </a:lnTo>
                  <a:lnTo>
                    <a:pt x="1000822" y="603372"/>
                  </a:lnTo>
                  <a:lnTo>
                    <a:pt x="1000187" y="602948"/>
                  </a:lnTo>
                  <a:lnTo>
                    <a:pt x="961035" y="563796"/>
                  </a:lnTo>
                  <a:lnTo>
                    <a:pt x="960188" y="562949"/>
                  </a:lnTo>
                  <a:lnTo>
                    <a:pt x="960188" y="561680"/>
                  </a:lnTo>
                  <a:lnTo>
                    <a:pt x="954051" y="510464"/>
                  </a:lnTo>
                  <a:lnTo>
                    <a:pt x="953839" y="508771"/>
                  </a:lnTo>
                  <a:lnTo>
                    <a:pt x="955321" y="507501"/>
                  </a:lnTo>
                  <a:lnTo>
                    <a:pt x="1023467" y="448243"/>
                  </a:lnTo>
                  <a:lnTo>
                    <a:pt x="1026218" y="413747"/>
                  </a:lnTo>
                  <a:lnTo>
                    <a:pt x="981140" y="408033"/>
                  </a:lnTo>
                  <a:lnTo>
                    <a:pt x="979235" y="407821"/>
                  </a:lnTo>
                  <a:lnTo>
                    <a:pt x="978601" y="406128"/>
                  </a:lnTo>
                  <a:lnTo>
                    <a:pt x="928019" y="302215"/>
                  </a:lnTo>
                  <a:lnTo>
                    <a:pt x="755114" y="275549"/>
                  </a:lnTo>
                  <a:lnTo>
                    <a:pt x="752363" y="275126"/>
                  </a:lnTo>
                  <a:lnTo>
                    <a:pt x="752363" y="272163"/>
                  </a:lnTo>
                  <a:lnTo>
                    <a:pt x="752363" y="224122"/>
                  </a:lnTo>
                  <a:lnTo>
                    <a:pt x="752363" y="222852"/>
                  </a:lnTo>
                  <a:lnTo>
                    <a:pt x="752998" y="222005"/>
                  </a:lnTo>
                  <a:lnTo>
                    <a:pt x="776066" y="193223"/>
                  </a:lnTo>
                  <a:lnTo>
                    <a:pt x="752151" y="10856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4" name="Полилиния: фигура 1263">
              <a:extLst>
                <a:ext uri="{FF2B5EF4-FFF2-40B4-BE49-F238E27FC236}">
                  <a16:creationId xmlns:a16="http://schemas.microsoft.com/office/drawing/2014/main" id="{48766C15-EB7A-B0B0-63A2-0C905651848F}"/>
                </a:ext>
              </a:extLst>
            </p:cNvPr>
            <p:cNvSpPr/>
            <p:nvPr/>
          </p:nvSpPr>
          <p:spPr>
            <a:xfrm>
              <a:off x="6651482" y="5565336"/>
              <a:ext cx="323026" cy="519046"/>
            </a:xfrm>
            <a:custGeom>
              <a:avLst/>
              <a:gdLst>
                <a:gd name="connsiteX0" fmla="*/ 161477 w 378403"/>
                <a:gd name="connsiteY0" fmla="*/ 0 h 608027"/>
                <a:gd name="connsiteX1" fmla="*/ 140737 w 378403"/>
                <a:gd name="connsiteY1" fmla="*/ 9735 h 608027"/>
                <a:gd name="connsiteX2" fmla="*/ 132272 w 378403"/>
                <a:gd name="connsiteY2" fmla="*/ 46348 h 608027"/>
                <a:gd name="connsiteX3" fmla="*/ 153012 w 378403"/>
                <a:gd name="connsiteY3" fmla="*/ 96506 h 608027"/>
                <a:gd name="connsiteX4" fmla="*/ 153647 w 378403"/>
                <a:gd name="connsiteY4" fmla="*/ 98199 h 608027"/>
                <a:gd name="connsiteX5" fmla="*/ 152589 w 378403"/>
                <a:gd name="connsiteY5" fmla="*/ 99680 h 608027"/>
                <a:gd name="connsiteX6" fmla="*/ 114494 w 378403"/>
                <a:gd name="connsiteY6" fmla="*/ 149626 h 608027"/>
                <a:gd name="connsiteX7" fmla="*/ 122537 w 378403"/>
                <a:gd name="connsiteY7" fmla="*/ 176504 h 608027"/>
                <a:gd name="connsiteX8" fmla="*/ 172059 w 378403"/>
                <a:gd name="connsiteY8" fmla="*/ 194069 h 608027"/>
                <a:gd name="connsiteX9" fmla="*/ 175234 w 378403"/>
                <a:gd name="connsiteY9" fmla="*/ 195128 h 608027"/>
                <a:gd name="connsiteX10" fmla="*/ 174176 w 378403"/>
                <a:gd name="connsiteY10" fmla="*/ 198090 h 608027"/>
                <a:gd name="connsiteX11" fmla="*/ 156186 w 378403"/>
                <a:gd name="connsiteY11" fmla="*/ 252481 h 608027"/>
                <a:gd name="connsiteX12" fmla="*/ 155975 w 378403"/>
                <a:gd name="connsiteY12" fmla="*/ 252904 h 608027"/>
                <a:gd name="connsiteX13" fmla="*/ 155552 w 378403"/>
                <a:gd name="connsiteY13" fmla="*/ 253327 h 608027"/>
                <a:gd name="connsiteX14" fmla="*/ 123383 w 378403"/>
                <a:gd name="connsiteY14" fmla="*/ 294384 h 608027"/>
                <a:gd name="connsiteX15" fmla="*/ 135235 w 378403"/>
                <a:gd name="connsiteY15" fmla="*/ 340944 h 608027"/>
                <a:gd name="connsiteX16" fmla="*/ 135235 w 378403"/>
                <a:gd name="connsiteY16" fmla="*/ 341579 h 608027"/>
                <a:gd name="connsiteX17" fmla="*/ 135235 w 378403"/>
                <a:gd name="connsiteY17" fmla="*/ 342426 h 608027"/>
                <a:gd name="connsiteX18" fmla="*/ 126346 w 378403"/>
                <a:gd name="connsiteY18" fmla="*/ 377769 h 608027"/>
                <a:gd name="connsiteX19" fmla="*/ 137986 w 378403"/>
                <a:gd name="connsiteY19" fmla="*/ 409725 h 608027"/>
                <a:gd name="connsiteX20" fmla="*/ 138833 w 378403"/>
                <a:gd name="connsiteY20" fmla="*/ 411842 h 608027"/>
                <a:gd name="connsiteX21" fmla="*/ 137139 w 378403"/>
                <a:gd name="connsiteY21" fmla="*/ 413323 h 608027"/>
                <a:gd name="connsiteX22" fmla="*/ 86135 w 378403"/>
                <a:gd name="connsiteY22" fmla="*/ 464539 h 608027"/>
                <a:gd name="connsiteX23" fmla="*/ 85712 w 378403"/>
                <a:gd name="connsiteY23" fmla="*/ 464962 h 608027"/>
                <a:gd name="connsiteX24" fmla="*/ 85289 w 378403"/>
                <a:gd name="connsiteY24" fmla="*/ 465174 h 608027"/>
                <a:gd name="connsiteX25" fmla="*/ 55025 w 378403"/>
                <a:gd name="connsiteY25" fmla="*/ 480200 h 608027"/>
                <a:gd name="connsiteX26" fmla="*/ 54813 w 378403"/>
                <a:gd name="connsiteY26" fmla="*/ 480412 h 608027"/>
                <a:gd name="connsiteX27" fmla="*/ 54602 w 378403"/>
                <a:gd name="connsiteY27" fmla="*/ 480412 h 608027"/>
                <a:gd name="connsiteX28" fmla="*/ 14180 w 378403"/>
                <a:gd name="connsiteY28" fmla="*/ 494803 h 608027"/>
                <a:gd name="connsiteX29" fmla="*/ 0 w 378403"/>
                <a:gd name="connsiteY29" fmla="*/ 557870 h 608027"/>
                <a:gd name="connsiteX30" fmla="*/ 39152 w 378403"/>
                <a:gd name="connsiteY30" fmla="*/ 608027 h 608027"/>
                <a:gd name="connsiteX31" fmla="*/ 87617 w 378403"/>
                <a:gd name="connsiteY31" fmla="*/ 570991 h 608027"/>
                <a:gd name="connsiteX32" fmla="*/ 92484 w 378403"/>
                <a:gd name="connsiteY32" fmla="*/ 567182 h 608027"/>
                <a:gd name="connsiteX33" fmla="*/ 92696 w 378403"/>
                <a:gd name="connsiteY33" fmla="*/ 569933 h 608027"/>
                <a:gd name="connsiteX34" fmla="*/ 180736 w 378403"/>
                <a:gd name="connsiteY34" fmla="*/ 564431 h 608027"/>
                <a:gd name="connsiteX35" fmla="*/ 204016 w 378403"/>
                <a:gd name="connsiteY35" fmla="*/ 503057 h 608027"/>
                <a:gd name="connsiteX36" fmla="*/ 204863 w 378403"/>
                <a:gd name="connsiteY36" fmla="*/ 500940 h 608027"/>
                <a:gd name="connsiteX37" fmla="*/ 207402 w 378403"/>
                <a:gd name="connsiteY37" fmla="*/ 500940 h 608027"/>
                <a:gd name="connsiteX38" fmla="*/ 244227 w 378403"/>
                <a:gd name="connsiteY38" fmla="*/ 503903 h 608027"/>
                <a:gd name="connsiteX39" fmla="*/ 270470 w 378403"/>
                <a:gd name="connsiteY39" fmla="*/ 448666 h 608027"/>
                <a:gd name="connsiteX40" fmla="*/ 270893 w 378403"/>
                <a:gd name="connsiteY40" fmla="*/ 447397 h 608027"/>
                <a:gd name="connsiteX41" fmla="*/ 272163 w 378403"/>
                <a:gd name="connsiteY41" fmla="*/ 446973 h 608027"/>
                <a:gd name="connsiteX42" fmla="*/ 319146 w 378403"/>
                <a:gd name="connsiteY42" fmla="*/ 429407 h 608027"/>
                <a:gd name="connsiteX43" fmla="*/ 333325 w 378403"/>
                <a:gd name="connsiteY43" fmla="*/ 398297 h 608027"/>
                <a:gd name="connsiteX44" fmla="*/ 333325 w 378403"/>
                <a:gd name="connsiteY44" fmla="*/ 362742 h 608027"/>
                <a:gd name="connsiteX45" fmla="*/ 333325 w 378403"/>
                <a:gd name="connsiteY45" fmla="*/ 360838 h 608027"/>
                <a:gd name="connsiteX46" fmla="*/ 335018 w 378403"/>
                <a:gd name="connsiteY46" fmla="*/ 359780 h 608027"/>
                <a:gd name="connsiteX47" fmla="*/ 378403 w 378403"/>
                <a:gd name="connsiteY47" fmla="*/ 336711 h 608027"/>
                <a:gd name="connsiteX48" fmla="*/ 375440 w 378403"/>
                <a:gd name="connsiteY48" fmla="*/ 300099 h 608027"/>
                <a:gd name="connsiteX49" fmla="*/ 357663 w 378403"/>
                <a:gd name="connsiteY49" fmla="*/ 246343 h 608027"/>
                <a:gd name="connsiteX50" fmla="*/ 357452 w 378403"/>
                <a:gd name="connsiteY50" fmla="*/ 246132 h 608027"/>
                <a:gd name="connsiteX51" fmla="*/ 357452 w 378403"/>
                <a:gd name="connsiteY51" fmla="*/ 245920 h 608027"/>
                <a:gd name="connsiteX52" fmla="*/ 348563 w 378403"/>
                <a:gd name="connsiteY52" fmla="*/ 195339 h 608027"/>
                <a:gd name="connsiteX53" fmla="*/ 309834 w 378403"/>
                <a:gd name="connsiteY53" fmla="*/ 135658 h 608027"/>
                <a:gd name="connsiteX54" fmla="*/ 308775 w 378403"/>
                <a:gd name="connsiteY54" fmla="*/ 134177 h 608027"/>
                <a:gd name="connsiteX55" fmla="*/ 309622 w 378403"/>
                <a:gd name="connsiteY55" fmla="*/ 132483 h 608027"/>
                <a:gd name="connsiteX56" fmla="*/ 326341 w 378403"/>
                <a:gd name="connsiteY56" fmla="*/ 96082 h 608027"/>
                <a:gd name="connsiteX57" fmla="*/ 296712 w 378403"/>
                <a:gd name="connsiteY57" fmla="*/ 77035 h 608027"/>
                <a:gd name="connsiteX58" fmla="*/ 246766 w 378403"/>
                <a:gd name="connsiteY58" fmla="*/ 82961 h 608027"/>
                <a:gd name="connsiteX59" fmla="*/ 246555 w 378403"/>
                <a:gd name="connsiteY59" fmla="*/ 82961 h 608027"/>
                <a:gd name="connsiteX60" fmla="*/ 246343 w 378403"/>
                <a:gd name="connsiteY60" fmla="*/ 82961 h 608027"/>
                <a:gd name="connsiteX61" fmla="*/ 192165 w 378403"/>
                <a:gd name="connsiteY61" fmla="*/ 82961 h 608027"/>
                <a:gd name="connsiteX62" fmla="*/ 189837 w 378403"/>
                <a:gd name="connsiteY62" fmla="*/ 82961 h 608027"/>
                <a:gd name="connsiteX63" fmla="*/ 188990 w 378403"/>
                <a:gd name="connsiteY63" fmla="*/ 80845 h 608027"/>
                <a:gd name="connsiteX64" fmla="*/ 161477 w 378403"/>
                <a:gd name="connsiteY64" fmla="*/ 0 h 60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78403" h="608027">
                  <a:moveTo>
                    <a:pt x="161477" y="0"/>
                  </a:moveTo>
                  <a:lnTo>
                    <a:pt x="140737" y="9735"/>
                  </a:lnTo>
                  <a:lnTo>
                    <a:pt x="132272" y="46348"/>
                  </a:lnTo>
                  <a:lnTo>
                    <a:pt x="153012" y="96506"/>
                  </a:lnTo>
                  <a:lnTo>
                    <a:pt x="153647" y="98199"/>
                  </a:lnTo>
                  <a:lnTo>
                    <a:pt x="152589" y="99680"/>
                  </a:lnTo>
                  <a:lnTo>
                    <a:pt x="114494" y="149626"/>
                  </a:lnTo>
                  <a:lnTo>
                    <a:pt x="122537" y="176504"/>
                  </a:lnTo>
                  <a:lnTo>
                    <a:pt x="172059" y="194069"/>
                  </a:lnTo>
                  <a:lnTo>
                    <a:pt x="175234" y="195128"/>
                  </a:lnTo>
                  <a:lnTo>
                    <a:pt x="174176" y="198090"/>
                  </a:lnTo>
                  <a:lnTo>
                    <a:pt x="156186" y="252481"/>
                  </a:lnTo>
                  <a:lnTo>
                    <a:pt x="155975" y="252904"/>
                  </a:lnTo>
                  <a:lnTo>
                    <a:pt x="155552" y="253327"/>
                  </a:lnTo>
                  <a:lnTo>
                    <a:pt x="123383" y="294384"/>
                  </a:lnTo>
                  <a:lnTo>
                    <a:pt x="135235" y="340944"/>
                  </a:lnTo>
                  <a:lnTo>
                    <a:pt x="135235" y="341579"/>
                  </a:lnTo>
                  <a:lnTo>
                    <a:pt x="135235" y="342426"/>
                  </a:lnTo>
                  <a:lnTo>
                    <a:pt x="126346" y="377769"/>
                  </a:lnTo>
                  <a:lnTo>
                    <a:pt x="137986" y="409725"/>
                  </a:lnTo>
                  <a:lnTo>
                    <a:pt x="138833" y="411842"/>
                  </a:lnTo>
                  <a:lnTo>
                    <a:pt x="137139" y="413323"/>
                  </a:lnTo>
                  <a:lnTo>
                    <a:pt x="86135" y="464539"/>
                  </a:lnTo>
                  <a:lnTo>
                    <a:pt x="85712" y="464962"/>
                  </a:lnTo>
                  <a:lnTo>
                    <a:pt x="85289" y="465174"/>
                  </a:lnTo>
                  <a:lnTo>
                    <a:pt x="55025" y="480200"/>
                  </a:lnTo>
                  <a:lnTo>
                    <a:pt x="54813" y="480412"/>
                  </a:lnTo>
                  <a:lnTo>
                    <a:pt x="54602" y="480412"/>
                  </a:lnTo>
                  <a:lnTo>
                    <a:pt x="14180" y="494803"/>
                  </a:lnTo>
                  <a:lnTo>
                    <a:pt x="0" y="557870"/>
                  </a:lnTo>
                  <a:lnTo>
                    <a:pt x="39152" y="608027"/>
                  </a:lnTo>
                  <a:lnTo>
                    <a:pt x="87617" y="570991"/>
                  </a:lnTo>
                  <a:lnTo>
                    <a:pt x="92484" y="567182"/>
                  </a:lnTo>
                  <a:lnTo>
                    <a:pt x="92696" y="569933"/>
                  </a:lnTo>
                  <a:lnTo>
                    <a:pt x="180736" y="564431"/>
                  </a:lnTo>
                  <a:lnTo>
                    <a:pt x="204016" y="503057"/>
                  </a:lnTo>
                  <a:lnTo>
                    <a:pt x="204863" y="500940"/>
                  </a:lnTo>
                  <a:lnTo>
                    <a:pt x="207402" y="500940"/>
                  </a:lnTo>
                  <a:lnTo>
                    <a:pt x="244227" y="503903"/>
                  </a:lnTo>
                  <a:lnTo>
                    <a:pt x="270470" y="448666"/>
                  </a:lnTo>
                  <a:lnTo>
                    <a:pt x="270893" y="447397"/>
                  </a:lnTo>
                  <a:lnTo>
                    <a:pt x="272163" y="446973"/>
                  </a:lnTo>
                  <a:lnTo>
                    <a:pt x="319146" y="429407"/>
                  </a:lnTo>
                  <a:lnTo>
                    <a:pt x="333325" y="398297"/>
                  </a:lnTo>
                  <a:lnTo>
                    <a:pt x="333325" y="362742"/>
                  </a:lnTo>
                  <a:lnTo>
                    <a:pt x="333325" y="360838"/>
                  </a:lnTo>
                  <a:lnTo>
                    <a:pt x="335018" y="359780"/>
                  </a:lnTo>
                  <a:lnTo>
                    <a:pt x="378403" y="336711"/>
                  </a:lnTo>
                  <a:lnTo>
                    <a:pt x="375440" y="300099"/>
                  </a:lnTo>
                  <a:lnTo>
                    <a:pt x="357663" y="246343"/>
                  </a:lnTo>
                  <a:lnTo>
                    <a:pt x="357452" y="246132"/>
                  </a:lnTo>
                  <a:lnTo>
                    <a:pt x="357452" y="245920"/>
                  </a:lnTo>
                  <a:lnTo>
                    <a:pt x="348563" y="195339"/>
                  </a:lnTo>
                  <a:lnTo>
                    <a:pt x="309834" y="135658"/>
                  </a:lnTo>
                  <a:lnTo>
                    <a:pt x="308775" y="134177"/>
                  </a:lnTo>
                  <a:lnTo>
                    <a:pt x="309622" y="132483"/>
                  </a:lnTo>
                  <a:lnTo>
                    <a:pt x="326341" y="96082"/>
                  </a:lnTo>
                  <a:lnTo>
                    <a:pt x="296712" y="77035"/>
                  </a:lnTo>
                  <a:lnTo>
                    <a:pt x="246766" y="82961"/>
                  </a:lnTo>
                  <a:lnTo>
                    <a:pt x="246555" y="82961"/>
                  </a:lnTo>
                  <a:lnTo>
                    <a:pt x="246343" y="82961"/>
                  </a:lnTo>
                  <a:lnTo>
                    <a:pt x="192165" y="82961"/>
                  </a:lnTo>
                  <a:lnTo>
                    <a:pt x="189837" y="82961"/>
                  </a:lnTo>
                  <a:lnTo>
                    <a:pt x="188990" y="80845"/>
                  </a:lnTo>
                  <a:lnTo>
                    <a:pt x="16147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5" name="Полилиния: фигура 1264">
              <a:extLst>
                <a:ext uri="{FF2B5EF4-FFF2-40B4-BE49-F238E27FC236}">
                  <a16:creationId xmlns:a16="http://schemas.microsoft.com/office/drawing/2014/main" id="{E8DF60BE-912D-D468-0ECF-5860BB6D16C1}"/>
                </a:ext>
              </a:extLst>
            </p:cNvPr>
            <p:cNvSpPr/>
            <p:nvPr/>
          </p:nvSpPr>
          <p:spPr>
            <a:xfrm>
              <a:off x="7261041" y="4483884"/>
              <a:ext cx="1553707" cy="1666621"/>
            </a:xfrm>
            <a:custGeom>
              <a:avLst/>
              <a:gdLst>
                <a:gd name="connsiteX0" fmla="*/ 902796 w 1820061"/>
                <a:gd name="connsiteY0" fmla="*/ -163 h 1952333"/>
                <a:gd name="connsiteX1" fmla="*/ 881633 w 1820061"/>
                <a:gd name="connsiteY1" fmla="*/ 23964 h 1952333"/>
                <a:gd name="connsiteX2" fmla="*/ 881633 w 1820061"/>
                <a:gd name="connsiteY2" fmla="*/ 23964 h 1952333"/>
                <a:gd name="connsiteX3" fmla="*/ 880575 w 1820061"/>
                <a:gd name="connsiteY3" fmla="*/ 23964 h 1952333"/>
                <a:gd name="connsiteX4" fmla="*/ 828936 w 1820061"/>
                <a:gd name="connsiteY4" fmla="*/ 34757 h 1952333"/>
                <a:gd name="connsiteX5" fmla="*/ 782164 w 1820061"/>
                <a:gd name="connsiteY5" fmla="*/ 55920 h 1952333"/>
                <a:gd name="connsiteX6" fmla="*/ 784704 w 1820061"/>
                <a:gd name="connsiteY6" fmla="*/ 107771 h 1952333"/>
                <a:gd name="connsiteX7" fmla="*/ 798249 w 1820061"/>
                <a:gd name="connsiteY7" fmla="*/ 142691 h 1952333"/>
                <a:gd name="connsiteX8" fmla="*/ 798249 w 1820061"/>
                <a:gd name="connsiteY8" fmla="*/ 144172 h 1952333"/>
                <a:gd name="connsiteX9" fmla="*/ 798249 w 1820061"/>
                <a:gd name="connsiteY9" fmla="*/ 145442 h 1952333"/>
                <a:gd name="connsiteX10" fmla="*/ 771582 w 1820061"/>
                <a:gd name="connsiteY10" fmla="*/ 203854 h 1952333"/>
                <a:gd name="connsiteX11" fmla="*/ 798037 w 1820061"/>
                <a:gd name="connsiteY11" fmla="*/ 246181 h 1952333"/>
                <a:gd name="connsiteX12" fmla="*/ 798037 w 1820061"/>
                <a:gd name="connsiteY12" fmla="*/ 246181 h 1952333"/>
                <a:gd name="connsiteX13" fmla="*/ 798037 w 1820061"/>
                <a:gd name="connsiteY13" fmla="*/ 246181 h 1952333"/>
                <a:gd name="connsiteX14" fmla="*/ 803539 w 1820061"/>
                <a:gd name="connsiteY14" fmla="*/ 309671 h 1952333"/>
                <a:gd name="connsiteX15" fmla="*/ 803539 w 1820061"/>
                <a:gd name="connsiteY15" fmla="*/ 309671 h 1952333"/>
                <a:gd name="connsiteX16" fmla="*/ 803539 w 1820061"/>
                <a:gd name="connsiteY16" fmla="*/ 309671 h 1952333"/>
                <a:gd name="connsiteX17" fmla="*/ 762482 w 1820061"/>
                <a:gd name="connsiteY17" fmla="*/ 389034 h 1952333"/>
                <a:gd name="connsiteX18" fmla="*/ 762482 w 1820061"/>
                <a:gd name="connsiteY18" fmla="*/ 389034 h 1952333"/>
                <a:gd name="connsiteX19" fmla="*/ 762482 w 1820061"/>
                <a:gd name="connsiteY19" fmla="*/ 389034 h 1952333"/>
                <a:gd name="connsiteX20" fmla="*/ 694125 w 1820061"/>
                <a:gd name="connsiteY20" fmla="*/ 431361 h 1952333"/>
                <a:gd name="connsiteX21" fmla="*/ 719732 w 1820061"/>
                <a:gd name="connsiteY21" fmla="*/ 474958 h 1952333"/>
                <a:gd name="connsiteX22" fmla="*/ 720790 w 1820061"/>
                <a:gd name="connsiteY22" fmla="*/ 476863 h 1952333"/>
                <a:gd name="connsiteX23" fmla="*/ 719520 w 1820061"/>
                <a:gd name="connsiteY23" fmla="*/ 478767 h 1952333"/>
                <a:gd name="connsiteX24" fmla="*/ 690526 w 1820061"/>
                <a:gd name="connsiteY24" fmla="*/ 518343 h 1952333"/>
                <a:gd name="connsiteX25" fmla="*/ 705976 w 1820061"/>
                <a:gd name="connsiteY25" fmla="*/ 569770 h 1952333"/>
                <a:gd name="connsiteX26" fmla="*/ 764387 w 1820061"/>
                <a:gd name="connsiteY26" fmla="*/ 588394 h 1952333"/>
                <a:gd name="connsiteX27" fmla="*/ 766291 w 1820061"/>
                <a:gd name="connsiteY27" fmla="*/ 588394 h 1952333"/>
                <a:gd name="connsiteX28" fmla="*/ 766291 w 1820061"/>
                <a:gd name="connsiteY28" fmla="*/ 590299 h 1952333"/>
                <a:gd name="connsiteX29" fmla="*/ 774334 w 1820061"/>
                <a:gd name="connsiteY29" fmla="*/ 628605 h 1952333"/>
                <a:gd name="connsiteX30" fmla="*/ 774334 w 1820061"/>
                <a:gd name="connsiteY30" fmla="*/ 630298 h 1952333"/>
                <a:gd name="connsiteX31" fmla="*/ 774334 w 1820061"/>
                <a:gd name="connsiteY31" fmla="*/ 631568 h 1952333"/>
                <a:gd name="connsiteX32" fmla="*/ 732007 w 1820061"/>
                <a:gd name="connsiteY32" fmla="*/ 677069 h 1952333"/>
                <a:gd name="connsiteX33" fmla="*/ 729467 w 1820061"/>
                <a:gd name="connsiteY33" fmla="*/ 708814 h 1952333"/>
                <a:gd name="connsiteX34" fmla="*/ 756980 w 1820061"/>
                <a:gd name="connsiteY34" fmla="*/ 716222 h 1952333"/>
                <a:gd name="connsiteX35" fmla="*/ 758673 w 1820061"/>
                <a:gd name="connsiteY35" fmla="*/ 716222 h 1952333"/>
                <a:gd name="connsiteX36" fmla="*/ 758673 w 1820061"/>
                <a:gd name="connsiteY36" fmla="*/ 717915 h 1952333"/>
                <a:gd name="connsiteX37" fmla="*/ 772429 w 1820061"/>
                <a:gd name="connsiteY37" fmla="*/ 758972 h 1952333"/>
                <a:gd name="connsiteX38" fmla="*/ 772429 w 1820061"/>
                <a:gd name="connsiteY38" fmla="*/ 760877 h 1952333"/>
                <a:gd name="connsiteX39" fmla="*/ 770947 w 1820061"/>
                <a:gd name="connsiteY39" fmla="*/ 762358 h 1952333"/>
                <a:gd name="connsiteX40" fmla="*/ 738779 w 1820061"/>
                <a:gd name="connsiteY40" fmla="*/ 794526 h 1952333"/>
                <a:gd name="connsiteX41" fmla="*/ 725446 w 1820061"/>
                <a:gd name="connsiteY41" fmla="*/ 842991 h 1952333"/>
                <a:gd name="connsiteX42" fmla="*/ 724176 w 1820061"/>
                <a:gd name="connsiteY42" fmla="*/ 847224 h 1952333"/>
                <a:gd name="connsiteX43" fmla="*/ 720367 w 1820061"/>
                <a:gd name="connsiteY43" fmla="*/ 844896 h 1952333"/>
                <a:gd name="connsiteX44" fmla="*/ 660263 w 1820061"/>
                <a:gd name="connsiteY44" fmla="*/ 809341 h 1952333"/>
                <a:gd name="connsiteX45" fmla="*/ 660263 w 1820061"/>
                <a:gd name="connsiteY45" fmla="*/ 809341 h 1952333"/>
                <a:gd name="connsiteX46" fmla="*/ 660263 w 1820061"/>
                <a:gd name="connsiteY46" fmla="*/ 808283 h 1952333"/>
                <a:gd name="connsiteX47" fmla="*/ 631480 w 1820061"/>
                <a:gd name="connsiteY47" fmla="*/ 744793 h 1952333"/>
                <a:gd name="connsiteX48" fmla="*/ 576032 w 1820061"/>
                <a:gd name="connsiteY48" fmla="*/ 770189 h 1952333"/>
                <a:gd name="connsiteX49" fmla="*/ 568201 w 1820061"/>
                <a:gd name="connsiteY49" fmla="*/ 822886 h 1952333"/>
                <a:gd name="connsiteX50" fmla="*/ 568201 w 1820061"/>
                <a:gd name="connsiteY50" fmla="*/ 822886 h 1952333"/>
                <a:gd name="connsiteX51" fmla="*/ 568201 w 1820061"/>
                <a:gd name="connsiteY51" fmla="*/ 822886 h 1952333"/>
                <a:gd name="connsiteX52" fmla="*/ 446088 w 1820061"/>
                <a:gd name="connsiteY52" fmla="*/ 955793 h 1952333"/>
                <a:gd name="connsiteX53" fmla="*/ 451379 w 1820061"/>
                <a:gd name="connsiteY53" fmla="*/ 1017167 h 1952333"/>
                <a:gd name="connsiteX54" fmla="*/ 451379 w 1820061"/>
                <a:gd name="connsiteY54" fmla="*/ 1019706 h 1952333"/>
                <a:gd name="connsiteX55" fmla="*/ 449263 w 1820061"/>
                <a:gd name="connsiteY55" fmla="*/ 1019706 h 1952333"/>
                <a:gd name="connsiteX56" fmla="*/ 416248 w 1820061"/>
                <a:gd name="connsiteY56" fmla="*/ 1033463 h 1952333"/>
                <a:gd name="connsiteX57" fmla="*/ 413496 w 1820061"/>
                <a:gd name="connsiteY57" fmla="*/ 1034521 h 1952333"/>
                <a:gd name="connsiteX58" fmla="*/ 412015 w 1820061"/>
                <a:gd name="connsiteY58" fmla="*/ 1031770 h 1952333"/>
                <a:gd name="connsiteX59" fmla="*/ 365032 w 1820061"/>
                <a:gd name="connsiteY59" fmla="*/ 930185 h 1952333"/>
                <a:gd name="connsiteX60" fmla="*/ 332863 w 1820061"/>
                <a:gd name="connsiteY60" fmla="*/ 972512 h 1952333"/>
                <a:gd name="connsiteX61" fmla="*/ 332863 w 1820061"/>
                <a:gd name="connsiteY61" fmla="*/ 973781 h 1952333"/>
                <a:gd name="connsiteX62" fmla="*/ 331382 w 1820061"/>
                <a:gd name="connsiteY62" fmla="*/ 973781 h 1952333"/>
                <a:gd name="connsiteX63" fmla="*/ 204401 w 1820061"/>
                <a:gd name="connsiteY63" fmla="*/ 979072 h 1952333"/>
                <a:gd name="connsiteX64" fmla="*/ 150434 w 1820061"/>
                <a:gd name="connsiteY64" fmla="*/ 1079176 h 1952333"/>
                <a:gd name="connsiteX65" fmla="*/ 206940 w 1820061"/>
                <a:gd name="connsiteY65" fmla="*/ 1167851 h 1952333"/>
                <a:gd name="connsiteX66" fmla="*/ 206940 w 1820061"/>
                <a:gd name="connsiteY66" fmla="*/ 1168909 h 1952333"/>
                <a:gd name="connsiteX67" fmla="*/ 206940 w 1820061"/>
                <a:gd name="connsiteY67" fmla="*/ 1170391 h 1952333"/>
                <a:gd name="connsiteX68" fmla="*/ 195935 w 1820061"/>
                <a:gd name="connsiteY68" fmla="*/ 1219490 h 1952333"/>
                <a:gd name="connsiteX69" fmla="*/ 195935 w 1820061"/>
                <a:gd name="connsiteY69" fmla="*/ 1221818 h 1952333"/>
                <a:gd name="connsiteX70" fmla="*/ 193607 w 1820061"/>
                <a:gd name="connsiteY70" fmla="*/ 1221818 h 1952333"/>
                <a:gd name="connsiteX71" fmla="*/ 137947 w 1820061"/>
                <a:gd name="connsiteY71" fmla="*/ 1229860 h 1952333"/>
                <a:gd name="connsiteX72" fmla="*/ 106202 w 1820061"/>
                <a:gd name="connsiteY72" fmla="*/ 1290599 h 1952333"/>
                <a:gd name="connsiteX73" fmla="*/ 95409 w 1820061"/>
                <a:gd name="connsiteY73" fmla="*/ 1453981 h 1952333"/>
                <a:gd name="connsiteX74" fmla="*/ 95409 w 1820061"/>
                <a:gd name="connsiteY74" fmla="*/ 1457368 h 1952333"/>
                <a:gd name="connsiteX75" fmla="*/ 92023 w 1820061"/>
                <a:gd name="connsiteY75" fmla="*/ 1457368 h 1952333"/>
                <a:gd name="connsiteX76" fmla="*/ 38267 w 1820061"/>
                <a:gd name="connsiteY76" fmla="*/ 1451865 h 1952333"/>
                <a:gd name="connsiteX77" fmla="*/ -39 w 1820061"/>
                <a:gd name="connsiteY77" fmla="*/ 1469854 h 1952333"/>
                <a:gd name="connsiteX78" fmla="*/ -39 w 1820061"/>
                <a:gd name="connsiteY78" fmla="*/ 1502446 h 1952333"/>
                <a:gd name="connsiteX79" fmla="*/ 92023 w 1820061"/>
                <a:gd name="connsiteY79" fmla="*/ 1584772 h 1952333"/>
                <a:gd name="connsiteX80" fmla="*/ 230432 w 1820061"/>
                <a:gd name="connsiteY80" fmla="*/ 1681278 h 1952333"/>
                <a:gd name="connsiteX81" fmla="*/ 286092 w 1820061"/>
                <a:gd name="connsiteY81" fmla="*/ 1677680 h 1952333"/>
                <a:gd name="connsiteX82" fmla="*/ 289055 w 1820061"/>
                <a:gd name="connsiteY82" fmla="*/ 1677680 h 1952333"/>
                <a:gd name="connsiteX83" fmla="*/ 289055 w 1820061"/>
                <a:gd name="connsiteY83" fmla="*/ 1680431 h 1952333"/>
                <a:gd name="connsiteX84" fmla="*/ 291171 w 1820061"/>
                <a:gd name="connsiteY84" fmla="*/ 1689743 h 1952333"/>
                <a:gd name="connsiteX85" fmla="*/ 326938 w 1820061"/>
                <a:gd name="connsiteY85" fmla="*/ 1689743 h 1952333"/>
                <a:gd name="connsiteX86" fmla="*/ 390428 w 1820061"/>
                <a:gd name="connsiteY86" fmla="*/ 1644665 h 1952333"/>
                <a:gd name="connsiteX87" fmla="*/ 393179 w 1820061"/>
                <a:gd name="connsiteY87" fmla="*/ 1642548 h 1952333"/>
                <a:gd name="connsiteX88" fmla="*/ 395084 w 1820061"/>
                <a:gd name="connsiteY88" fmla="*/ 1645300 h 1952333"/>
                <a:gd name="connsiteX89" fmla="*/ 435295 w 1820061"/>
                <a:gd name="connsiteY89" fmla="*/ 1699901 h 1952333"/>
                <a:gd name="connsiteX90" fmla="*/ 556773 w 1820061"/>
                <a:gd name="connsiteY90" fmla="*/ 1796196 h 1952333"/>
                <a:gd name="connsiteX91" fmla="*/ 617936 w 1820061"/>
                <a:gd name="connsiteY91" fmla="*/ 1796196 h 1952333"/>
                <a:gd name="connsiteX92" fmla="*/ 617936 w 1820061"/>
                <a:gd name="connsiteY92" fmla="*/ 1797465 h 1952333"/>
                <a:gd name="connsiteX93" fmla="*/ 663860 w 1820061"/>
                <a:gd name="connsiteY93" fmla="*/ 1856300 h 1952333"/>
                <a:gd name="connsiteX94" fmla="*/ 663860 w 1820061"/>
                <a:gd name="connsiteY94" fmla="*/ 1856300 h 1952333"/>
                <a:gd name="connsiteX95" fmla="*/ 663860 w 1820061"/>
                <a:gd name="connsiteY95" fmla="*/ 1857358 h 1952333"/>
                <a:gd name="connsiteX96" fmla="*/ 669998 w 1820061"/>
                <a:gd name="connsiteY96" fmla="*/ 1904553 h 1952333"/>
                <a:gd name="connsiteX97" fmla="*/ 733488 w 1820061"/>
                <a:gd name="connsiteY97" fmla="*/ 1917039 h 1952333"/>
                <a:gd name="connsiteX98" fmla="*/ 735605 w 1820061"/>
                <a:gd name="connsiteY98" fmla="*/ 1917039 h 1952333"/>
                <a:gd name="connsiteX99" fmla="*/ 735605 w 1820061"/>
                <a:gd name="connsiteY99" fmla="*/ 1918944 h 1952333"/>
                <a:gd name="connsiteX100" fmla="*/ 743858 w 1820061"/>
                <a:gd name="connsiteY100" fmla="*/ 1952170 h 1952333"/>
                <a:gd name="connsiteX101" fmla="*/ 799307 w 1820061"/>
                <a:gd name="connsiteY101" fmla="*/ 1933758 h 1952333"/>
                <a:gd name="connsiteX102" fmla="*/ 810524 w 1820061"/>
                <a:gd name="connsiteY102" fmla="*/ 1895664 h 1952333"/>
                <a:gd name="connsiteX103" fmla="*/ 750419 w 1820061"/>
                <a:gd name="connsiteY103" fmla="*/ 1895664 h 1952333"/>
                <a:gd name="connsiteX104" fmla="*/ 750419 w 1820061"/>
                <a:gd name="connsiteY104" fmla="*/ 1893759 h 1952333"/>
                <a:gd name="connsiteX105" fmla="*/ 737509 w 1820061"/>
                <a:gd name="connsiteY105" fmla="*/ 1866247 h 1952333"/>
                <a:gd name="connsiteX106" fmla="*/ 736240 w 1820061"/>
                <a:gd name="connsiteY106" fmla="*/ 1863495 h 1952333"/>
                <a:gd name="connsiteX107" fmla="*/ 738779 w 1820061"/>
                <a:gd name="connsiteY107" fmla="*/ 1862014 h 1952333"/>
                <a:gd name="connsiteX108" fmla="*/ 766291 w 1820061"/>
                <a:gd name="connsiteY108" fmla="*/ 1845506 h 1952333"/>
                <a:gd name="connsiteX109" fmla="*/ 766291 w 1820061"/>
                <a:gd name="connsiteY109" fmla="*/ 1845506 h 1952333"/>
                <a:gd name="connsiteX110" fmla="*/ 766291 w 1820061"/>
                <a:gd name="connsiteY110" fmla="*/ 1845506 h 1952333"/>
                <a:gd name="connsiteX111" fmla="*/ 804174 w 1820061"/>
                <a:gd name="connsiteY111" fmla="*/ 1840004 h 1952333"/>
                <a:gd name="connsiteX112" fmla="*/ 879940 w 1820061"/>
                <a:gd name="connsiteY112" fmla="*/ 1787730 h 1952333"/>
                <a:gd name="connsiteX113" fmla="*/ 907029 w 1820061"/>
                <a:gd name="connsiteY113" fmla="*/ 1745403 h 1952333"/>
                <a:gd name="connsiteX114" fmla="*/ 907029 w 1820061"/>
                <a:gd name="connsiteY114" fmla="*/ 1745403 h 1952333"/>
                <a:gd name="connsiteX115" fmla="*/ 907029 w 1820061"/>
                <a:gd name="connsiteY115" fmla="*/ 1745403 h 1952333"/>
                <a:gd name="connsiteX116" fmla="*/ 966287 w 1820061"/>
                <a:gd name="connsiteY116" fmla="*/ 1692918 h 1952333"/>
                <a:gd name="connsiteX117" fmla="*/ 978985 w 1820061"/>
                <a:gd name="connsiteY117" fmla="*/ 1655247 h 1952333"/>
                <a:gd name="connsiteX118" fmla="*/ 978985 w 1820061"/>
                <a:gd name="connsiteY118" fmla="*/ 1655247 h 1952333"/>
                <a:gd name="connsiteX119" fmla="*/ 978985 w 1820061"/>
                <a:gd name="connsiteY119" fmla="*/ 1655247 h 1952333"/>
                <a:gd name="connsiteX120" fmla="*/ 1012000 w 1820061"/>
                <a:gd name="connsiteY120" fmla="*/ 1598317 h 1952333"/>
                <a:gd name="connsiteX121" fmla="*/ 1012000 w 1820061"/>
                <a:gd name="connsiteY121" fmla="*/ 1598317 h 1952333"/>
                <a:gd name="connsiteX122" fmla="*/ 1051999 w 1820061"/>
                <a:gd name="connsiteY122" fmla="*/ 1536096 h 1952333"/>
                <a:gd name="connsiteX123" fmla="*/ 1086707 w 1820061"/>
                <a:gd name="connsiteY123" fmla="*/ 1441283 h 1952333"/>
                <a:gd name="connsiteX124" fmla="*/ 1112739 w 1820061"/>
                <a:gd name="connsiteY124" fmla="*/ 1364883 h 1952333"/>
                <a:gd name="connsiteX125" fmla="*/ 1085438 w 1820061"/>
                <a:gd name="connsiteY125" fmla="*/ 1301393 h 1952333"/>
                <a:gd name="connsiteX126" fmla="*/ 1085438 w 1820061"/>
                <a:gd name="connsiteY126" fmla="*/ 1299700 h 1952333"/>
                <a:gd name="connsiteX127" fmla="*/ 1092633 w 1820061"/>
                <a:gd name="connsiteY127" fmla="*/ 1231342 h 1952333"/>
                <a:gd name="connsiteX128" fmla="*/ 1092633 w 1820061"/>
                <a:gd name="connsiteY128" fmla="*/ 1231342 h 1952333"/>
                <a:gd name="connsiteX129" fmla="*/ 1092633 w 1820061"/>
                <a:gd name="connsiteY129" fmla="*/ 1231342 h 1952333"/>
                <a:gd name="connsiteX130" fmla="*/ 1128188 w 1820061"/>
                <a:gd name="connsiteY130" fmla="*/ 1189015 h 1952333"/>
                <a:gd name="connsiteX131" fmla="*/ 1085861 w 1820061"/>
                <a:gd name="connsiteY131" fmla="*/ 1153671 h 1952333"/>
                <a:gd name="connsiteX132" fmla="*/ 1085861 w 1820061"/>
                <a:gd name="connsiteY132" fmla="*/ 1153671 h 1952333"/>
                <a:gd name="connsiteX133" fmla="*/ 1085861 w 1820061"/>
                <a:gd name="connsiteY133" fmla="*/ 1152401 h 1952333"/>
                <a:gd name="connsiteX134" fmla="*/ 1078665 w 1820061"/>
                <a:gd name="connsiteY134" fmla="*/ 1112403 h 1952333"/>
                <a:gd name="connsiteX135" fmla="*/ 1078665 w 1820061"/>
                <a:gd name="connsiteY135" fmla="*/ 1109016 h 1952333"/>
                <a:gd name="connsiteX136" fmla="*/ 1082263 w 1820061"/>
                <a:gd name="connsiteY136" fmla="*/ 1109016 h 1952333"/>
                <a:gd name="connsiteX137" fmla="*/ 1155277 w 1820061"/>
                <a:gd name="connsiteY137" fmla="*/ 1099916 h 1952333"/>
                <a:gd name="connsiteX138" fmla="*/ 1164166 w 1820061"/>
                <a:gd name="connsiteY138" fmla="*/ 1057589 h 1952333"/>
                <a:gd name="connsiteX139" fmla="*/ 1164166 w 1820061"/>
                <a:gd name="connsiteY139" fmla="*/ 1053991 h 1952333"/>
                <a:gd name="connsiteX140" fmla="*/ 1167763 w 1820061"/>
                <a:gd name="connsiteY140" fmla="*/ 1055261 h 1952333"/>
                <a:gd name="connsiteX141" fmla="*/ 1206916 w 1820061"/>
                <a:gd name="connsiteY141" fmla="*/ 1069017 h 1952333"/>
                <a:gd name="connsiteX142" fmla="*/ 1274850 w 1820061"/>
                <a:gd name="connsiteY142" fmla="*/ 1046161 h 1952333"/>
                <a:gd name="connsiteX143" fmla="*/ 1293263 w 1820061"/>
                <a:gd name="connsiteY143" fmla="*/ 1003834 h 1952333"/>
                <a:gd name="connsiteX144" fmla="*/ 1294533 w 1820061"/>
                <a:gd name="connsiteY144" fmla="*/ 1000659 h 1952333"/>
                <a:gd name="connsiteX145" fmla="*/ 1297707 w 1820061"/>
                <a:gd name="connsiteY145" fmla="*/ 1002352 h 1952333"/>
                <a:gd name="connsiteX146" fmla="*/ 1332415 w 1820061"/>
                <a:gd name="connsiteY146" fmla="*/ 1020764 h 1952333"/>
                <a:gd name="connsiteX147" fmla="*/ 1368393 w 1820061"/>
                <a:gd name="connsiteY147" fmla="*/ 1020764 h 1952333"/>
                <a:gd name="connsiteX148" fmla="*/ 1369451 w 1820061"/>
                <a:gd name="connsiteY148" fmla="*/ 1022034 h 1952333"/>
                <a:gd name="connsiteX149" fmla="*/ 1394001 w 1820061"/>
                <a:gd name="connsiteY149" fmla="*/ 1055473 h 1952333"/>
                <a:gd name="connsiteX150" fmla="*/ 1538125 w 1820061"/>
                <a:gd name="connsiteY150" fmla="*/ 1016532 h 1952333"/>
                <a:gd name="connsiteX151" fmla="*/ 1554209 w 1820061"/>
                <a:gd name="connsiteY151" fmla="*/ 954946 h 1952333"/>
                <a:gd name="connsiteX152" fmla="*/ 1554209 w 1820061"/>
                <a:gd name="connsiteY152" fmla="*/ 951983 h 1952333"/>
                <a:gd name="connsiteX153" fmla="*/ 1557172 w 1820061"/>
                <a:gd name="connsiteY153" fmla="*/ 951983 h 1952333"/>
                <a:gd name="connsiteX154" fmla="*/ 1586166 w 1820061"/>
                <a:gd name="connsiteY154" fmla="*/ 956428 h 1952333"/>
                <a:gd name="connsiteX155" fmla="*/ 1622567 w 1820061"/>
                <a:gd name="connsiteY155" fmla="*/ 915371 h 1952333"/>
                <a:gd name="connsiteX156" fmla="*/ 1627646 w 1820061"/>
                <a:gd name="connsiteY156" fmla="*/ 909868 h 1952333"/>
                <a:gd name="connsiteX157" fmla="*/ 1627646 w 1820061"/>
                <a:gd name="connsiteY157" fmla="*/ 917275 h 1952333"/>
                <a:gd name="connsiteX158" fmla="*/ 1632091 w 1820061"/>
                <a:gd name="connsiteY158" fmla="*/ 961930 h 1952333"/>
                <a:gd name="connsiteX159" fmla="*/ 1719919 w 1820061"/>
                <a:gd name="connsiteY159" fmla="*/ 975475 h 1952333"/>
                <a:gd name="connsiteX160" fmla="*/ 1771558 w 1820061"/>
                <a:gd name="connsiteY160" fmla="*/ 939497 h 1952333"/>
                <a:gd name="connsiteX161" fmla="*/ 1773886 w 1820061"/>
                <a:gd name="connsiteY161" fmla="*/ 872197 h 1952333"/>
                <a:gd name="connsiteX162" fmla="*/ 1718861 w 1820061"/>
                <a:gd name="connsiteY162" fmla="*/ 833256 h 1952333"/>
                <a:gd name="connsiteX163" fmla="*/ 1717591 w 1820061"/>
                <a:gd name="connsiteY163" fmla="*/ 833256 h 1952333"/>
                <a:gd name="connsiteX164" fmla="*/ 1717591 w 1820061"/>
                <a:gd name="connsiteY164" fmla="*/ 831563 h 1952333"/>
                <a:gd name="connsiteX165" fmla="*/ 1712935 w 1820061"/>
                <a:gd name="connsiteY165" fmla="*/ 746909 h 1952333"/>
                <a:gd name="connsiteX166" fmla="*/ 1712935 w 1820061"/>
                <a:gd name="connsiteY166" fmla="*/ 740560 h 1952333"/>
                <a:gd name="connsiteX167" fmla="*/ 1714205 w 1820061"/>
                <a:gd name="connsiteY167" fmla="*/ 739502 h 1952333"/>
                <a:gd name="connsiteX168" fmla="*/ 1744892 w 1820061"/>
                <a:gd name="connsiteY168" fmla="*/ 716010 h 1952333"/>
                <a:gd name="connsiteX169" fmla="*/ 1744892 w 1820061"/>
                <a:gd name="connsiteY169" fmla="*/ 716010 h 1952333"/>
                <a:gd name="connsiteX170" fmla="*/ 1744892 w 1820061"/>
                <a:gd name="connsiteY170" fmla="*/ 716010 h 1952333"/>
                <a:gd name="connsiteX171" fmla="*/ 1820023 w 1820061"/>
                <a:gd name="connsiteY171" fmla="*/ 713682 h 1952333"/>
                <a:gd name="connsiteX172" fmla="*/ 1749337 w 1820061"/>
                <a:gd name="connsiteY172" fmla="*/ 553686 h 1952333"/>
                <a:gd name="connsiteX173" fmla="*/ 1711454 w 1820061"/>
                <a:gd name="connsiteY173" fmla="*/ 527443 h 1952333"/>
                <a:gd name="connsiteX174" fmla="*/ 1645001 w 1820061"/>
                <a:gd name="connsiteY174" fmla="*/ 557707 h 1952333"/>
                <a:gd name="connsiteX175" fmla="*/ 1641826 w 1820061"/>
                <a:gd name="connsiteY175" fmla="*/ 559188 h 1952333"/>
                <a:gd name="connsiteX176" fmla="*/ 1640556 w 1820061"/>
                <a:gd name="connsiteY176" fmla="*/ 555591 h 1952333"/>
                <a:gd name="connsiteX177" fmla="*/ 1616218 w 1820061"/>
                <a:gd name="connsiteY177" fmla="*/ 482788 h 1952333"/>
                <a:gd name="connsiteX178" fmla="*/ 1510400 w 1820061"/>
                <a:gd name="connsiteY178" fmla="*/ 440461 h 1952333"/>
                <a:gd name="connsiteX179" fmla="*/ 1457492 w 1820061"/>
                <a:gd name="connsiteY179" fmla="*/ 449350 h 1952333"/>
                <a:gd name="connsiteX180" fmla="*/ 1374531 w 1820061"/>
                <a:gd name="connsiteY180" fmla="*/ 627335 h 1952333"/>
                <a:gd name="connsiteX181" fmla="*/ 1374531 w 1820061"/>
                <a:gd name="connsiteY181" fmla="*/ 627335 h 1952333"/>
                <a:gd name="connsiteX182" fmla="*/ 1374531 w 1820061"/>
                <a:gd name="connsiteY182" fmla="*/ 627335 h 1952333"/>
                <a:gd name="connsiteX183" fmla="*/ 1318871 w 1820061"/>
                <a:gd name="connsiteY183" fmla="*/ 692307 h 1952333"/>
                <a:gd name="connsiteX184" fmla="*/ 1316543 w 1820061"/>
                <a:gd name="connsiteY184" fmla="*/ 695058 h 1952333"/>
                <a:gd name="connsiteX185" fmla="*/ 1313792 w 1820061"/>
                <a:gd name="connsiteY185" fmla="*/ 692519 h 1952333"/>
                <a:gd name="connsiteX186" fmla="*/ 1273581 w 1820061"/>
                <a:gd name="connsiteY186" fmla="*/ 652308 h 1952333"/>
                <a:gd name="connsiteX187" fmla="*/ 1249667 w 1820061"/>
                <a:gd name="connsiteY187" fmla="*/ 698233 h 1952333"/>
                <a:gd name="connsiteX188" fmla="*/ 1249667 w 1820061"/>
                <a:gd name="connsiteY188" fmla="*/ 699926 h 1952333"/>
                <a:gd name="connsiteX189" fmla="*/ 1247761 w 1820061"/>
                <a:gd name="connsiteY189" fmla="*/ 699926 h 1952333"/>
                <a:gd name="connsiteX190" fmla="*/ 1171361 w 1820061"/>
                <a:gd name="connsiteY190" fmla="*/ 702889 h 1952333"/>
                <a:gd name="connsiteX191" fmla="*/ 1119722 w 1820061"/>
                <a:gd name="connsiteY191" fmla="*/ 742676 h 1952333"/>
                <a:gd name="connsiteX192" fmla="*/ 1117183 w 1820061"/>
                <a:gd name="connsiteY192" fmla="*/ 744369 h 1952333"/>
                <a:gd name="connsiteX193" fmla="*/ 1115278 w 1820061"/>
                <a:gd name="connsiteY193" fmla="*/ 742253 h 1952333"/>
                <a:gd name="connsiteX194" fmla="*/ 1065544 w 1820061"/>
                <a:gd name="connsiteY194" fmla="*/ 689556 h 1952333"/>
                <a:gd name="connsiteX195" fmla="*/ 1065544 w 1820061"/>
                <a:gd name="connsiteY195" fmla="*/ 688498 h 1952333"/>
                <a:gd name="connsiteX196" fmla="*/ 1065544 w 1820061"/>
                <a:gd name="connsiteY196" fmla="*/ 687016 h 1952333"/>
                <a:gd name="connsiteX197" fmla="*/ 1074856 w 1820061"/>
                <a:gd name="connsiteY197" fmla="*/ 550935 h 1952333"/>
                <a:gd name="connsiteX198" fmla="*/ 1074856 w 1820061"/>
                <a:gd name="connsiteY198" fmla="*/ 550088 h 1952333"/>
                <a:gd name="connsiteX199" fmla="*/ 1119934 w 1820061"/>
                <a:gd name="connsiteY199" fmla="*/ 444271 h 1952333"/>
                <a:gd name="connsiteX200" fmla="*/ 1061523 w 1820061"/>
                <a:gd name="connsiteY200" fmla="*/ 426705 h 1952333"/>
                <a:gd name="connsiteX201" fmla="*/ 1060041 w 1820061"/>
                <a:gd name="connsiteY201" fmla="*/ 426705 h 1952333"/>
                <a:gd name="connsiteX202" fmla="*/ 1060041 w 1820061"/>
                <a:gd name="connsiteY202" fmla="*/ 425435 h 1952333"/>
                <a:gd name="connsiteX203" fmla="*/ 1029777 w 1820061"/>
                <a:gd name="connsiteY203" fmla="*/ 363003 h 1952333"/>
                <a:gd name="connsiteX204" fmla="*/ 1029777 w 1820061"/>
                <a:gd name="connsiteY204" fmla="*/ 361944 h 1952333"/>
                <a:gd name="connsiteX205" fmla="*/ 1029777 w 1820061"/>
                <a:gd name="connsiteY205" fmla="*/ 360886 h 1952333"/>
                <a:gd name="connsiteX206" fmla="*/ 1050941 w 1820061"/>
                <a:gd name="connsiteY206" fmla="*/ 273481 h 1952333"/>
                <a:gd name="connsiteX207" fmla="*/ 1003746 w 1820061"/>
                <a:gd name="connsiteY207" fmla="*/ 247027 h 1952333"/>
                <a:gd name="connsiteX208" fmla="*/ 1001841 w 1820061"/>
                <a:gd name="connsiteY208" fmla="*/ 245969 h 1952333"/>
                <a:gd name="connsiteX209" fmla="*/ 1001841 w 1820061"/>
                <a:gd name="connsiteY209" fmla="*/ 243852 h 1952333"/>
                <a:gd name="connsiteX210" fmla="*/ 1004805 w 1820061"/>
                <a:gd name="connsiteY210" fmla="*/ 159198 h 1952333"/>
                <a:gd name="connsiteX211" fmla="*/ 969885 w 1820061"/>
                <a:gd name="connsiteY211" fmla="*/ 92110 h 1952333"/>
                <a:gd name="connsiteX212" fmla="*/ 941949 w 1820061"/>
                <a:gd name="connsiteY212" fmla="*/ 111580 h 1952333"/>
                <a:gd name="connsiteX213" fmla="*/ 941949 w 1820061"/>
                <a:gd name="connsiteY213" fmla="*/ 111580 h 1952333"/>
                <a:gd name="connsiteX214" fmla="*/ 940679 w 1820061"/>
                <a:gd name="connsiteY214" fmla="*/ 111580 h 1952333"/>
                <a:gd name="connsiteX215" fmla="*/ 900469 w 1820061"/>
                <a:gd name="connsiteY215" fmla="*/ 108618 h 1952333"/>
                <a:gd name="connsiteX216" fmla="*/ 897294 w 1820061"/>
                <a:gd name="connsiteY216" fmla="*/ 108618 h 1952333"/>
                <a:gd name="connsiteX217" fmla="*/ 897294 w 1820061"/>
                <a:gd name="connsiteY217" fmla="*/ 60364 h 1952333"/>
                <a:gd name="connsiteX218" fmla="*/ 898987 w 1820061"/>
                <a:gd name="connsiteY218" fmla="*/ 60364 h 1952333"/>
                <a:gd name="connsiteX219" fmla="*/ 930097 w 1820061"/>
                <a:gd name="connsiteY219" fmla="*/ 40471 h 1952333"/>
                <a:gd name="connsiteX220" fmla="*/ 902796 w 1820061"/>
                <a:gd name="connsiteY220" fmla="*/ -163 h 1952333"/>
                <a:gd name="connsiteX221" fmla="*/ 577936 w 1820061"/>
                <a:gd name="connsiteY221" fmla="*/ 1654612 h 1952333"/>
                <a:gd name="connsiteX222" fmla="*/ 577936 w 1820061"/>
                <a:gd name="connsiteY222" fmla="*/ 1654612 h 1952333"/>
                <a:gd name="connsiteX223" fmla="*/ 571588 w 1820061"/>
                <a:gd name="connsiteY223" fmla="*/ 1621597 h 1952333"/>
                <a:gd name="connsiteX224" fmla="*/ 571588 w 1820061"/>
                <a:gd name="connsiteY224" fmla="*/ 1618633 h 1952333"/>
                <a:gd name="connsiteX225" fmla="*/ 574339 w 1820061"/>
                <a:gd name="connsiteY225" fmla="*/ 1617576 h 1952333"/>
                <a:gd name="connsiteX226" fmla="*/ 606507 w 1820061"/>
                <a:gd name="connsiteY226" fmla="*/ 1608264 h 1952333"/>
                <a:gd name="connsiteX227" fmla="*/ 592539 w 1820061"/>
                <a:gd name="connsiteY227" fmla="*/ 1559799 h 1952333"/>
                <a:gd name="connsiteX228" fmla="*/ 592539 w 1820061"/>
                <a:gd name="connsiteY228" fmla="*/ 1556836 h 1952333"/>
                <a:gd name="connsiteX229" fmla="*/ 595503 w 1820061"/>
                <a:gd name="connsiteY229" fmla="*/ 1556836 h 1952333"/>
                <a:gd name="connsiteX230" fmla="*/ 633808 w 1820061"/>
                <a:gd name="connsiteY230" fmla="*/ 1542445 h 1952333"/>
                <a:gd name="connsiteX231" fmla="*/ 636560 w 1820061"/>
                <a:gd name="connsiteY231" fmla="*/ 1541387 h 1952333"/>
                <a:gd name="connsiteX232" fmla="*/ 638041 w 1820061"/>
                <a:gd name="connsiteY232" fmla="*/ 1544138 h 1952333"/>
                <a:gd name="connsiteX233" fmla="*/ 667881 w 1820061"/>
                <a:gd name="connsiteY233" fmla="*/ 1603819 h 1952333"/>
                <a:gd name="connsiteX234" fmla="*/ 742165 w 1820061"/>
                <a:gd name="connsiteY234" fmla="*/ 1559376 h 1952333"/>
                <a:gd name="connsiteX235" fmla="*/ 744917 w 1820061"/>
                <a:gd name="connsiteY235" fmla="*/ 1557894 h 1952333"/>
                <a:gd name="connsiteX236" fmla="*/ 746610 w 1820061"/>
                <a:gd name="connsiteY236" fmla="*/ 1560434 h 1952333"/>
                <a:gd name="connsiteX237" fmla="*/ 772217 w 1820061"/>
                <a:gd name="connsiteY237" fmla="*/ 1596412 h 1952333"/>
                <a:gd name="connsiteX238" fmla="*/ 772217 w 1820061"/>
                <a:gd name="connsiteY238" fmla="*/ 1596412 h 1952333"/>
                <a:gd name="connsiteX239" fmla="*/ 793381 w 1820061"/>
                <a:gd name="connsiteY239" fmla="*/ 1616518 h 1952333"/>
                <a:gd name="connsiteX240" fmla="*/ 822163 w 1820061"/>
                <a:gd name="connsiteY240" fmla="*/ 1605724 h 1952333"/>
                <a:gd name="connsiteX241" fmla="*/ 864490 w 1820061"/>
                <a:gd name="connsiteY241" fmla="*/ 1605724 h 1952333"/>
                <a:gd name="connsiteX242" fmla="*/ 864490 w 1820061"/>
                <a:gd name="connsiteY242" fmla="*/ 1607417 h 1952333"/>
                <a:gd name="connsiteX243" fmla="*/ 884384 w 1820061"/>
                <a:gd name="connsiteY243" fmla="*/ 1638739 h 1952333"/>
                <a:gd name="connsiteX244" fmla="*/ 885654 w 1820061"/>
                <a:gd name="connsiteY244" fmla="*/ 1640644 h 1952333"/>
                <a:gd name="connsiteX245" fmla="*/ 884172 w 1820061"/>
                <a:gd name="connsiteY245" fmla="*/ 1642548 h 1952333"/>
                <a:gd name="connsiteX246" fmla="*/ 806926 w 1820061"/>
                <a:gd name="connsiteY246" fmla="*/ 1740958 h 1952333"/>
                <a:gd name="connsiteX247" fmla="*/ 804809 w 1820061"/>
                <a:gd name="connsiteY247" fmla="*/ 1743499 h 1952333"/>
                <a:gd name="connsiteX248" fmla="*/ 802270 w 1820061"/>
                <a:gd name="connsiteY248" fmla="*/ 1741593 h 1952333"/>
                <a:gd name="connsiteX249" fmla="*/ 755287 w 1820061"/>
                <a:gd name="connsiteY249" fmla="*/ 1708578 h 1952333"/>
                <a:gd name="connsiteX250" fmla="*/ 697722 w 1820061"/>
                <a:gd name="connsiteY250" fmla="*/ 1713869 h 1952333"/>
                <a:gd name="connsiteX251" fmla="*/ 697722 w 1820061"/>
                <a:gd name="connsiteY251" fmla="*/ 1713869 h 1952333"/>
                <a:gd name="connsiteX252" fmla="*/ 696664 w 1820061"/>
                <a:gd name="connsiteY252" fmla="*/ 1713869 h 1952333"/>
                <a:gd name="connsiteX253" fmla="*/ 663014 w 1820061"/>
                <a:gd name="connsiteY253" fmla="*/ 1692706 h 1952333"/>
                <a:gd name="connsiteX254" fmla="*/ 663014 w 1820061"/>
                <a:gd name="connsiteY254" fmla="*/ 1692706 h 1952333"/>
                <a:gd name="connsiteX255" fmla="*/ 622803 w 1820061"/>
                <a:gd name="connsiteY255" fmla="*/ 1663289 h 1952333"/>
                <a:gd name="connsiteX256" fmla="*/ 580476 w 1820061"/>
                <a:gd name="connsiteY256" fmla="*/ 1659903 h 1952333"/>
                <a:gd name="connsiteX257" fmla="*/ 578148 w 1820061"/>
                <a:gd name="connsiteY257" fmla="*/ 1659903 h 1952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1820061" h="1952333">
                  <a:moveTo>
                    <a:pt x="902796" y="-163"/>
                  </a:moveTo>
                  <a:lnTo>
                    <a:pt x="881633" y="23964"/>
                  </a:lnTo>
                  <a:lnTo>
                    <a:pt x="881633" y="23964"/>
                  </a:lnTo>
                  <a:lnTo>
                    <a:pt x="880575" y="23964"/>
                  </a:lnTo>
                  <a:lnTo>
                    <a:pt x="828936" y="34757"/>
                  </a:lnTo>
                  <a:lnTo>
                    <a:pt x="782164" y="55920"/>
                  </a:lnTo>
                  <a:lnTo>
                    <a:pt x="784704" y="107771"/>
                  </a:lnTo>
                  <a:lnTo>
                    <a:pt x="798249" y="142691"/>
                  </a:lnTo>
                  <a:lnTo>
                    <a:pt x="798249" y="144172"/>
                  </a:lnTo>
                  <a:lnTo>
                    <a:pt x="798249" y="145442"/>
                  </a:lnTo>
                  <a:lnTo>
                    <a:pt x="771582" y="203854"/>
                  </a:lnTo>
                  <a:lnTo>
                    <a:pt x="798037" y="246181"/>
                  </a:lnTo>
                  <a:lnTo>
                    <a:pt x="798037" y="246181"/>
                  </a:lnTo>
                  <a:lnTo>
                    <a:pt x="798037" y="246181"/>
                  </a:lnTo>
                  <a:lnTo>
                    <a:pt x="803539" y="309671"/>
                  </a:lnTo>
                  <a:lnTo>
                    <a:pt x="803539" y="309671"/>
                  </a:lnTo>
                  <a:lnTo>
                    <a:pt x="803539" y="309671"/>
                  </a:lnTo>
                  <a:lnTo>
                    <a:pt x="762482" y="389034"/>
                  </a:lnTo>
                  <a:lnTo>
                    <a:pt x="762482" y="389034"/>
                  </a:lnTo>
                  <a:lnTo>
                    <a:pt x="762482" y="389034"/>
                  </a:lnTo>
                  <a:lnTo>
                    <a:pt x="694125" y="431361"/>
                  </a:lnTo>
                  <a:lnTo>
                    <a:pt x="719732" y="474958"/>
                  </a:lnTo>
                  <a:lnTo>
                    <a:pt x="720790" y="476863"/>
                  </a:lnTo>
                  <a:lnTo>
                    <a:pt x="719520" y="478767"/>
                  </a:lnTo>
                  <a:lnTo>
                    <a:pt x="690526" y="518343"/>
                  </a:lnTo>
                  <a:lnTo>
                    <a:pt x="705976" y="569770"/>
                  </a:lnTo>
                  <a:lnTo>
                    <a:pt x="764387" y="588394"/>
                  </a:lnTo>
                  <a:lnTo>
                    <a:pt x="766291" y="588394"/>
                  </a:lnTo>
                  <a:lnTo>
                    <a:pt x="766291" y="590299"/>
                  </a:lnTo>
                  <a:lnTo>
                    <a:pt x="774334" y="628605"/>
                  </a:lnTo>
                  <a:lnTo>
                    <a:pt x="774334" y="630298"/>
                  </a:lnTo>
                  <a:lnTo>
                    <a:pt x="774334" y="631568"/>
                  </a:lnTo>
                  <a:lnTo>
                    <a:pt x="732007" y="677069"/>
                  </a:lnTo>
                  <a:lnTo>
                    <a:pt x="729467" y="708814"/>
                  </a:lnTo>
                  <a:lnTo>
                    <a:pt x="756980" y="716222"/>
                  </a:lnTo>
                  <a:lnTo>
                    <a:pt x="758673" y="716222"/>
                  </a:lnTo>
                  <a:lnTo>
                    <a:pt x="758673" y="717915"/>
                  </a:lnTo>
                  <a:lnTo>
                    <a:pt x="772429" y="758972"/>
                  </a:lnTo>
                  <a:lnTo>
                    <a:pt x="772429" y="760877"/>
                  </a:lnTo>
                  <a:lnTo>
                    <a:pt x="770947" y="762358"/>
                  </a:lnTo>
                  <a:lnTo>
                    <a:pt x="738779" y="794526"/>
                  </a:lnTo>
                  <a:lnTo>
                    <a:pt x="725446" y="842991"/>
                  </a:lnTo>
                  <a:lnTo>
                    <a:pt x="724176" y="847224"/>
                  </a:lnTo>
                  <a:lnTo>
                    <a:pt x="720367" y="844896"/>
                  </a:lnTo>
                  <a:lnTo>
                    <a:pt x="660263" y="809341"/>
                  </a:lnTo>
                  <a:lnTo>
                    <a:pt x="660263" y="809341"/>
                  </a:lnTo>
                  <a:lnTo>
                    <a:pt x="660263" y="808283"/>
                  </a:lnTo>
                  <a:lnTo>
                    <a:pt x="631480" y="744793"/>
                  </a:lnTo>
                  <a:lnTo>
                    <a:pt x="576032" y="770189"/>
                  </a:lnTo>
                  <a:lnTo>
                    <a:pt x="568201" y="822886"/>
                  </a:lnTo>
                  <a:lnTo>
                    <a:pt x="568201" y="822886"/>
                  </a:lnTo>
                  <a:lnTo>
                    <a:pt x="568201" y="822886"/>
                  </a:lnTo>
                  <a:lnTo>
                    <a:pt x="446088" y="955793"/>
                  </a:lnTo>
                  <a:lnTo>
                    <a:pt x="451379" y="1017167"/>
                  </a:lnTo>
                  <a:lnTo>
                    <a:pt x="451379" y="1019706"/>
                  </a:lnTo>
                  <a:lnTo>
                    <a:pt x="449263" y="1019706"/>
                  </a:lnTo>
                  <a:lnTo>
                    <a:pt x="416248" y="1033463"/>
                  </a:lnTo>
                  <a:lnTo>
                    <a:pt x="413496" y="1034521"/>
                  </a:lnTo>
                  <a:lnTo>
                    <a:pt x="412015" y="1031770"/>
                  </a:lnTo>
                  <a:lnTo>
                    <a:pt x="365032" y="930185"/>
                  </a:lnTo>
                  <a:lnTo>
                    <a:pt x="332863" y="972512"/>
                  </a:lnTo>
                  <a:lnTo>
                    <a:pt x="332863" y="973781"/>
                  </a:lnTo>
                  <a:lnTo>
                    <a:pt x="331382" y="973781"/>
                  </a:lnTo>
                  <a:lnTo>
                    <a:pt x="204401" y="979072"/>
                  </a:lnTo>
                  <a:lnTo>
                    <a:pt x="150434" y="1079176"/>
                  </a:lnTo>
                  <a:lnTo>
                    <a:pt x="206940" y="1167851"/>
                  </a:lnTo>
                  <a:lnTo>
                    <a:pt x="206940" y="1168909"/>
                  </a:lnTo>
                  <a:lnTo>
                    <a:pt x="206940" y="1170391"/>
                  </a:lnTo>
                  <a:lnTo>
                    <a:pt x="195935" y="1219490"/>
                  </a:lnTo>
                  <a:lnTo>
                    <a:pt x="195935" y="1221818"/>
                  </a:lnTo>
                  <a:lnTo>
                    <a:pt x="193607" y="1221818"/>
                  </a:lnTo>
                  <a:lnTo>
                    <a:pt x="137947" y="1229860"/>
                  </a:lnTo>
                  <a:lnTo>
                    <a:pt x="106202" y="1290599"/>
                  </a:lnTo>
                  <a:lnTo>
                    <a:pt x="95409" y="1453981"/>
                  </a:lnTo>
                  <a:lnTo>
                    <a:pt x="95409" y="1457368"/>
                  </a:lnTo>
                  <a:lnTo>
                    <a:pt x="92023" y="1457368"/>
                  </a:lnTo>
                  <a:lnTo>
                    <a:pt x="38267" y="1451865"/>
                  </a:lnTo>
                  <a:lnTo>
                    <a:pt x="-39" y="1469854"/>
                  </a:lnTo>
                  <a:lnTo>
                    <a:pt x="-39" y="1502446"/>
                  </a:lnTo>
                  <a:lnTo>
                    <a:pt x="92023" y="1584772"/>
                  </a:lnTo>
                  <a:lnTo>
                    <a:pt x="230432" y="1681278"/>
                  </a:lnTo>
                  <a:lnTo>
                    <a:pt x="286092" y="1677680"/>
                  </a:lnTo>
                  <a:lnTo>
                    <a:pt x="289055" y="1677680"/>
                  </a:lnTo>
                  <a:lnTo>
                    <a:pt x="289055" y="1680431"/>
                  </a:lnTo>
                  <a:lnTo>
                    <a:pt x="291171" y="1689743"/>
                  </a:lnTo>
                  <a:lnTo>
                    <a:pt x="326938" y="1689743"/>
                  </a:lnTo>
                  <a:lnTo>
                    <a:pt x="390428" y="1644665"/>
                  </a:lnTo>
                  <a:lnTo>
                    <a:pt x="393179" y="1642548"/>
                  </a:lnTo>
                  <a:lnTo>
                    <a:pt x="395084" y="1645300"/>
                  </a:lnTo>
                  <a:lnTo>
                    <a:pt x="435295" y="1699901"/>
                  </a:lnTo>
                  <a:lnTo>
                    <a:pt x="556773" y="1796196"/>
                  </a:lnTo>
                  <a:lnTo>
                    <a:pt x="617936" y="1796196"/>
                  </a:lnTo>
                  <a:lnTo>
                    <a:pt x="617936" y="1797465"/>
                  </a:lnTo>
                  <a:lnTo>
                    <a:pt x="663860" y="1856300"/>
                  </a:lnTo>
                  <a:lnTo>
                    <a:pt x="663860" y="1856300"/>
                  </a:lnTo>
                  <a:lnTo>
                    <a:pt x="663860" y="1857358"/>
                  </a:lnTo>
                  <a:lnTo>
                    <a:pt x="669998" y="1904553"/>
                  </a:lnTo>
                  <a:lnTo>
                    <a:pt x="733488" y="1917039"/>
                  </a:lnTo>
                  <a:lnTo>
                    <a:pt x="735605" y="1917039"/>
                  </a:lnTo>
                  <a:lnTo>
                    <a:pt x="735605" y="1918944"/>
                  </a:lnTo>
                  <a:lnTo>
                    <a:pt x="743858" y="1952170"/>
                  </a:lnTo>
                  <a:lnTo>
                    <a:pt x="799307" y="1933758"/>
                  </a:lnTo>
                  <a:lnTo>
                    <a:pt x="810524" y="1895664"/>
                  </a:lnTo>
                  <a:lnTo>
                    <a:pt x="750419" y="1895664"/>
                  </a:lnTo>
                  <a:lnTo>
                    <a:pt x="750419" y="1893759"/>
                  </a:lnTo>
                  <a:lnTo>
                    <a:pt x="737509" y="1866247"/>
                  </a:lnTo>
                  <a:lnTo>
                    <a:pt x="736240" y="1863495"/>
                  </a:lnTo>
                  <a:lnTo>
                    <a:pt x="738779" y="1862014"/>
                  </a:lnTo>
                  <a:lnTo>
                    <a:pt x="766291" y="1845506"/>
                  </a:lnTo>
                  <a:lnTo>
                    <a:pt x="766291" y="1845506"/>
                  </a:lnTo>
                  <a:lnTo>
                    <a:pt x="766291" y="1845506"/>
                  </a:lnTo>
                  <a:lnTo>
                    <a:pt x="804174" y="1840004"/>
                  </a:lnTo>
                  <a:lnTo>
                    <a:pt x="879940" y="1787730"/>
                  </a:lnTo>
                  <a:lnTo>
                    <a:pt x="907029" y="1745403"/>
                  </a:lnTo>
                  <a:lnTo>
                    <a:pt x="907029" y="1745403"/>
                  </a:lnTo>
                  <a:lnTo>
                    <a:pt x="907029" y="1745403"/>
                  </a:lnTo>
                  <a:lnTo>
                    <a:pt x="966287" y="1692918"/>
                  </a:lnTo>
                  <a:lnTo>
                    <a:pt x="978985" y="1655247"/>
                  </a:lnTo>
                  <a:lnTo>
                    <a:pt x="978985" y="1655247"/>
                  </a:lnTo>
                  <a:lnTo>
                    <a:pt x="978985" y="1655247"/>
                  </a:lnTo>
                  <a:lnTo>
                    <a:pt x="1012000" y="1598317"/>
                  </a:lnTo>
                  <a:lnTo>
                    <a:pt x="1012000" y="1598317"/>
                  </a:lnTo>
                  <a:lnTo>
                    <a:pt x="1051999" y="1536096"/>
                  </a:lnTo>
                  <a:lnTo>
                    <a:pt x="1086707" y="1441283"/>
                  </a:lnTo>
                  <a:lnTo>
                    <a:pt x="1112739" y="1364883"/>
                  </a:lnTo>
                  <a:lnTo>
                    <a:pt x="1085438" y="1301393"/>
                  </a:lnTo>
                  <a:lnTo>
                    <a:pt x="1085438" y="1299700"/>
                  </a:lnTo>
                  <a:lnTo>
                    <a:pt x="1092633" y="1231342"/>
                  </a:lnTo>
                  <a:lnTo>
                    <a:pt x="1092633" y="1231342"/>
                  </a:lnTo>
                  <a:lnTo>
                    <a:pt x="1092633" y="1231342"/>
                  </a:lnTo>
                  <a:lnTo>
                    <a:pt x="1128188" y="1189015"/>
                  </a:lnTo>
                  <a:lnTo>
                    <a:pt x="1085861" y="1153671"/>
                  </a:lnTo>
                  <a:lnTo>
                    <a:pt x="1085861" y="1153671"/>
                  </a:lnTo>
                  <a:lnTo>
                    <a:pt x="1085861" y="1152401"/>
                  </a:lnTo>
                  <a:lnTo>
                    <a:pt x="1078665" y="1112403"/>
                  </a:lnTo>
                  <a:lnTo>
                    <a:pt x="1078665" y="1109016"/>
                  </a:lnTo>
                  <a:lnTo>
                    <a:pt x="1082263" y="1109016"/>
                  </a:lnTo>
                  <a:lnTo>
                    <a:pt x="1155277" y="1099916"/>
                  </a:lnTo>
                  <a:lnTo>
                    <a:pt x="1164166" y="1057589"/>
                  </a:lnTo>
                  <a:lnTo>
                    <a:pt x="1164166" y="1053991"/>
                  </a:lnTo>
                  <a:lnTo>
                    <a:pt x="1167763" y="1055261"/>
                  </a:lnTo>
                  <a:lnTo>
                    <a:pt x="1206916" y="1069017"/>
                  </a:lnTo>
                  <a:lnTo>
                    <a:pt x="1274850" y="1046161"/>
                  </a:lnTo>
                  <a:lnTo>
                    <a:pt x="1293263" y="1003834"/>
                  </a:lnTo>
                  <a:lnTo>
                    <a:pt x="1294533" y="1000659"/>
                  </a:lnTo>
                  <a:lnTo>
                    <a:pt x="1297707" y="1002352"/>
                  </a:lnTo>
                  <a:lnTo>
                    <a:pt x="1332415" y="1020764"/>
                  </a:lnTo>
                  <a:lnTo>
                    <a:pt x="1368393" y="1020764"/>
                  </a:lnTo>
                  <a:lnTo>
                    <a:pt x="1369451" y="1022034"/>
                  </a:lnTo>
                  <a:lnTo>
                    <a:pt x="1394001" y="1055473"/>
                  </a:lnTo>
                  <a:lnTo>
                    <a:pt x="1538125" y="1016532"/>
                  </a:lnTo>
                  <a:lnTo>
                    <a:pt x="1554209" y="954946"/>
                  </a:lnTo>
                  <a:lnTo>
                    <a:pt x="1554209" y="951983"/>
                  </a:lnTo>
                  <a:lnTo>
                    <a:pt x="1557172" y="951983"/>
                  </a:lnTo>
                  <a:lnTo>
                    <a:pt x="1586166" y="956428"/>
                  </a:lnTo>
                  <a:lnTo>
                    <a:pt x="1622567" y="915371"/>
                  </a:lnTo>
                  <a:lnTo>
                    <a:pt x="1627646" y="909868"/>
                  </a:lnTo>
                  <a:lnTo>
                    <a:pt x="1627646" y="917275"/>
                  </a:lnTo>
                  <a:lnTo>
                    <a:pt x="1632091" y="961930"/>
                  </a:lnTo>
                  <a:lnTo>
                    <a:pt x="1719919" y="975475"/>
                  </a:lnTo>
                  <a:lnTo>
                    <a:pt x="1771558" y="939497"/>
                  </a:lnTo>
                  <a:lnTo>
                    <a:pt x="1773886" y="872197"/>
                  </a:lnTo>
                  <a:lnTo>
                    <a:pt x="1718861" y="833256"/>
                  </a:lnTo>
                  <a:lnTo>
                    <a:pt x="1717591" y="833256"/>
                  </a:lnTo>
                  <a:lnTo>
                    <a:pt x="1717591" y="831563"/>
                  </a:lnTo>
                  <a:lnTo>
                    <a:pt x="1712935" y="746909"/>
                  </a:lnTo>
                  <a:lnTo>
                    <a:pt x="1712935" y="740560"/>
                  </a:lnTo>
                  <a:lnTo>
                    <a:pt x="1714205" y="739502"/>
                  </a:lnTo>
                  <a:lnTo>
                    <a:pt x="1744892" y="716010"/>
                  </a:lnTo>
                  <a:lnTo>
                    <a:pt x="1744892" y="716010"/>
                  </a:lnTo>
                  <a:lnTo>
                    <a:pt x="1744892" y="716010"/>
                  </a:lnTo>
                  <a:lnTo>
                    <a:pt x="1820023" y="713682"/>
                  </a:lnTo>
                  <a:lnTo>
                    <a:pt x="1749337" y="553686"/>
                  </a:lnTo>
                  <a:lnTo>
                    <a:pt x="1711454" y="527443"/>
                  </a:lnTo>
                  <a:lnTo>
                    <a:pt x="1645001" y="557707"/>
                  </a:lnTo>
                  <a:lnTo>
                    <a:pt x="1641826" y="559188"/>
                  </a:lnTo>
                  <a:lnTo>
                    <a:pt x="1640556" y="555591"/>
                  </a:lnTo>
                  <a:lnTo>
                    <a:pt x="1616218" y="482788"/>
                  </a:lnTo>
                  <a:lnTo>
                    <a:pt x="1510400" y="440461"/>
                  </a:lnTo>
                  <a:lnTo>
                    <a:pt x="1457492" y="449350"/>
                  </a:lnTo>
                  <a:lnTo>
                    <a:pt x="1374531" y="627335"/>
                  </a:lnTo>
                  <a:lnTo>
                    <a:pt x="1374531" y="627335"/>
                  </a:lnTo>
                  <a:lnTo>
                    <a:pt x="1374531" y="627335"/>
                  </a:lnTo>
                  <a:lnTo>
                    <a:pt x="1318871" y="692307"/>
                  </a:lnTo>
                  <a:lnTo>
                    <a:pt x="1316543" y="695058"/>
                  </a:lnTo>
                  <a:lnTo>
                    <a:pt x="1313792" y="692519"/>
                  </a:lnTo>
                  <a:lnTo>
                    <a:pt x="1273581" y="652308"/>
                  </a:lnTo>
                  <a:lnTo>
                    <a:pt x="1249667" y="698233"/>
                  </a:lnTo>
                  <a:lnTo>
                    <a:pt x="1249667" y="699926"/>
                  </a:lnTo>
                  <a:lnTo>
                    <a:pt x="1247761" y="699926"/>
                  </a:lnTo>
                  <a:lnTo>
                    <a:pt x="1171361" y="702889"/>
                  </a:lnTo>
                  <a:lnTo>
                    <a:pt x="1119722" y="742676"/>
                  </a:lnTo>
                  <a:lnTo>
                    <a:pt x="1117183" y="744369"/>
                  </a:lnTo>
                  <a:lnTo>
                    <a:pt x="1115278" y="742253"/>
                  </a:lnTo>
                  <a:lnTo>
                    <a:pt x="1065544" y="689556"/>
                  </a:lnTo>
                  <a:lnTo>
                    <a:pt x="1065544" y="688498"/>
                  </a:lnTo>
                  <a:lnTo>
                    <a:pt x="1065544" y="687016"/>
                  </a:lnTo>
                  <a:lnTo>
                    <a:pt x="1074856" y="550935"/>
                  </a:lnTo>
                  <a:lnTo>
                    <a:pt x="1074856" y="550088"/>
                  </a:lnTo>
                  <a:lnTo>
                    <a:pt x="1119934" y="444271"/>
                  </a:lnTo>
                  <a:lnTo>
                    <a:pt x="1061523" y="426705"/>
                  </a:lnTo>
                  <a:lnTo>
                    <a:pt x="1060041" y="426705"/>
                  </a:lnTo>
                  <a:lnTo>
                    <a:pt x="1060041" y="425435"/>
                  </a:lnTo>
                  <a:lnTo>
                    <a:pt x="1029777" y="363003"/>
                  </a:lnTo>
                  <a:lnTo>
                    <a:pt x="1029777" y="361944"/>
                  </a:lnTo>
                  <a:lnTo>
                    <a:pt x="1029777" y="360886"/>
                  </a:lnTo>
                  <a:lnTo>
                    <a:pt x="1050941" y="273481"/>
                  </a:lnTo>
                  <a:lnTo>
                    <a:pt x="1003746" y="247027"/>
                  </a:lnTo>
                  <a:lnTo>
                    <a:pt x="1001841" y="245969"/>
                  </a:lnTo>
                  <a:lnTo>
                    <a:pt x="1001841" y="243852"/>
                  </a:lnTo>
                  <a:lnTo>
                    <a:pt x="1004805" y="159198"/>
                  </a:lnTo>
                  <a:lnTo>
                    <a:pt x="969885" y="92110"/>
                  </a:lnTo>
                  <a:lnTo>
                    <a:pt x="941949" y="111580"/>
                  </a:lnTo>
                  <a:lnTo>
                    <a:pt x="941949" y="111580"/>
                  </a:lnTo>
                  <a:lnTo>
                    <a:pt x="940679" y="111580"/>
                  </a:lnTo>
                  <a:lnTo>
                    <a:pt x="900469" y="108618"/>
                  </a:lnTo>
                  <a:lnTo>
                    <a:pt x="897294" y="108618"/>
                  </a:lnTo>
                  <a:lnTo>
                    <a:pt x="897294" y="60364"/>
                  </a:lnTo>
                  <a:lnTo>
                    <a:pt x="898987" y="60364"/>
                  </a:lnTo>
                  <a:lnTo>
                    <a:pt x="930097" y="40471"/>
                  </a:lnTo>
                  <a:lnTo>
                    <a:pt x="902796" y="-163"/>
                  </a:lnTo>
                  <a:close/>
                  <a:moveTo>
                    <a:pt x="577936" y="1654612"/>
                  </a:moveTo>
                  <a:lnTo>
                    <a:pt x="577936" y="1654612"/>
                  </a:lnTo>
                  <a:lnTo>
                    <a:pt x="571588" y="1621597"/>
                  </a:lnTo>
                  <a:lnTo>
                    <a:pt x="571588" y="1618633"/>
                  </a:lnTo>
                  <a:lnTo>
                    <a:pt x="574339" y="1617576"/>
                  </a:lnTo>
                  <a:lnTo>
                    <a:pt x="606507" y="1608264"/>
                  </a:lnTo>
                  <a:lnTo>
                    <a:pt x="592539" y="1559799"/>
                  </a:lnTo>
                  <a:lnTo>
                    <a:pt x="592539" y="1556836"/>
                  </a:lnTo>
                  <a:lnTo>
                    <a:pt x="595503" y="1556836"/>
                  </a:lnTo>
                  <a:lnTo>
                    <a:pt x="633808" y="1542445"/>
                  </a:lnTo>
                  <a:lnTo>
                    <a:pt x="636560" y="1541387"/>
                  </a:lnTo>
                  <a:lnTo>
                    <a:pt x="638041" y="1544138"/>
                  </a:lnTo>
                  <a:lnTo>
                    <a:pt x="667881" y="1603819"/>
                  </a:lnTo>
                  <a:lnTo>
                    <a:pt x="742165" y="1559376"/>
                  </a:lnTo>
                  <a:lnTo>
                    <a:pt x="744917" y="1557894"/>
                  </a:lnTo>
                  <a:lnTo>
                    <a:pt x="746610" y="1560434"/>
                  </a:lnTo>
                  <a:lnTo>
                    <a:pt x="772217" y="1596412"/>
                  </a:lnTo>
                  <a:lnTo>
                    <a:pt x="772217" y="1596412"/>
                  </a:lnTo>
                  <a:lnTo>
                    <a:pt x="793381" y="1616518"/>
                  </a:lnTo>
                  <a:lnTo>
                    <a:pt x="822163" y="1605724"/>
                  </a:lnTo>
                  <a:lnTo>
                    <a:pt x="864490" y="1605724"/>
                  </a:lnTo>
                  <a:lnTo>
                    <a:pt x="864490" y="1607417"/>
                  </a:lnTo>
                  <a:lnTo>
                    <a:pt x="884384" y="1638739"/>
                  </a:lnTo>
                  <a:lnTo>
                    <a:pt x="885654" y="1640644"/>
                  </a:lnTo>
                  <a:lnTo>
                    <a:pt x="884172" y="1642548"/>
                  </a:lnTo>
                  <a:lnTo>
                    <a:pt x="806926" y="1740958"/>
                  </a:lnTo>
                  <a:lnTo>
                    <a:pt x="804809" y="1743499"/>
                  </a:lnTo>
                  <a:lnTo>
                    <a:pt x="802270" y="1741593"/>
                  </a:lnTo>
                  <a:lnTo>
                    <a:pt x="755287" y="1708578"/>
                  </a:lnTo>
                  <a:lnTo>
                    <a:pt x="697722" y="1713869"/>
                  </a:lnTo>
                  <a:lnTo>
                    <a:pt x="697722" y="1713869"/>
                  </a:lnTo>
                  <a:lnTo>
                    <a:pt x="696664" y="1713869"/>
                  </a:lnTo>
                  <a:lnTo>
                    <a:pt x="663014" y="1692706"/>
                  </a:lnTo>
                  <a:lnTo>
                    <a:pt x="663014" y="1692706"/>
                  </a:lnTo>
                  <a:lnTo>
                    <a:pt x="622803" y="1663289"/>
                  </a:lnTo>
                  <a:lnTo>
                    <a:pt x="580476" y="1659903"/>
                  </a:lnTo>
                  <a:lnTo>
                    <a:pt x="578148" y="165990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6" name="Полилиния: фигура 1265">
              <a:extLst>
                <a:ext uri="{FF2B5EF4-FFF2-40B4-BE49-F238E27FC236}">
                  <a16:creationId xmlns:a16="http://schemas.microsoft.com/office/drawing/2014/main" id="{7C954080-B8BF-87E4-DDA5-1ED970C57977}"/>
                </a:ext>
              </a:extLst>
            </p:cNvPr>
            <p:cNvSpPr/>
            <p:nvPr/>
          </p:nvSpPr>
          <p:spPr>
            <a:xfrm>
              <a:off x="8211693" y="5098140"/>
              <a:ext cx="980641" cy="1235558"/>
            </a:xfrm>
            <a:custGeom>
              <a:avLst/>
              <a:gdLst>
                <a:gd name="connsiteX0" fmla="*/ 808 w 1148754"/>
                <a:gd name="connsiteY0" fmla="*/ 1367211 h 1447372"/>
                <a:gd name="connsiteX1" fmla="*/ 31072 w 1148754"/>
                <a:gd name="connsiteY1" fmla="*/ 1368481 h 1447372"/>
                <a:gd name="connsiteX2" fmla="*/ 61547 w 1148754"/>
                <a:gd name="connsiteY2" fmla="*/ 1426046 h 1447372"/>
                <a:gd name="connsiteX3" fmla="*/ 296885 w 1148754"/>
                <a:gd name="connsiteY3" fmla="*/ 1447210 h 1447372"/>
                <a:gd name="connsiteX4" fmla="*/ 454977 w 1148754"/>
                <a:gd name="connsiteY4" fmla="*/ 1351974 h 1447372"/>
                <a:gd name="connsiteX5" fmla="*/ 505346 w 1148754"/>
                <a:gd name="connsiteY5" fmla="*/ 1350068 h 1447372"/>
                <a:gd name="connsiteX6" fmla="*/ 521430 w 1148754"/>
                <a:gd name="connsiteY6" fmla="*/ 1298006 h 1447372"/>
                <a:gd name="connsiteX7" fmla="*/ 598677 w 1148754"/>
                <a:gd name="connsiteY7" fmla="*/ 1226262 h 1447372"/>
                <a:gd name="connsiteX8" fmla="*/ 706399 w 1148754"/>
                <a:gd name="connsiteY8" fmla="*/ 1220760 h 1447372"/>
                <a:gd name="connsiteX9" fmla="*/ 738779 w 1148754"/>
                <a:gd name="connsiteY9" fmla="*/ 1251447 h 1447372"/>
                <a:gd name="connsiteX10" fmla="*/ 783646 w 1148754"/>
                <a:gd name="connsiteY10" fmla="*/ 1209120 h 1447372"/>
                <a:gd name="connsiteX11" fmla="*/ 974117 w 1148754"/>
                <a:gd name="connsiteY11" fmla="*/ 1239807 h 1447372"/>
                <a:gd name="connsiteX12" fmla="*/ 1000995 w 1148754"/>
                <a:gd name="connsiteY12" fmla="*/ 1166158 h 1447372"/>
                <a:gd name="connsiteX13" fmla="*/ 1065756 w 1148754"/>
                <a:gd name="connsiteY13" fmla="*/ 1121080 h 1447372"/>
                <a:gd name="connsiteX14" fmla="*/ 1037820 w 1148754"/>
                <a:gd name="connsiteY14" fmla="*/ 1056108 h 1447372"/>
                <a:gd name="connsiteX15" fmla="*/ 1066602 w 1148754"/>
                <a:gd name="connsiteY15" fmla="*/ 876430 h 1447372"/>
                <a:gd name="connsiteX16" fmla="*/ 1115066 w 1148754"/>
                <a:gd name="connsiteY16" fmla="*/ 827753 h 1447372"/>
                <a:gd name="connsiteX17" fmla="*/ 1082898 w 1148754"/>
                <a:gd name="connsiteY17" fmla="*/ 741618 h 1447372"/>
                <a:gd name="connsiteX18" fmla="*/ 1014540 w 1148754"/>
                <a:gd name="connsiteY18" fmla="*/ 734422 h 1447372"/>
                <a:gd name="connsiteX19" fmla="*/ 1063004 w 1148754"/>
                <a:gd name="connsiteY19" fmla="*/ 644689 h 1447372"/>
                <a:gd name="connsiteX20" fmla="*/ 1148716 w 1148754"/>
                <a:gd name="connsiteY20" fmla="*/ 585220 h 1447372"/>
                <a:gd name="connsiteX21" fmla="*/ 1071258 w 1148754"/>
                <a:gd name="connsiteY21" fmla="*/ 469032 h 1447372"/>
                <a:gd name="connsiteX22" fmla="*/ 1069988 w 1148754"/>
                <a:gd name="connsiteY22" fmla="*/ 467127 h 1447372"/>
                <a:gd name="connsiteX23" fmla="*/ 1071258 w 1148754"/>
                <a:gd name="connsiteY23" fmla="*/ 465434 h 1447372"/>
                <a:gd name="connsiteX24" fmla="*/ 1097289 w 1148754"/>
                <a:gd name="connsiteY24" fmla="*/ 428398 h 1447372"/>
                <a:gd name="connsiteX25" fmla="*/ 1051153 w 1148754"/>
                <a:gd name="connsiteY25" fmla="*/ 401944 h 1447372"/>
                <a:gd name="connsiteX26" fmla="*/ 1049671 w 1148754"/>
                <a:gd name="connsiteY26" fmla="*/ 400886 h 1447372"/>
                <a:gd name="connsiteX27" fmla="*/ 1049671 w 1148754"/>
                <a:gd name="connsiteY27" fmla="*/ 399192 h 1447372"/>
                <a:gd name="connsiteX28" fmla="*/ 1042899 w 1148754"/>
                <a:gd name="connsiteY28" fmla="*/ 309036 h 1447372"/>
                <a:gd name="connsiteX29" fmla="*/ 997185 w 1148754"/>
                <a:gd name="connsiteY29" fmla="*/ 319829 h 1447372"/>
                <a:gd name="connsiteX30" fmla="*/ 994858 w 1148754"/>
                <a:gd name="connsiteY30" fmla="*/ 319829 h 1447372"/>
                <a:gd name="connsiteX31" fmla="*/ 993588 w 1148754"/>
                <a:gd name="connsiteY31" fmla="*/ 317501 h 1447372"/>
                <a:gd name="connsiteX32" fmla="*/ 964594 w 1148754"/>
                <a:gd name="connsiteY32" fmla="*/ 266286 h 1447372"/>
                <a:gd name="connsiteX33" fmla="*/ 903855 w 1148754"/>
                <a:gd name="connsiteY33" fmla="*/ 299935 h 1447372"/>
                <a:gd name="connsiteX34" fmla="*/ 901738 w 1148754"/>
                <a:gd name="connsiteY34" fmla="*/ 301205 h 1447372"/>
                <a:gd name="connsiteX35" fmla="*/ 899834 w 1148754"/>
                <a:gd name="connsiteY35" fmla="*/ 299512 h 1447372"/>
                <a:gd name="connsiteX36" fmla="*/ 862374 w 1148754"/>
                <a:gd name="connsiteY36" fmla="*/ 261841 h 1447372"/>
                <a:gd name="connsiteX37" fmla="*/ 860258 w 1148754"/>
                <a:gd name="connsiteY37" fmla="*/ 259725 h 1447372"/>
                <a:gd name="connsiteX38" fmla="*/ 861951 w 1148754"/>
                <a:gd name="connsiteY38" fmla="*/ 257397 h 1447372"/>
                <a:gd name="connsiteX39" fmla="*/ 883114 w 1148754"/>
                <a:gd name="connsiteY39" fmla="*/ 227345 h 1447372"/>
                <a:gd name="connsiteX40" fmla="*/ 808195 w 1148754"/>
                <a:gd name="connsiteY40" fmla="*/ 177399 h 1447372"/>
                <a:gd name="connsiteX41" fmla="*/ 808195 w 1148754"/>
                <a:gd name="connsiteY41" fmla="*/ 177399 h 1447372"/>
                <a:gd name="connsiteX42" fmla="*/ 808195 w 1148754"/>
                <a:gd name="connsiteY42" fmla="*/ 177399 h 1447372"/>
                <a:gd name="connsiteX43" fmla="*/ 711690 w 1148754"/>
                <a:gd name="connsiteY43" fmla="*/ -163 h 1447372"/>
                <a:gd name="connsiteX44" fmla="*/ 634866 w 1148754"/>
                <a:gd name="connsiteY44" fmla="*/ 2165 h 1447372"/>
                <a:gd name="connsiteX45" fmla="*/ 606507 w 1148754"/>
                <a:gd name="connsiteY45" fmla="*/ 23328 h 1447372"/>
                <a:gd name="connsiteX46" fmla="*/ 610951 w 1148754"/>
                <a:gd name="connsiteY46" fmla="*/ 104808 h 1447372"/>
                <a:gd name="connsiteX47" fmla="*/ 666189 w 1148754"/>
                <a:gd name="connsiteY47" fmla="*/ 143960 h 1447372"/>
                <a:gd name="connsiteX48" fmla="*/ 667670 w 1148754"/>
                <a:gd name="connsiteY48" fmla="*/ 143960 h 1447372"/>
                <a:gd name="connsiteX49" fmla="*/ 667670 w 1148754"/>
                <a:gd name="connsiteY49" fmla="*/ 147982 h 1447372"/>
                <a:gd name="connsiteX50" fmla="*/ 665342 w 1148754"/>
                <a:gd name="connsiteY50" fmla="*/ 218668 h 1447372"/>
                <a:gd name="connsiteX51" fmla="*/ 665342 w 1148754"/>
                <a:gd name="connsiteY51" fmla="*/ 220361 h 1447372"/>
                <a:gd name="connsiteX52" fmla="*/ 664072 w 1148754"/>
                <a:gd name="connsiteY52" fmla="*/ 220361 h 1447372"/>
                <a:gd name="connsiteX53" fmla="*/ 609894 w 1148754"/>
                <a:gd name="connsiteY53" fmla="*/ 258032 h 1447372"/>
                <a:gd name="connsiteX54" fmla="*/ 609894 w 1148754"/>
                <a:gd name="connsiteY54" fmla="*/ 258032 h 1447372"/>
                <a:gd name="connsiteX55" fmla="*/ 608624 w 1148754"/>
                <a:gd name="connsiteY55" fmla="*/ 258032 h 1447372"/>
                <a:gd name="connsiteX56" fmla="*/ 518679 w 1148754"/>
                <a:gd name="connsiteY56" fmla="*/ 244275 h 1447372"/>
                <a:gd name="connsiteX57" fmla="*/ 493282 w 1148754"/>
                <a:gd name="connsiteY57" fmla="*/ 280042 h 1447372"/>
                <a:gd name="connsiteX58" fmla="*/ 519526 w 1148754"/>
                <a:gd name="connsiteY58" fmla="*/ 303957 h 1447372"/>
                <a:gd name="connsiteX59" fmla="*/ 519526 w 1148754"/>
                <a:gd name="connsiteY59" fmla="*/ 303957 h 1447372"/>
                <a:gd name="connsiteX60" fmla="*/ 519526 w 1148754"/>
                <a:gd name="connsiteY60" fmla="*/ 303957 h 1447372"/>
                <a:gd name="connsiteX61" fmla="*/ 563757 w 1148754"/>
                <a:gd name="connsiteY61" fmla="*/ 436228 h 1447372"/>
                <a:gd name="connsiteX62" fmla="*/ 615819 w 1148754"/>
                <a:gd name="connsiteY62" fmla="*/ 445329 h 1447372"/>
                <a:gd name="connsiteX63" fmla="*/ 615819 w 1148754"/>
                <a:gd name="connsiteY63" fmla="*/ 445329 h 1447372"/>
                <a:gd name="connsiteX64" fmla="*/ 615819 w 1148754"/>
                <a:gd name="connsiteY64" fmla="*/ 445329 h 1447372"/>
                <a:gd name="connsiteX65" fmla="*/ 665342 w 1148754"/>
                <a:gd name="connsiteY65" fmla="*/ 489984 h 1447372"/>
                <a:gd name="connsiteX66" fmla="*/ 665342 w 1148754"/>
                <a:gd name="connsiteY66" fmla="*/ 491042 h 1447372"/>
                <a:gd name="connsiteX67" fmla="*/ 665342 w 1148754"/>
                <a:gd name="connsiteY67" fmla="*/ 492312 h 1447372"/>
                <a:gd name="connsiteX68" fmla="*/ 669998 w 1148754"/>
                <a:gd name="connsiteY68" fmla="*/ 558130 h 1447372"/>
                <a:gd name="connsiteX69" fmla="*/ 669998 w 1148754"/>
                <a:gd name="connsiteY69" fmla="*/ 560670 h 1447372"/>
                <a:gd name="connsiteX70" fmla="*/ 667458 w 1148754"/>
                <a:gd name="connsiteY70" fmla="*/ 561728 h 1447372"/>
                <a:gd name="connsiteX71" fmla="*/ 591481 w 1148754"/>
                <a:gd name="connsiteY71" fmla="*/ 592415 h 1447372"/>
                <a:gd name="connsiteX72" fmla="*/ 561429 w 1148754"/>
                <a:gd name="connsiteY72" fmla="*/ 661620 h 1447372"/>
                <a:gd name="connsiteX73" fmla="*/ 561429 w 1148754"/>
                <a:gd name="connsiteY73" fmla="*/ 661620 h 1447372"/>
                <a:gd name="connsiteX74" fmla="*/ 561429 w 1148754"/>
                <a:gd name="connsiteY74" fmla="*/ 661620 h 1447372"/>
                <a:gd name="connsiteX75" fmla="*/ 473177 w 1148754"/>
                <a:gd name="connsiteY75" fmla="*/ 728920 h 1447372"/>
                <a:gd name="connsiteX76" fmla="*/ 473177 w 1148754"/>
                <a:gd name="connsiteY76" fmla="*/ 775056 h 1447372"/>
                <a:gd name="connsiteX77" fmla="*/ 514235 w 1148754"/>
                <a:gd name="connsiteY77" fmla="*/ 802357 h 1447372"/>
                <a:gd name="connsiteX78" fmla="*/ 515716 w 1148754"/>
                <a:gd name="connsiteY78" fmla="*/ 802357 h 1447372"/>
                <a:gd name="connsiteX79" fmla="*/ 515716 w 1148754"/>
                <a:gd name="connsiteY79" fmla="*/ 804262 h 1447372"/>
                <a:gd name="connsiteX80" fmla="*/ 510848 w 1148754"/>
                <a:gd name="connsiteY80" fmla="*/ 858441 h 1447372"/>
                <a:gd name="connsiteX81" fmla="*/ 510848 w 1148754"/>
                <a:gd name="connsiteY81" fmla="*/ 859499 h 1447372"/>
                <a:gd name="connsiteX82" fmla="*/ 510848 w 1148754"/>
                <a:gd name="connsiteY82" fmla="*/ 859499 h 1447372"/>
                <a:gd name="connsiteX83" fmla="*/ 470849 w 1148754"/>
                <a:gd name="connsiteY83" fmla="*/ 908810 h 1447372"/>
                <a:gd name="connsiteX84" fmla="*/ 470849 w 1148754"/>
                <a:gd name="connsiteY84" fmla="*/ 908810 h 1447372"/>
                <a:gd name="connsiteX85" fmla="*/ 470849 w 1148754"/>
                <a:gd name="connsiteY85" fmla="*/ 908810 h 1447372"/>
                <a:gd name="connsiteX86" fmla="*/ 420057 w 1148754"/>
                <a:gd name="connsiteY86" fmla="*/ 929973 h 1447372"/>
                <a:gd name="connsiteX87" fmla="*/ 401857 w 1148754"/>
                <a:gd name="connsiteY87" fmla="*/ 959602 h 1447372"/>
                <a:gd name="connsiteX88" fmla="*/ 401857 w 1148754"/>
                <a:gd name="connsiteY88" fmla="*/ 961084 h 1447372"/>
                <a:gd name="connsiteX89" fmla="*/ 400163 w 1148754"/>
                <a:gd name="connsiteY89" fmla="*/ 961084 h 1447372"/>
                <a:gd name="connsiteX90" fmla="*/ 340482 w 1148754"/>
                <a:gd name="connsiteY90" fmla="*/ 965740 h 1447372"/>
                <a:gd name="connsiteX91" fmla="*/ 247151 w 1148754"/>
                <a:gd name="connsiteY91" fmla="*/ 1089335 h 1447372"/>
                <a:gd name="connsiteX92" fmla="*/ 245881 w 1148754"/>
                <a:gd name="connsiteY92" fmla="*/ 1090816 h 1447372"/>
                <a:gd name="connsiteX93" fmla="*/ 243976 w 1148754"/>
                <a:gd name="connsiteY93" fmla="*/ 1090816 h 1447372"/>
                <a:gd name="connsiteX94" fmla="*/ 193607 w 1148754"/>
                <a:gd name="connsiteY94" fmla="*/ 1083832 h 1447372"/>
                <a:gd name="connsiteX95" fmla="*/ 138371 w 1148754"/>
                <a:gd name="connsiteY95" fmla="*/ 1129968 h 1447372"/>
                <a:gd name="connsiteX96" fmla="*/ 137313 w 1148754"/>
                <a:gd name="connsiteY96" fmla="*/ 1129968 h 1447372"/>
                <a:gd name="connsiteX97" fmla="*/ 49061 w 1148754"/>
                <a:gd name="connsiteY97" fmla="*/ 1129968 h 1447372"/>
                <a:gd name="connsiteX98" fmla="*/ 66415 w 1148754"/>
                <a:gd name="connsiteY98" fmla="*/ 1182030 h 1447372"/>
                <a:gd name="connsiteX99" fmla="*/ 66415 w 1148754"/>
                <a:gd name="connsiteY99" fmla="*/ 1184359 h 1447372"/>
                <a:gd name="connsiteX100" fmla="*/ 64721 w 1148754"/>
                <a:gd name="connsiteY100" fmla="*/ 1185628 h 1447372"/>
                <a:gd name="connsiteX101" fmla="*/ 14564 w 1148754"/>
                <a:gd name="connsiteY101" fmla="*/ 1227320 h 1447372"/>
                <a:gd name="connsiteX102" fmla="*/ 63875 w 1148754"/>
                <a:gd name="connsiteY102" fmla="*/ 1281287 h 1447372"/>
                <a:gd name="connsiteX103" fmla="*/ 66838 w 1148754"/>
                <a:gd name="connsiteY103" fmla="*/ 1284462 h 1447372"/>
                <a:gd name="connsiteX104" fmla="*/ 63029 w 1148754"/>
                <a:gd name="connsiteY104" fmla="*/ 1286367 h 1447372"/>
                <a:gd name="connsiteX105" fmla="*/ 14776 w 1148754"/>
                <a:gd name="connsiteY105" fmla="*/ 1311974 h 1447372"/>
                <a:gd name="connsiteX106" fmla="*/ -39 w 1148754"/>
                <a:gd name="connsiteY106" fmla="*/ 1366788 h 1447372"/>
                <a:gd name="connsiteX107" fmla="*/ 406936 w 1148754"/>
                <a:gd name="connsiteY107" fmla="*/ 1157057 h 1447372"/>
                <a:gd name="connsiteX108" fmla="*/ 406936 w 1148754"/>
                <a:gd name="connsiteY108" fmla="*/ 1157057 h 1447372"/>
                <a:gd name="connsiteX109" fmla="*/ 423443 w 1148754"/>
                <a:gd name="connsiteY109" fmla="*/ 1114730 h 1447372"/>
                <a:gd name="connsiteX110" fmla="*/ 423443 w 1148754"/>
                <a:gd name="connsiteY110" fmla="*/ 1112826 h 1447372"/>
                <a:gd name="connsiteX111" fmla="*/ 423443 w 1148754"/>
                <a:gd name="connsiteY111" fmla="*/ 1110921 h 1447372"/>
                <a:gd name="connsiteX112" fmla="*/ 427464 w 1148754"/>
                <a:gd name="connsiteY112" fmla="*/ 1110921 h 1447372"/>
                <a:gd name="connsiteX113" fmla="*/ 520372 w 1148754"/>
                <a:gd name="connsiteY113" fmla="*/ 1099493 h 1447372"/>
                <a:gd name="connsiteX114" fmla="*/ 547038 w 1148754"/>
                <a:gd name="connsiteY114" fmla="*/ 1044044 h 1447372"/>
                <a:gd name="connsiteX115" fmla="*/ 548943 w 1148754"/>
                <a:gd name="connsiteY115" fmla="*/ 1040023 h 1447372"/>
                <a:gd name="connsiteX116" fmla="*/ 550847 w 1148754"/>
                <a:gd name="connsiteY116" fmla="*/ 1036002 h 1447372"/>
                <a:gd name="connsiteX117" fmla="*/ 554233 w 1148754"/>
                <a:gd name="connsiteY117" fmla="*/ 1038965 h 1447372"/>
                <a:gd name="connsiteX118" fmla="*/ 557408 w 1148754"/>
                <a:gd name="connsiteY118" fmla="*/ 1041928 h 1447372"/>
                <a:gd name="connsiteX119" fmla="*/ 578571 w 1148754"/>
                <a:gd name="connsiteY119" fmla="*/ 1061399 h 1447372"/>
                <a:gd name="connsiteX120" fmla="*/ 600793 w 1148754"/>
                <a:gd name="connsiteY120" fmla="*/ 1008913 h 1447372"/>
                <a:gd name="connsiteX121" fmla="*/ 600793 w 1148754"/>
                <a:gd name="connsiteY121" fmla="*/ 1007431 h 1447372"/>
                <a:gd name="connsiteX122" fmla="*/ 600793 w 1148754"/>
                <a:gd name="connsiteY122" fmla="*/ 1005738 h 1447372"/>
                <a:gd name="connsiteX123" fmla="*/ 602698 w 1148754"/>
                <a:gd name="connsiteY123" fmla="*/ 1005738 h 1447372"/>
                <a:gd name="connsiteX124" fmla="*/ 604391 w 1148754"/>
                <a:gd name="connsiteY124" fmla="*/ 1005738 h 1447372"/>
                <a:gd name="connsiteX125" fmla="*/ 651374 w 1148754"/>
                <a:gd name="connsiteY125" fmla="*/ 996215 h 1447372"/>
                <a:gd name="connsiteX126" fmla="*/ 656877 w 1148754"/>
                <a:gd name="connsiteY126" fmla="*/ 996215 h 1447372"/>
                <a:gd name="connsiteX127" fmla="*/ 656877 w 1148754"/>
                <a:gd name="connsiteY127" fmla="*/ 996215 h 1447372"/>
                <a:gd name="connsiteX128" fmla="*/ 657934 w 1148754"/>
                <a:gd name="connsiteY128" fmla="*/ 996215 h 1447372"/>
                <a:gd name="connsiteX129" fmla="*/ 657934 w 1148754"/>
                <a:gd name="connsiteY129" fmla="*/ 996215 h 1447372"/>
                <a:gd name="connsiteX130" fmla="*/ 714441 w 1148754"/>
                <a:gd name="connsiteY130" fmla="*/ 1031558 h 1447372"/>
                <a:gd name="connsiteX131" fmla="*/ 716346 w 1148754"/>
                <a:gd name="connsiteY131" fmla="*/ 1032828 h 1447372"/>
                <a:gd name="connsiteX132" fmla="*/ 718462 w 1148754"/>
                <a:gd name="connsiteY132" fmla="*/ 1034097 h 1447372"/>
                <a:gd name="connsiteX133" fmla="*/ 718462 w 1148754"/>
                <a:gd name="connsiteY133" fmla="*/ 1036214 h 1447372"/>
                <a:gd name="connsiteX134" fmla="*/ 718462 w 1148754"/>
                <a:gd name="connsiteY134" fmla="*/ 1038542 h 1447372"/>
                <a:gd name="connsiteX135" fmla="*/ 711267 w 1148754"/>
                <a:gd name="connsiteY135" fmla="*/ 1076213 h 1447372"/>
                <a:gd name="connsiteX136" fmla="*/ 711267 w 1148754"/>
                <a:gd name="connsiteY136" fmla="*/ 1078329 h 1447372"/>
                <a:gd name="connsiteX137" fmla="*/ 711267 w 1148754"/>
                <a:gd name="connsiteY137" fmla="*/ 1080446 h 1447372"/>
                <a:gd name="connsiteX138" fmla="*/ 709150 w 1148754"/>
                <a:gd name="connsiteY138" fmla="*/ 1080446 h 1447372"/>
                <a:gd name="connsiteX139" fmla="*/ 707034 w 1148754"/>
                <a:gd name="connsiteY139" fmla="*/ 1080446 h 1447372"/>
                <a:gd name="connsiteX140" fmla="*/ 679310 w 1148754"/>
                <a:gd name="connsiteY140" fmla="*/ 1087006 h 1447372"/>
                <a:gd name="connsiteX141" fmla="*/ 726505 w 1148754"/>
                <a:gd name="connsiteY141" fmla="*/ 1129333 h 1447372"/>
                <a:gd name="connsiteX142" fmla="*/ 726505 w 1148754"/>
                <a:gd name="connsiteY142" fmla="*/ 1129333 h 1447372"/>
                <a:gd name="connsiteX143" fmla="*/ 730102 w 1148754"/>
                <a:gd name="connsiteY143" fmla="*/ 1132720 h 1447372"/>
                <a:gd name="connsiteX144" fmla="*/ 733912 w 1148754"/>
                <a:gd name="connsiteY144" fmla="*/ 1136106 h 1447372"/>
                <a:gd name="connsiteX145" fmla="*/ 729467 w 1148754"/>
                <a:gd name="connsiteY145" fmla="*/ 1138222 h 1447372"/>
                <a:gd name="connsiteX146" fmla="*/ 725023 w 1148754"/>
                <a:gd name="connsiteY146" fmla="*/ 1140339 h 1447372"/>
                <a:gd name="connsiteX147" fmla="*/ 529472 w 1148754"/>
                <a:gd name="connsiteY147" fmla="*/ 1234516 h 1447372"/>
                <a:gd name="connsiteX148" fmla="*/ 527779 w 1148754"/>
                <a:gd name="connsiteY148" fmla="*/ 1234516 h 1447372"/>
                <a:gd name="connsiteX149" fmla="*/ 526297 w 1148754"/>
                <a:gd name="connsiteY149" fmla="*/ 1234516 h 1447372"/>
                <a:gd name="connsiteX150" fmla="*/ 524605 w 1148754"/>
                <a:gd name="connsiteY150" fmla="*/ 1234516 h 1447372"/>
                <a:gd name="connsiteX151" fmla="*/ 523123 w 1148754"/>
                <a:gd name="connsiteY151" fmla="*/ 1233458 h 1447372"/>
                <a:gd name="connsiteX152" fmla="*/ 410110 w 1148754"/>
                <a:gd name="connsiteY152" fmla="*/ 1162772 h 1447372"/>
                <a:gd name="connsiteX153" fmla="*/ 407782 w 1148754"/>
                <a:gd name="connsiteY153" fmla="*/ 1161290 h 1447372"/>
                <a:gd name="connsiteX154" fmla="*/ 405454 w 1148754"/>
                <a:gd name="connsiteY154" fmla="*/ 1160021 h 1447372"/>
                <a:gd name="connsiteX155" fmla="*/ 405454 w 1148754"/>
                <a:gd name="connsiteY155" fmla="*/ 1157269 h 144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148754" h="1447372">
                  <a:moveTo>
                    <a:pt x="808" y="1367211"/>
                  </a:moveTo>
                  <a:lnTo>
                    <a:pt x="31072" y="1368481"/>
                  </a:lnTo>
                  <a:lnTo>
                    <a:pt x="61547" y="1426046"/>
                  </a:lnTo>
                  <a:lnTo>
                    <a:pt x="296885" y="1447210"/>
                  </a:lnTo>
                  <a:lnTo>
                    <a:pt x="454977" y="1351974"/>
                  </a:lnTo>
                  <a:lnTo>
                    <a:pt x="505346" y="1350068"/>
                  </a:lnTo>
                  <a:lnTo>
                    <a:pt x="521430" y="1298006"/>
                  </a:lnTo>
                  <a:lnTo>
                    <a:pt x="598677" y="1226262"/>
                  </a:lnTo>
                  <a:lnTo>
                    <a:pt x="706399" y="1220760"/>
                  </a:lnTo>
                  <a:lnTo>
                    <a:pt x="738779" y="1251447"/>
                  </a:lnTo>
                  <a:lnTo>
                    <a:pt x="783646" y="1209120"/>
                  </a:lnTo>
                  <a:lnTo>
                    <a:pt x="974117" y="1239807"/>
                  </a:lnTo>
                  <a:lnTo>
                    <a:pt x="1000995" y="1166158"/>
                  </a:lnTo>
                  <a:lnTo>
                    <a:pt x="1065756" y="1121080"/>
                  </a:lnTo>
                  <a:lnTo>
                    <a:pt x="1037820" y="1056108"/>
                  </a:lnTo>
                  <a:lnTo>
                    <a:pt x="1066602" y="876430"/>
                  </a:lnTo>
                  <a:lnTo>
                    <a:pt x="1115066" y="827753"/>
                  </a:lnTo>
                  <a:lnTo>
                    <a:pt x="1082898" y="741618"/>
                  </a:lnTo>
                  <a:lnTo>
                    <a:pt x="1014540" y="734422"/>
                  </a:lnTo>
                  <a:lnTo>
                    <a:pt x="1063004" y="644689"/>
                  </a:lnTo>
                  <a:lnTo>
                    <a:pt x="1148716" y="585220"/>
                  </a:lnTo>
                  <a:lnTo>
                    <a:pt x="1071258" y="469032"/>
                  </a:lnTo>
                  <a:lnTo>
                    <a:pt x="1069988" y="467127"/>
                  </a:lnTo>
                  <a:lnTo>
                    <a:pt x="1071258" y="465434"/>
                  </a:lnTo>
                  <a:lnTo>
                    <a:pt x="1097289" y="428398"/>
                  </a:lnTo>
                  <a:lnTo>
                    <a:pt x="1051153" y="401944"/>
                  </a:lnTo>
                  <a:lnTo>
                    <a:pt x="1049671" y="400886"/>
                  </a:lnTo>
                  <a:lnTo>
                    <a:pt x="1049671" y="399192"/>
                  </a:lnTo>
                  <a:lnTo>
                    <a:pt x="1042899" y="309036"/>
                  </a:lnTo>
                  <a:lnTo>
                    <a:pt x="997185" y="319829"/>
                  </a:lnTo>
                  <a:lnTo>
                    <a:pt x="994858" y="319829"/>
                  </a:lnTo>
                  <a:lnTo>
                    <a:pt x="993588" y="317501"/>
                  </a:lnTo>
                  <a:lnTo>
                    <a:pt x="964594" y="266286"/>
                  </a:lnTo>
                  <a:lnTo>
                    <a:pt x="903855" y="299935"/>
                  </a:lnTo>
                  <a:lnTo>
                    <a:pt x="901738" y="301205"/>
                  </a:lnTo>
                  <a:lnTo>
                    <a:pt x="899834" y="299512"/>
                  </a:lnTo>
                  <a:lnTo>
                    <a:pt x="862374" y="261841"/>
                  </a:lnTo>
                  <a:lnTo>
                    <a:pt x="860258" y="259725"/>
                  </a:lnTo>
                  <a:lnTo>
                    <a:pt x="861951" y="257397"/>
                  </a:lnTo>
                  <a:lnTo>
                    <a:pt x="883114" y="227345"/>
                  </a:lnTo>
                  <a:lnTo>
                    <a:pt x="808195" y="177399"/>
                  </a:lnTo>
                  <a:lnTo>
                    <a:pt x="808195" y="177399"/>
                  </a:lnTo>
                  <a:lnTo>
                    <a:pt x="808195" y="177399"/>
                  </a:lnTo>
                  <a:lnTo>
                    <a:pt x="711690" y="-163"/>
                  </a:lnTo>
                  <a:lnTo>
                    <a:pt x="634866" y="2165"/>
                  </a:lnTo>
                  <a:lnTo>
                    <a:pt x="606507" y="23328"/>
                  </a:lnTo>
                  <a:lnTo>
                    <a:pt x="610951" y="104808"/>
                  </a:lnTo>
                  <a:lnTo>
                    <a:pt x="666189" y="143960"/>
                  </a:lnTo>
                  <a:lnTo>
                    <a:pt x="667670" y="143960"/>
                  </a:lnTo>
                  <a:lnTo>
                    <a:pt x="667670" y="147982"/>
                  </a:lnTo>
                  <a:lnTo>
                    <a:pt x="665342" y="218668"/>
                  </a:lnTo>
                  <a:lnTo>
                    <a:pt x="665342" y="220361"/>
                  </a:lnTo>
                  <a:lnTo>
                    <a:pt x="664072" y="220361"/>
                  </a:lnTo>
                  <a:lnTo>
                    <a:pt x="609894" y="258032"/>
                  </a:lnTo>
                  <a:lnTo>
                    <a:pt x="609894" y="258032"/>
                  </a:lnTo>
                  <a:lnTo>
                    <a:pt x="608624" y="258032"/>
                  </a:lnTo>
                  <a:lnTo>
                    <a:pt x="518679" y="244275"/>
                  </a:lnTo>
                  <a:lnTo>
                    <a:pt x="493282" y="280042"/>
                  </a:lnTo>
                  <a:lnTo>
                    <a:pt x="519526" y="303957"/>
                  </a:lnTo>
                  <a:lnTo>
                    <a:pt x="519526" y="303957"/>
                  </a:lnTo>
                  <a:lnTo>
                    <a:pt x="519526" y="303957"/>
                  </a:lnTo>
                  <a:lnTo>
                    <a:pt x="563757" y="436228"/>
                  </a:lnTo>
                  <a:lnTo>
                    <a:pt x="615819" y="445329"/>
                  </a:lnTo>
                  <a:lnTo>
                    <a:pt x="615819" y="445329"/>
                  </a:lnTo>
                  <a:lnTo>
                    <a:pt x="615819" y="445329"/>
                  </a:lnTo>
                  <a:lnTo>
                    <a:pt x="665342" y="489984"/>
                  </a:lnTo>
                  <a:lnTo>
                    <a:pt x="665342" y="491042"/>
                  </a:lnTo>
                  <a:lnTo>
                    <a:pt x="665342" y="492312"/>
                  </a:lnTo>
                  <a:lnTo>
                    <a:pt x="669998" y="558130"/>
                  </a:lnTo>
                  <a:lnTo>
                    <a:pt x="669998" y="560670"/>
                  </a:lnTo>
                  <a:lnTo>
                    <a:pt x="667458" y="561728"/>
                  </a:lnTo>
                  <a:lnTo>
                    <a:pt x="591481" y="592415"/>
                  </a:lnTo>
                  <a:lnTo>
                    <a:pt x="561429" y="661620"/>
                  </a:lnTo>
                  <a:lnTo>
                    <a:pt x="561429" y="661620"/>
                  </a:lnTo>
                  <a:lnTo>
                    <a:pt x="561429" y="661620"/>
                  </a:lnTo>
                  <a:lnTo>
                    <a:pt x="473177" y="728920"/>
                  </a:lnTo>
                  <a:lnTo>
                    <a:pt x="473177" y="775056"/>
                  </a:lnTo>
                  <a:lnTo>
                    <a:pt x="514235" y="802357"/>
                  </a:lnTo>
                  <a:lnTo>
                    <a:pt x="515716" y="802357"/>
                  </a:lnTo>
                  <a:lnTo>
                    <a:pt x="515716" y="804262"/>
                  </a:lnTo>
                  <a:lnTo>
                    <a:pt x="510848" y="858441"/>
                  </a:lnTo>
                  <a:lnTo>
                    <a:pt x="510848" y="859499"/>
                  </a:lnTo>
                  <a:lnTo>
                    <a:pt x="510848" y="859499"/>
                  </a:lnTo>
                  <a:lnTo>
                    <a:pt x="470849" y="908810"/>
                  </a:lnTo>
                  <a:lnTo>
                    <a:pt x="470849" y="908810"/>
                  </a:lnTo>
                  <a:lnTo>
                    <a:pt x="470849" y="908810"/>
                  </a:lnTo>
                  <a:lnTo>
                    <a:pt x="420057" y="929973"/>
                  </a:lnTo>
                  <a:lnTo>
                    <a:pt x="401857" y="959602"/>
                  </a:lnTo>
                  <a:lnTo>
                    <a:pt x="401857" y="961084"/>
                  </a:lnTo>
                  <a:lnTo>
                    <a:pt x="400163" y="961084"/>
                  </a:lnTo>
                  <a:lnTo>
                    <a:pt x="340482" y="965740"/>
                  </a:lnTo>
                  <a:lnTo>
                    <a:pt x="247151" y="1089335"/>
                  </a:lnTo>
                  <a:lnTo>
                    <a:pt x="245881" y="1090816"/>
                  </a:lnTo>
                  <a:lnTo>
                    <a:pt x="243976" y="1090816"/>
                  </a:lnTo>
                  <a:lnTo>
                    <a:pt x="193607" y="1083832"/>
                  </a:lnTo>
                  <a:lnTo>
                    <a:pt x="138371" y="1129968"/>
                  </a:lnTo>
                  <a:lnTo>
                    <a:pt x="137313" y="1129968"/>
                  </a:lnTo>
                  <a:lnTo>
                    <a:pt x="49061" y="1129968"/>
                  </a:lnTo>
                  <a:lnTo>
                    <a:pt x="66415" y="1182030"/>
                  </a:lnTo>
                  <a:lnTo>
                    <a:pt x="66415" y="1184359"/>
                  </a:lnTo>
                  <a:lnTo>
                    <a:pt x="64721" y="1185628"/>
                  </a:lnTo>
                  <a:lnTo>
                    <a:pt x="14564" y="1227320"/>
                  </a:lnTo>
                  <a:lnTo>
                    <a:pt x="63875" y="1281287"/>
                  </a:lnTo>
                  <a:lnTo>
                    <a:pt x="66838" y="1284462"/>
                  </a:lnTo>
                  <a:lnTo>
                    <a:pt x="63029" y="1286367"/>
                  </a:lnTo>
                  <a:lnTo>
                    <a:pt x="14776" y="1311974"/>
                  </a:lnTo>
                  <a:lnTo>
                    <a:pt x="-39" y="1366788"/>
                  </a:lnTo>
                  <a:close/>
                  <a:moveTo>
                    <a:pt x="406936" y="1157057"/>
                  </a:moveTo>
                  <a:lnTo>
                    <a:pt x="406936" y="1157057"/>
                  </a:lnTo>
                  <a:lnTo>
                    <a:pt x="423443" y="1114730"/>
                  </a:lnTo>
                  <a:lnTo>
                    <a:pt x="423443" y="1112826"/>
                  </a:lnTo>
                  <a:lnTo>
                    <a:pt x="423443" y="1110921"/>
                  </a:lnTo>
                  <a:lnTo>
                    <a:pt x="427464" y="1110921"/>
                  </a:lnTo>
                  <a:lnTo>
                    <a:pt x="520372" y="1099493"/>
                  </a:lnTo>
                  <a:lnTo>
                    <a:pt x="547038" y="1044044"/>
                  </a:lnTo>
                  <a:lnTo>
                    <a:pt x="548943" y="1040023"/>
                  </a:lnTo>
                  <a:lnTo>
                    <a:pt x="550847" y="1036002"/>
                  </a:lnTo>
                  <a:lnTo>
                    <a:pt x="554233" y="1038965"/>
                  </a:lnTo>
                  <a:lnTo>
                    <a:pt x="557408" y="1041928"/>
                  </a:lnTo>
                  <a:lnTo>
                    <a:pt x="578571" y="1061399"/>
                  </a:lnTo>
                  <a:lnTo>
                    <a:pt x="600793" y="1008913"/>
                  </a:lnTo>
                  <a:lnTo>
                    <a:pt x="600793" y="1007431"/>
                  </a:lnTo>
                  <a:lnTo>
                    <a:pt x="600793" y="1005738"/>
                  </a:lnTo>
                  <a:lnTo>
                    <a:pt x="602698" y="1005738"/>
                  </a:lnTo>
                  <a:lnTo>
                    <a:pt x="604391" y="1005738"/>
                  </a:lnTo>
                  <a:lnTo>
                    <a:pt x="651374" y="996215"/>
                  </a:lnTo>
                  <a:lnTo>
                    <a:pt x="656877" y="996215"/>
                  </a:lnTo>
                  <a:lnTo>
                    <a:pt x="656877" y="996215"/>
                  </a:lnTo>
                  <a:lnTo>
                    <a:pt x="657934" y="996215"/>
                  </a:lnTo>
                  <a:lnTo>
                    <a:pt x="657934" y="996215"/>
                  </a:lnTo>
                  <a:lnTo>
                    <a:pt x="714441" y="1031558"/>
                  </a:lnTo>
                  <a:lnTo>
                    <a:pt x="716346" y="1032828"/>
                  </a:lnTo>
                  <a:lnTo>
                    <a:pt x="718462" y="1034097"/>
                  </a:lnTo>
                  <a:lnTo>
                    <a:pt x="718462" y="1036214"/>
                  </a:lnTo>
                  <a:lnTo>
                    <a:pt x="718462" y="1038542"/>
                  </a:lnTo>
                  <a:lnTo>
                    <a:pt x="711267" y="1076213"/>
                  </a:lnTo>
                  <a:lnTo>
                    <a:pt x="711267" y="1078329"/>
                  </a:lnTo>
                  <a:lnTo>
                    <a:pt x="711267" y="1080446"/>
                  </a:lnTo>
                  <a:lnTo>
                    <a:pt x="709150" y="1080446"/>
                  </a:lnTo>
                  <a:lnTo>
                    <a:pt x="707034" y="1080446"/>
                  </a:lnTo>
                  <a:lnTo>
                    <a:pt x="679310" y="1087006"/>
                  </a:lnTo>
                  <a:lnTo>
                    <a:pt x="726505" y="1129333"/>
                  </a:lnTo>
                  <a:lnTo>
                    <a:pt x="726505" y="1129333"/>
                  </a:lnTo>
                  <a:lnTo>
                    <a:pt x="730102" y="1132720"/>
                  </a:lnTo>
                  <a:lnTo>
                    <a:pt x="733912" y="1136106"/>
                  </a:lnTo>
                  <a:lnTo>
                    <a:pt x="729467" y="1138222"/>
                  </a:lnTo>
                  <a:lnTo>
                    <a:pt x="725023" y="1140339"/>
                  </a:lnTo>
                  <a:lnTo>
                    <a:pt x="529472" y="1234516"/>
                  </a:lnTo>
                  <a:lnTo>
                    <a:pt x="527779" y="1234516"/>
                  </a:lnTo>
                  <a:lnTo>
                    <a:pt x="526297" y="1234516"/>
                  </a:lnTo>
                  <a:lnTo>
                    <a:pt x="524605" y="1234516"/>
                  </a:lnTo>
                  <a:lnTo>
                    <a:pt x="523123" y="1233458"/>
                  </a:lnTo>
                  <a:lnTo>
                    <a:pt x="410110" y="1162772"/>
                  </a:lnTo>
                  <a:lnTo>
                    <a:pt x="407782" y="1161290"/>
                  </a:lnTo>
                  <a:lnTo>
                    <a:pt x="405454" y="1160021"/>
                  </a:lnTo>
                  <a:lnTo>
                    <a:pt x="405454" y="1157269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7" name="Полилиния: фигура 1266">
              <a:extLst>
                <a:ext uri="{FF2B5EF4-FFF2-40B4-BE49-F238E27FC236}">
                  <a16:creationId xmlns:a16="http://schemas.microsoft.com/office/drawing/2014/main" id="{3C039655-C324-B1F7-02CF-D315C057B99C}"/>
                </a:ext>
              </a:extLst>
            </p:cNvPr>
            <p:cNvSpPr/>
            <p:nvPr/>
          </p:nvSpPr>
          <p:spPr>
            <a:xfrm>
              <a:off x="6604871" y="2733254"/>
              <a:ext cx="1466807" cy="3323487"/>
            </a:xfrm>
            <a:custGeom>
              <a:avLst/>
              <a:gdLst>
                <a:gd name="connsiteX0" fmla="*/ 1611601 w 1718264"/>
                <a:gd name="connsiteY0" fmla="*/ 2047781 h 3893238"/>
                <a:gd name="connsiteX1" fmla="*/ 1609696 w 1718264"/>
                <a:gd name="connsiteY1" fmla="*/ 2049262 h 3893238"/>
                <a:gd name="connsiteX2" fmla="*/ 1607791 w 1718264"/>
                <a:gd name="connsiteY2" fmla="*/ 2047569 h 3893238"/>
                <a:gd name="connsiteX3" fmla="*/ 1570332 w 1718264"/>
                <a:gd name="connsiteY3" fmla="*/ 2018364 h 3893238"/>
                <a:gd name="connsiteX4" fmla="*/ 1480387 w 1718264"/>
                <a:gd name="connsiteY4" fmla="*/ 2018364 h 3893238"/>
                <a:gd name="connsiteX5" fmla="*/ 1480810 w 1718264"/>
                <a:gd name="connsiteY5" fmla="*/ 2014554 h 3893238"/>
                <a:gd name="connsiteX6" fmla="*/ 1486101 w 1718264"/>
                <a:gd name="connsiteY6" fmla="*/ 1965455 h 3893238"/>
                <a:gd name="connsiteX7" fmla="*/ 1486313 w 1718264"/>
                <a:gd name="connsiteY7" fmla="*/ 1964397 h 3893238"/>
                <a:gd name="connsiteX8" fmla="*/ 1486948 w 1718264"/>
                <a:gd name="connsiteY8" fmla="*/ 1963550 h 3893238"/>
                <a:gd name="connsiteX9" fmla="*/ 1538587 w 1718264"/>
                <a:gd name="connsiteY9" fmla="*/ 1901118 h 3893238"/>
                <a:gd name="connsiteX10" fmla="*/ 1553824 w 1718264"/>
                <a:gd name="connsiteY10" fmla="*/ 1860272 h 3893238"/>
                <a:gd name="connsiteX11" fmla="*/ 1520386 w 1718264"/>
                <a:gd name="connsiteY11" fmla="*/ 1837204 h 3893238"/>
                <a:gd name="connsiteX12" fmla="*/ 1518905 w 1718264"/>
                <a:gd name="connsiteY12" fmla="*/ 1836357 h 3893238"/>
                <a:gd name="connsiteX13" fmla="*/ 1518905 w 1718264"/>
                <a:gd name="connsiteY13" fmla="*/ 1789374 h 3893238"/>
                <a:gd name="connsiteX14" fmla="*/ 1489699 w 1718264"/>
                <a:gd name="connsiteY14" fmla="*/ 1757418 h 3893238"/>
                <a:gd name="connsiteX15" fmla="*/ 1488641 w 1718264"/>
                <a:gd name="connsiteY15" fmla="*/ 1756148 h 3893238"/>
                <a:gd name="connsiteX16" fmla="*/ 1488853 w 1718264"/>
                <a:gd name="connsiteY16" fmla="*/ 1754455 h 3893238"/>
                <a:gd name="connsiteX17" fmla="*/ 1502186 w 1718264"/>
                <a:gd name="connsiteY17" fmla="*/ 1690964 h 3893238"/>
                <a:gd name="connsiteX18" fmla="*/ 1468324 w 1718264"/>
                <a:gd name="connsiteY18" fmla="*/ 1664933 h 3893238"/>
                <a:gd name="connsiteX19" fmla="*/ 1465361 w 1718264"/>
                <a:gd name="connsiteY19" fmla="*/ 1662605 h 3893238"/>
                <a:gd name="connsiteX20" fmla="*/ 1467900 w 1718264"/>
                <a:gd name="connsiteY20" fmla="*/ 1660066 h 3893238"/>
                <a:gd name="connsiteX21" fmla="*/ 1518905 w 1718264"/>
                <a:gd name="connsiteY21" fmla="*/ 1603559 h 3893238"/>
                <a:gd name="connsiteX22" fmla="*/ 1499857 w 1718264"/>
                <a:gd name="connsiteY22" fmla="*/ 1365258 h 3893238"/>
                <a:gd name="connsiteX23" fmla="*/ 1440388 w 1718264"/>
                <a:gd name="connsiteY23" fmla="*/ 1273620 h 3893238"/>
                <a:gd name="connsiteX24" fmla="*/ 1470017 w 1718264"/>
                <a:gd name="connsiteY24" fmla="*/ 1258170 h 3893238"/>
                <a:gd name="connsiteX25" fmla="*/ 1541973 w 1718264"/>
                <a:gd name="connsiteY25" fmla="*/ 1199547 h 3893238"/>
                <a:gd name="connsiteX26" fmla="*/ 1543031 w 1718264"/>
                <a:gd name="connsiteY26" fmla="*/ 1198701 h 3893238"/>
                <a:gd name="connsiteX27" fmla="*/ 1544513 w 1718264"/>
                <a:gd name="connsiteY27" fmla="*/ 1198913 h 3893238"/>
                <a:gd name="connsiteX28" fmla="*/ 1586840 w 1718264"/>
                <a:gd name="connsiteY28" fmla="*/ 1203992 h 3893238"/>
                <a:gd name="connsiteX29" fmla="*/ 1602078 w 1718264"/>
                <a:gd name="connsiteY29" fmla="*/ 1129496 h 3893238"/>
                <a:gd name="connsiteX30" fmla="*/ 1602289 w 1718264"/>
                <a:gd name="connsiteY30" fmla="*/ 1128861 h 3893238"/>
                <a:gd name="connsiteX31" fmla="*/ 1602712 w 1718264"/>
                <a:gd name="connsiteY31" fmla="*/ 1128227 h 3893238"/>
                <a:gd name="connsiteX32" fmla="*/ 1623664 w 1718264"/>
                <a:gd name="connsiteY32" fmla="*/ 1096905 h 3893238"/>
                <a:gd name="connsiteX33" fmla="*/ 1628743 w 1718264"/>
                <a:gd name="connsiteY33" fmla="*/ 1055001 h 3893238"/>
                <a:gd name="connsiteX34" fmla="*/ 1628955 w 1718264"/>
                <a:gd name="connsiteY34" fmla="*/ 1053731 h 3893238"/>
                <a:gd name="connsiteX35" fmla="*/ 1630013 w 1718264"/>
                <a:gd name="connsiteY35" fmla="*/ 1052673 h 3893238"/>
                <a:gd name="connsiteX36" fmla="*/ 1718265 w 1718264"/>
                <a:gd name="connsiteY36" fmla="*/ 982833 h 3893238"/>
                <a:gd name="connsiteX37" fmla="*/ 1680382 w 1718264"/>
                <a:gd name="connsiteY37" fmla="*/ 937332 h 3893238"/>
                <a:gd name="connsiteX38" fmla="*/ 1679535 w 1718264"/>
                <a:gd name="connsiteY38" fmla="*/ 936485 h 3893238"/>
                <a:gd name="connsiteX39" fmla="*/ 1679535 w 1718264"/>
                <a:gd name="connsiteY39" fmla="*/ 864106 h 3893238"/>
                <a:gd name="connsiteX40" fmla="*/ 1602712 w 1718264"/>
                <a:gd name="connsiteY40" fmla="*/ 755537 h 3893238"/>
                <a:gd name="connsiteX41" fmla="*/ 1602289 w 1718264"/>
                <a:gd name="connsiteY41" fmla="*/ 755114 h 3893238"/>
                <a:gd name="connsiteX42" fmla="*/ 1602078 w 1718264"/>
                <a:gd name="connsiteY42" fmla="*/ 754267 h 3893238"/>
                <a:gd name="connsiteX43" fmla="*/ 1591707 w 1718264"/>
                <a:gd name="connsiteY43" fmla="*/ 699031 h 3893238"/>
                <a:gd name="connsiteX44" fmla="*/ 1568004 w 1718264"/>
                <a:gd name="connsiteY44" fmla="*/ 667497 h 3893238"/>
                <a:gd name="connsiteX45" fmla="*/ 1567369 w 1718264"/>
                <a:gd name="connsiteY45" fmla="*/ 666650 h 3893238"/>
                <a:gd name="connsiteX46" fmla="*/ 1567369 w 1718264"/>
                <a:gd name="connsiteY46" fmla="*/ 665381 h 3893238"/>
                <a:gd name="connsiteX47" fmla="*/ 1569909 w 1718264"/>
                <a:gd name="connsiteY47" fmla="*/ 633847 h 3893238"/>
                <a:gd name="connsiteX48" fmla="*/ 1522503 w 1718264"/>
                <a:gd name="connsiteY48" fmla="*/ 657550 h 3893238"/>
                <a:gd name="connsiteX49" fmla="*/ 1468747 w 1718264"/>
                <a:gd name="connsiteY49" fmla="*/ 698819 h 3893238"/>
                <a:gd name="connsiteX50" fmla="*/ 1395098 w 1718264"/>
                <a:gd name="connsiteY50" fmla="*/ 720406 h 3893238"/>
                <a:gd name="connsiteX51" fmla="*/ 1366316 w 1718264"/>
                <a:gd name="connsiteY51" fmla="*/ 770775 h 3893238"/>
                <a:gd name="connsiteX52" fmla="*/ 1368009 w 1718264"/>
                <a:gd name="connsiteY52" fmla="*/ 698819 h 3893238"/>
                <a:gd name="connsiteX53" fmla="*/ 1517212 w 1718264"/>
                <a:gd name="connsiteY53" fmla="*/ 544325 h 3893238"/>
                <a:gd name="connsiteX54" fmla="*/ 1599749 w 1718264"/>
                <a:gd name="connsiteY54" fmla="*/ 395334 h 3893238"/>
                <a:gd name="connsiteX55" fmla="*/ 1637420 w 1718264"/>
                <a:gd name="connsiteY55" fmla="*/ 262427 h 3893238"/>
                <a:gd name="connsiteX56" fmla="*/ 1522503 w 1718264"/>
                <a:gd name="connsiteY56" fmla="*/ 131214 h 3893238"/>
                <a:gd name="connsiteX57" fmla="*/ 1414780 w 1718264"/>
                <a:gd name="connsiteY57" fmla="*/ 127616 h 3893238"/>
                <a:gd name="connsiteX58" fmla="*/ 1377109 w 1718264"/>
                <a:gd name="connsiteY58" fmla="*/ 181583 h 3893238"/>
                <a:gd name="connsiteX59" fmla="*/ 1333936 w 1718264"/>
                <a:gd name="connsiteY59" fmla="*/ 188779 h 3893238"/>
                <a:gd name="connsiteX60" fmla="*/ 1366316 w 1718264"/>
                <a:gd name="connsiteY60" fmla="*/ 97140 h 3893238"/>
                <a:gd name="connsiteX61" fmla="*/ 1278276 w 1718264"/>
                <a:gd name="connsiteY61" fmla="*/ 86347 h 3893238"/>
                <a:gd name="connsiteX62" fmla="*/ 1307058 w 1718264"/>
                <a:gd name="connsiteY62" fmla="*/ 44867 h 3893238"/>
                <a:gd name="connsiteX63" fmla="*/ 1253091 w 1718264"/>
                <a:gd name="connsiteY63" fmla="*/ 0 h 3893238"/>
                <a:gd name="connsiteX64" fmla="*/ 1204626 w 1718264"/>
                <a:gd name="connsiteY64" fmla="*/ 17989 h 3893238"/>
                <a:gd name="connsiteX65" fmla="*/ 1127380 w 1718264"/>
                <a:gd name="connsiteY65" fmla="*/ 133118 h 3893238"/>
                <a:gd name="connsiteX66" fmla="*/ 1145369 w 1718264"/>
                <a:gd name="connsiteY66" fmla="*/ 201265 h 3893238"/>
                <a:gd name="connsiteX67" fmla="*/ 1062619 w 1718264"/>
                <a:gd name="connsiteY67" fmla="*/ 206556 h 3893238"/>
                <a:gd name="connsiteX68" fmla="*/ 1064524 w 1718264"/>
                <a:gd name="connsiteY68" fmla="*/ 228143 h 3893238"/>
                <a:gd name="connsiteX69" fmla="*/ 1095000 w 1718264"/>
                <a:gd name="connsiteY69" fmla="*/ 273221 h 3893238"/>
                <a:gd name="connsiteX70" fmla="*/ 1035742 w 1718264"/>
                <a:gd name="connsiteY70" fmla="*/ 260523 h 3893238"/>
                <a:gd name="connsiteX71" fmla="*/ 1005266 w 1718264"/>
                <a:gd name="connsiteY71" fmla="*/ 289305 h 3893238"/>
                <a:gd name="connsiteX72" fmla="*/ 936908 w 1718264"/>
                <a:gd name="connsiteY72" fmla="*/ 276607 h 3893238"/>
                <a:gd name="connsiteX73" fmla="*/ 928020 w 1718264"/>
                <a:gd name="connsiteY73" fmla="*/ 246132 h 3893238"/>
                <a:gd name="connsiteX74" fmla="*/ 830879 w 1718264"/>
                <a:gd name="connsiteY74" fmla="*/ 248036 h 3893238"/>
                <a:gd name="connsiteX75" fmla="*/ 832784 w 1718264"/>
                <a:gd name="connsiteY75" fmla="*/ 303696 h 3893238"/>
                <a:gd name="connsiteX76" fmla="*/ 715961 w 1718264"/>
                <a:gd name="connsiteY76" fmla="*/ 319781 h 3893238"/>
                <a:gd name="connsiteX77" fmla="*/ 637022 w 1718264"/>
                <a:gd name="connsiteY77" fmla="*/ 382636 h 3893238"/>
                <a:gd name="connsiteX78" fmla="*/ 575859 w 1718264"/>
                <a:gd name="connsiteY78" fmla="*/ 384541 h 3893238"/>
                <a:gd name="connsiteX79" fmla="*/ 530992 w 1718264"/>
                <a:gd name="connsiteY79" fmla="*/ 424117 h 3893238"/>
                <a:gd name="connsiteX80" fmla="*/ 511099 w 1718264"/>
                <a:gd name="connsiteY80" fmla="*/ 504750 h 3893238"/>
                <a:gd name="connsiteX81" fmla="*/ 548981 w 1718264"/>
                <a:gd name="connsiteY81" fmla="*/ 573108 h 3893238"/>
                <a:gd name="connsiteX82" fmla="*/ 491417 w 1718264"/>
                <a:gd name="connsiteY82" fmla="*/ 587499 h 3893238"/>
                <a:gd name="connsiteX83" fmla="*/ 338828 w 1718264"/>
                <a:gd name="connsiteY83" fmla="*/ 562314 h 3893238"/>
                <a:gd name="connsiteX84" fmla="*/ 250787 w 1718264"/>
                <a:gd name="connsiteY84" fmla="*/ 560621 h 3893238"/>
                <a:gd name="connsiteX85" fmla="*/ 223698 w 1718264"/>
                <a:gd name="connsiteY85" fmla="*/ 609086 h 3893238"/>
                <a:gd name="connsiteX86" fmla="*/ 220100 w 1718264"/>
                <a:gd name="connsiteY86" fmla="*/ 734797 h 3893238"/>
                <a:gd name="connsiteX87" fmla="*/ 275760 w 1718264"/>
                <a:gd name="connsiteY87" fmla="*/ 788764 h 3893238"/>
                <a:gd name="connsiteX88" fmla="*/ 302850 w 1718264"/>
                <a:gd name="connsiteY88" fmla="*/ 851620 h 3893238"/>
                <a:gd name="connsiteX89" fmla="*/ 225603 w 1718264"/>
                <a:gd name="connsiteY89" fmla="*/ 851620 h 3893238"/>
                <a:gd name="connsiteX90" fmla="*/ 159150 w 1718264"/>
                <a:gd name="connsiteY90" fmla="*/ 727601 h 3893238"/>
                <a:gd name="connsiteX91" fmla="*/ 110262 w 1718264"/>
                <a:gd name="connsiteY91" fmla="*/ 730564 h 3893238"/>
                <a:gd name="connsiteX92" fmla="*/ 110897 w 1718264"/>
                <a:gd name="connsiteY92" fmla="*/ 736702 h 3893238"/>
                <a:gd name="connsiteX93" fmla="*/ 153435 w 1718264"/>
                <a:gd name="connsiteY93" fmla="*/ 827070 h 3893238"/>
                <a:gd name="connsiteX94" fmla="*/ 155340 w 1718264"/>
                <a:gd name="connsiteY94" fmla="*/ 831091 h 3893238"/>
                <a:gd name="connsiteX95" fmla="*/ 150896 w 1718264"/>
                <a:gd name="connsiteY95" fmla="*/ 831726 h 3893238"/>
                <a:gd name="connsiteX96" fmla="*/ 105183 w 1718264"/>
                <a:gd name="connsiteY96" fmla="*/ 839345 h 3893238"/>
                <a:gd name="connsiteX97" fmla="*/ 95236 w 1718264"/>
                <a:gd name="connsiteY97" fmla="*/ 894793 h 3893238"/>
                <a:gd name="connsiteX98" fmla="*/ 137351 w 1718264"/>
                <a:gd name="connsiteY98" fmla="*/ 984526 h 3893238"/>
                <a:gd name="connsiteX99" fmla="*/ 137986 w 1718264"/>
                <a:gd name="connsiteY99" fmla="*/ 985584 h 3893238"/>
                <a:gd name="connsiteX100" fmla="*/ 137563 w 1718264"/>
                <a:gd name="connsiteY100" fmla="*/ 986854 h 3893238"/>
                <a:gd name="connsiteX101" fmla="*/ 126981 w 1718264"/>
                <a:gd name="connsiteY101" fmla="*/ 1029605 h 3893238"/>
                <a:gd name="connsiteX102" fmla="*/ 126558 w 1718264"/>
                <a:gd name="connsiteY102" fmla="*/ 1031086 h 3893238"/>
                <a:gd name="connsiteX103" fmla="*/ 125076 w 1718264"/>
                <a:gd name="connsiteY103" fmla="*/ 1031721 h 3893238"/>
                <a:gd name="connsiteX104" fmla="*/ 25185 w 1718264"/>
                <a:gd name="connsiteY104" fmla="*/ 1076376 h 3893238"/>
                <a:gd name="connsiteX105" fmla="*/ 12486 w 1718264"/>
                <a:gd name="connsiteY105" fmla="*/ 1126745 h 3893238"/>
                <a:gd name="connsiteX106" fmla="*/ 77459 w 1718264"/>
                <a:gd name="connsiteY106" fmla="*/ 1212669 h 3893238"/>
                <a:gd name="connsiteX107" fmla="*/ 151107 w 1718264"/>
                <a:gd name="connsiteY107" fmla="*/ 1231081 h 3893238"/>
                <a:gd name="connsiteX108" fmla="*/ 153224 w 1718264"/>
                <a:gd name="connsiteY108" fmla="*/ 1231504 h 3893238"/>
                <a:gd name="connsiteX109" fmla="*/ 153647 w 1718264"/>
                <a:gd name="connsiteY109" fmla="*/ 1233621 h 3893238"/>
                <a:gd name="connsiteX110" fmla="*/ 169731 w 1718264"/>
                <a:gd name="connsiteY110" fmla="*/ 1325894 h 3893238"/>
                <a:gd name="connsiteX111" fmla="*/ 165075 w 1718264"/>
                <a:gd name="connsiteY111" fmla="*/ 1337745 h 3893238"/>
                <a:gd name="connsiteX112" fmla="*/ 165075 w 1718264"/>
                <a:gd name="connsiteY112" fmla="*/ 1337534 h 3893238"/>
                <a:gd name="connsiteX113" fmla="*/ 139044 w 1718264"/>
                <a:gd name="connsiteY113" fmla="*/ 1403564 h 3893238"/>
                <a:gd name="connsiteX114" fmla="*/ 138409 w 1718264"/>
                <a:gd name="connsiteY114" fmla="*/ 1405257 h 3893238"/>
                <a:gd name="connsiteX115" fmla="*/ 136716 w 1718264"/>
                <a:gd name="connsiteY115" fmla="*/ 1405680 h 3893238"/>
                <a:gd name="connsiteX116" fmla="*/ 69416 w 1718264"/>
                <a:gd name="connsiteY116" fmla="*/ 1423881 h 3893238"/>
                <a:gd name="connsiteX117" fmla="*/ 89733 w 1718264"/>
                <a:gd name="connsiteY117" fmla="*/ 1472134 h 3893238"/>
                <a:gd name="connsiteX118" fmla="*/ 90368 w 1718264"/>
                <a:gd name="connsiteY118" fmla="*/ 1473403 h 3893238"/>
                <a:gd name="connsiteX119" fmla="*/ 89945 w 1718264"/>
                <a:gd name="connsiteY119" fmla="*/ 1474673 h 3893238"/>
                <a:gd name="connsiteX120" fmla="*/ 68570 w 1718264"/>
                <a:gd name="connsiteY120" fmla="*/ 1538587 h 3893238"/>
                <a:gd name="connsiteX121" fmla="*/ 122114 w 1718264"/>
                <a:gd name="connsiteY121" fmla="*/ 1608215 h 3893238"/>
                <a:gd name="connsiteX122" fmla="*/ 122960 w 1718264"/>
                <a:gd name="connsiteY122" fmla="*/ 1609273 h 3893238"/>
                <a:gd name="connsiteX123" fmla="*/ 122960 w 1718264"/>
                <a:gd name="connsiteY123" fmla="*/ 1610543 h 3893238"/>
                <a:gd name="connsiteX124" fmla="*/ 109415 w 1718264"/>
                <a:gd name="connsiteY124" fmla="*/ 1737947 h 3893238"/>
                <a:gd name="connsiteX125" fmla="*/ 152377 w 1718264"/>
                <a:gd name="connsiteY125" fmla="*/ 1796993 h 3893238"/>
                <a:gd name="connsiteX126" fmla="*/ 153224 w 1718264"/>
                <a:gd name="connsiteY126" fmla="*/ 1798051 h 3893238"/>
                <a:gd name="connsiteX127" fmla="*/ 153012 w 1718264"/>
                <a:gd name="connsiteY127" fmla="*/ 1799533 h 3893238"/>
                <a:gd name="connsiteX128" fmla="*/ 136928 w 1718264"/>
                <a:gd name="connsiteY128" fmla="*/ 1890536 h 3893238"/>
                <a:gd name="connsiteX129" fmla="*/ 200841 w 1718264"/>
                <a:gd name="connsiteY129" fmla="*/ 1938577 h 3893238"/>
                <a:gd name="connsiteX130" fmla="*/ 201900 w 1718264"/>
                <a:gd name="connsiteY130" fmla="*/ 1939212 h 3893238"/>
                <a:gd name="connsiteX131" fmla="*/ 202112 w 1718264"/>
                <a:gd name="connsiteY131" fmla="*/ 1940694 h 3893238"/>
                <a:gd name="connsiteX132" fmla="*/ 213116 w 1718264"/>
                <a:gd name="connsiteY132" fmla="*/ 2006300 h 3893238"/>
                <a:gd name="connsiteX133" fmla="*/ 213328 w 1718264"/>
                <a:gd name="connsiteY133" fmla="*/ 2007570 h 3893238"/>
                <a:gd name="connsiteX134" fmla="*/ 212481 w 1718264"/>
                <a:gd name="connsiteY134" fmla="*/ 2008840 h 3893238"/>
                <a:gd name="connsiteX135" fmla="*/ 155552 w 1718264"/>
                <a:gd name="connsiteY135" fmla="*/ 2087145 h 3893238"/>
                <a:gd name="connsiteX136" fmla="*/ 150261 w 1718264"/>
                <a:gd name="connsiteY136" fmla="*/ 2157408 h 3893238"/>
                <a:gd name="connsiteX137" fmla="*/ 150049 w 1718264"/>
                <a:gd name="connsiteY137" fmla="*/ 2158466 h 3893238"/>
                <a:gd name="connsiteX138" fmla="*/ 149414 w 1718264"/>
                <a:gd name="connsiteY138" fmla="*/ 2159313 h 3893238"/>
                <a:gd name="connsiteX139" fmla="*/ 61797 w 1718264"/>
                <a:gd name="connsiteY139" fmla="*/ 2270844 h 3893238"/>
                <a:gd name="connsiteX140" fmla="*/ 61797 w 1718264"/>
                <a:gd name="connsiteY140" fmla="*/ 2357615 h 3893238"/>
                <a:gd name="connsiteX141" fmla="*/ 133542 w 1718264"/>
                <a:gd name="connsiteY141" fmla="*/ 2398672 h 3893238"/>
                <a:gd name="connsiteX142" fmla="*/ 135870 w 1718264"/>
                <a:gd name="connsiteY142" fmla="*/ 2400153 h 3893238"/>
                <a:gd name="connsiteX143" fmla="*/ 134811 w 1718264"/>
                <a:gd name="connsiteY143" fmla="*/ 2402904 h 3893238"/>
                <a:gd name="connsiteX144" fmla="*/ 122114 w 1718264"/>
                <a:gd name="connsiteY144" fmla="*/ 2435920 h 3893238"/>
                <a:gd name="connsiteX145" fmla="*/ 121478 w 1718264"/>
                <a:gd name="connsiteY145" fmla="*/ 2437189 h 3893238"/>
                <a:gd name="connsiteX146" fmla="*/ 120209 w 1718264"/>
                <a:gd name="connsiteY146" fmla="*/ 2437824 h 3893238"/>
                <a:gd name="connsiteX147" fmla="*/ 56083 w 1718264"/>
                <a:gd name="connsiteY147" fmla="*/ 2465337 h 3893238"/>
                <a:gd name="connsiteX148" fmla="*/ 55660 w 1718264"/>
                <a:gd name="connsiteY148" fmla="*/ 2465549 h 3893238"/>
                <a:gd name="connsiteX149" fmla="*/ 55025 w 1718264"/>
                <a:gd name="connsiteY149" fmla="*/ 2465549 h 3893238"/>
                <a:gd name="connsiteX150" fmla="*/ 423 w 1718264"/>
                <a:gd name="connsiteY150" fmla="*/ 2472321 h 3893238"/>
                <a:gd name="connsiteX151" fmla="*/ 24126 w 1718264"/>
                <a:gd name="connsiteY151" fmla="*/ 2556128 h 3893238"/>
                <a:gd name="connsiteX152" fmla="*/ 24550 w 1718264"/>
                <a:gd name="connsiteY152" fmla="*/ 2557822 h 3893238"/>
                <a:gd name="connsiteX153" fmla="*/ 23492 w 1718264"/>
                <a:gd name="connsiteY153" fmla="*/ 2559091 h 3893238"/>
                <a:gd name="connsiteX154" fmla="*/ 0 w 1718264"/>
                <a:gd name="connsiteY154" fmla="*/ 2588297 h 3893238"/>
                <a:gd name="connsiteX155" fmla="*/ 0 w 1718264"/>
                <a:gd name="connsiteY155" fmla="*/ 2632529 h 3893238"/>
                <a:gd name="connsiteX156" fmla="*/ 171848 w 1718264"/>
                <a:gd name="connsiteY156" fmla="*/ 2659195 h 3893238"/>
                <a:gd name="connsiteX157" fmla="*/ 173752 w 1718264"/>
                <a:gd name="connsiteY157" fmla="*/ 2659406 h 3893238"/>
                <a:gd name="connsiteX158" fmla="*/ 174387 w 1718264"/>
                <a:gd name="connsiteY158" fmla="*/ 2661099 h 3893238"/>
                <a:gd name="connsiteX159" fmla="*/ 224756 w 1718264"/>
                <a:gd name="connsiteY159" fmla="*/ 2764801 h 3893238"/>
                <a:gd name="connsiteX160" fmla="*/ 271104 w 1718264"/>
                <a:gd name="connsiteY160" fmla="*/ 2770514 h 3893238"/>
                <a:gd name="connsiteX161" fmla="*/ 274491 w 1718264"/>
                <a:gd name="connsiteY161" fmla="*/ 2770938 h 3893238"/>
                <a:gd name="connsiteX162" fmla="*/ 274067 w 1718264"/>
                <a:gd name="connsiteY162" fmla="*/ 2774113 h 3893238"/>
                <a:gd name="connsiteX163" fmla="*/ 271104 w 1718264"/>
                <a:gd name="connsiteY163" fmla="*/ 2813265 h 3893238"/>
                <a:gd name="connsiteX164" fmla="*/ 271104 w 1718264"/>
                <a:gd name="connsiteY164" fmla="*/ 2814746 h 3893238"/>
                <a:gd name="connsiteX165" fmla="*/ 270046 w 1718264"/>
                <a:gd name="connsiteY165" fmla="*/ 2815593 h 3893238"/>
                <a:gd name="connsiteX166" fmla="*/ 202112 w 1718264"/>
                <a:gd name="connsiteY166" fmla="*/ 2874639 h 3893238"/>
                <a:gd name="connsiteX167" fmla="*/ 207825 w 1718264"/>
                <a:gd name="connsiteY167" fmla="*/ 2922892 h 3893238"/>
                <a:gd name="connsiteX168" fmla="*/ 245496 w 1718264"/>
                <a:gd name="connsiteY168" fmla="*/ 2960775 h 3893238"/>
                <a:gd name="connsiteX169" fmla="*/ 302003 w 1718264"/>
                <a:gd name="connsiteY169" fmla="*/ 2978552 h 3893238"/>
                <a:gd name="connsiteX170" fmla="*/ 304966 w 1718264"/>
                <a:gd name="connsiteY170" fmla="*/ 2979398 h 3893238"/>
                <a:gd name="connsiteX171" fmla="*/ 304119 w 1718264"/>
                <a:gd name="connsiteY171" fmla="*/ 2982573 h 3893238"/>
                <a:gd name="connsiteX172" fmla="*/ 295019 w 1718264"/>
                <a:gd name="connsiteY172" fmla="*/ 3015588 h 3893238"/>
                <a:gd name="connsiteX173" fmla="*/ 294807 w 1718264"/>
                <a:gd name="connsiteY173" fmla="*/ 3016858 h 3893238"/>
                <a:gd name="connsiteX174" fmla="*/ 293961 w 1718264"/>
                <a:gd name="connsiteY174" fmla="*/ 3017493 h 3893238"/>
                <a:gd name="connsiteX175" fmla="*/ 231952 w 1718264"/>
                <a:gd name="connsiteY175" fmla="*/ 3064687 h 3893238"/>
                <a:gd name="connsiteX176" fmla="*/ 228989 w 1718264"/>
                <a:gd name="connsiteY176" fmla="*/ 3126485 h 3893238"/>
                <a:gd name="connsiteX177" fmla="*/ 228777 w 1718264"/>
                <a:gd name="connsiteY177" fmla="*/ 3128389 h 3893238"/>
                <a:gd name="connsiteX178" fmla="*/ 228566 w 1718264"/>
                <a:gd name="connsiteY178" fmla="*/ 3128601 h 3893238"/>
                <a:gd name="connsiteX179" fmla="*/ 220100 w 1718264"/>
                <a:gd name="connsiteY179" fmla="*/ 3167965 h 3893238"/>
                <a:gd name="connsiteX180" fmla="*/ 273856 w 1718264"/>
                <a:gd name="connsiteY180" fmla="*/ 3272301 h 3893238"/>
                <a:gd name="connsiteX181" fmla="*/ 274914 w 1718264"/>
                <a:gd name="connsiteY181" fmla="*/ 3274418 h 3893238"/>
                <a:gd name="connsiteX182" fmla="*/ 273221 w 1718264"/>
                <a:gd name="connsiteY182" fmla="*/ 3276111 h 3893238"/>
                <a:gd name="connsiteX183" fmla="*/ 246132 w 1718264"/>
                <a:gd name="connsiteY183" fmla="*/ 3303200 h 3893238"/>
                <a:gd name="connsiteX184" fmla="*/ 245708 w 1718264"/>
                <a:gd name="connsiteY184" fmla="*/ 3303623 h 3893238"/>
                <a:gd name="connsiteX185" fmla="*/ 245073 w 1718264"/>
                <a:gd name="connsiteY185" fmla="*/ 3303835 h 3893238"/>
                <a:gd name="connsiteX186" fmla="*/ 222217 w 1718264"/>
                <a:gd name="connsiteY186" fmla="*/ 3314628 h 3893238"/>
                <a:gd name="connsiteX187" fmla="*/ 249095 w 1718264"/>
                <a:gd name="connsiteY187" fmla="*/ 3393991 h 3893238"/>
                <a:gd name="connsiteX188" fmla="*/ 300733 w 1718264"/>
                <a:gd name="connsiteY188" fmla="*/ 3393991 h 3893238"/>
                <a:gd name="connsiteX189" fmla="*/ 351737 w 1718264"/>
                <a:gd name="connsiteY189" fmla="*/ 3387854 h 3893238"/>
                <a:gd name="connsiteX190" fmla="*/ 353007 w 1718264"/>
                <a:gd name="connsiteY190" fmla="*/ 3387854 h 3893238"/>
                <a:gd name="connsiteX191" fmla="*/ 353854 w 1718264"/>
                <a:gd name="connsiteY191" fmla="*/ 3388489 h 3893238"/>
                <a:gd name="connsiteX192" fmla="*/ 387080 w 1718264"/>
                <a:gd name="connsiteY192" fmla="*/ 3409441 h 3893238"/>
                <a:gd name="connsiteX193" fmla="*/ 389408 w 1718264"/>
                <a:gd name="connsiteY193" fmla="*/ 3411134 h 3893238"/>
                <a:gd name="connsiteX194" fmla="*/ 388350 w 1718264"/>
                <a:gd name="connsiteY194" fmla="*/ 3413673 h 3893238"/>
                <a:gd name="connsiteX195" fmla="*/ 370996 w 1718264"/>
                <a:gd name="connsiteY195" fmla="*/ 3451133 h 3893238"/>
                <a:gd name="connsiteX196" fmla="*/ 409091 w 1718264"/>
                <a:gd name="connsiteY196" fmla="*/ 3509967 h 3893238"/>
                <a:gd name="connsiteX197" fmla="*/ 409514 w 1718264"/>
                <a:gd name="connsiteY197" fmla="*/ 3510391 h 3893238"/>
                <a:gd name="connsiteX198" fmla="*/ 409725 w 1718264"/>
                <a:gd name="connsiteY198" fmla="*/ 3511026 h 3893238"/>
                <a:gd name="connsiteX199" fmla="*/ 418614 w 1718264"/>
                <a:gd name="connsiteY199" fmla="*/ 3562241 h 3893238"/>
                <a:gd name="connsiteX200" fmla="*/ 436603 w 1718264"/>
                <a:gd name="connsiteY200" fmla="*/ 3615997 h 3893238"/>
                <a:gd name="connsiteX201" fmla="*/ 436815 w 1718264"/>
                <a:gd name="connsiteY201" fmla="*/ 3616420 h 3893238"/>
                <a:gd name="connsiteX202" fmla="*/ 436815 w 1718264"/>
                <a:gd name="connsiteY202" fmla="*/ 3616843 h 3893238"/>
                <a:gd name="connsiteX203" fmla="*/ 439778 w 1718264"/>
                <a:gd name="connsiteY203" fmla="*/ 3655996 h 3893238"/>
                <a:gd name="connsiteX204" fmla="*/ 439989 w 1718264"/>
                <a:gd name="connsiteY204" fmla="*/ 3658112 h 3893238"/>
                <a:gd name="connsiteX205" fmla="*/ 438084 w 1718264"/>
                <a:gd name="connsiteY205" fmla="*/ 3659170 h 3893238"/>
                <a:gd name="connsiteX206" fmla="*/ 394699 w 1718264"/>
                <a:gd name="connsiteY206" fmla="*/ 3682450 h 3893238"/>
                <a:gd name="connsiteX207" fmla="*/ 394699 w 1718264"/>
                <a:gd name="connsiteY207" fmla="*/ 3717158 h 3893238"/>
                <a:gd name="connsiteX208" fmla="*/ 394276 w 1718264"/>
                <a:gd name="connsiteY208" fmla="*/ 3717793 h 3893238"/>
                <a:gd name="connsiteX209" fmla="*/ 379250 w 1718264"/>
                <a:gd name="connsiteY209" fmla="*/ 3751020 h 3893238"/>
                <a:gd name="connsiteX210" fmla="*/ 378615 w 1718264"/>
                <a:gd name="connsiteY210" fmla="*/ 3752289 h 3893238"/>
                <a:gd name="connsiteX211" fmla="*/ 377345 w 1718264"/>
                <a:gd name="connsiteY211" fmla="*/ 3752713 h 3893238"/>
                <a:gd name="connsiteX212" fmla="*/ 330574 w 1718264"/>
                <a:gd name="connsiteY212" fmla="*/ 3770279 h 3893238"/>
                <a:gd name="connsiteX213" fmla="*/ 305178 w 1718264"/>
                <a:gd name="connsiteY213" fmla="*/ 3823822 h 3893238"/>
                <a:gd name="connsiteX214" fmla="*/ 380731 w 1718264"/>
                <a:gd name="connsiteY214" fmla="*/ 3876943 h 3893238"/>
                <a:gd name="connsiteX215" fmla="*/ 504961 w 1718264"/>
                <a:gd name="connsiteY215" fmla="*/ 3893239 h 3893238"/>
                <a:gd name="connsiteX216" fmla="*/ 558928 w 1718264"/>
                <a:gd name="connsiteY216" fmla="*/ 3848160 h 3893238"/>
                <a:gd name="connsiteX217" fmla="*/ 559563 w 1718264"/>
                <a:gd name="connsiteY217" fmla="*/ 3847737 h 3893238"/>
                <a:gd name="connsiteX218" fmla="*/ 560198 w 1718264"/>
                <a:gd name="connsiteY218" fmla="*/ 3847525 h 3893238"/>
                <a:gd name="connsiteX219" fmla="*/ 588980 w 1718264"/>
                <a:gd name="connsiteY219" fmla="*/ 3840753 h 3893238"/>
                <a:gd name="connsiteX220" fmla="*/ 590674 w 1718264"/>
                <a:gd name="connsiteY220" fmla="*/ 3812182 h 3893238"/>
                <a:gd name="connsiteX221" fmla="*/ 590885 w 1718264"/>
                <a:gd name="connsiteY221" fmla="*/ 3810489 h 3893238"/>
                <a:gd name="connsiteX222" fmla="*/ 592155 w 1718264"/>
                <a:gd name="connsiteY222" fmla="*/ 3809431 h 3893238"/>
                <a:gd name="connsiteX223" fmla="*/ 636387 w 1718264"/>
                <a:gd name="connsiteY223" fmla="*/ 3781284 h 3893238"/>
                <a:gd name="connsiteX224" fmla="*/ 633001 w 1718264"/>
                <a:gd name="connsiteY224" fmla="*/ 3750385 h 3893238"/>
                <a:gd name="connsiteX225" fmla="*/ 632577 w 1718264"/>
                <a:gd name="connsiteY225" fmla="*/ 3747422 h 3893238"/>
                <a:gd name="connsiteX226" fmla="*/ 635328 w 1718264"/>
                <a:gd name="connsiteY226" fmla="*/ 3746787 h 3893238"/>
                <a:gd name="connsiteX227" fmla="*/ 668343 w 1718264"/>
                <a:gd name="connsiteY227" fmla="*/ 3738110 h 3893238"/>
                <a:gd name="connsiteX228" fmla="*/ 678714 w 1718264"/>
                <a:gd name="connsiteY228" fmla="*/ 3694090 h 3893238"/>
                <a:gd name="connsiteX229" fmla="*/ 679349 w 1718264"/>
                <a:gd name="connsiteY229" fmla="*/ 3691762 h 3893238"/>
                <a:gd name="connsiteX230" fmla="*/ 681676 w 1718264"/>
                <a:gd name="connsiteY230" fmla="*/ 3691550 h 3893238"/>
                <a:gd name="connsiteX231" fmla="*/ 846328 w 1718264"/>
                <a:gd name="connsiteY231" fmla="*/ 3677159 h 3893238"/>
                <a:gd name="connsiteX232" fmla="*/ 854371 w 1718264"/>
                <a:gd name="connsiteY232" fmla="*/ 3639276 h 3893238"/>
                <a:gd name="connsiteX233" fmla="*/ 762733 w 1718264"/>
                <a:gd name="connsiteY233" fmla="*/ 3556950 h 3893238"/>
                <a:gd name="connsiteX234" fmla="*/ 761463 w 1718264"/>
                <a:gd name="connsiteY234" fmla="*/ 3555892 h 3893238"/>
                <a:gd name="connsiteX235" fmla="*/ 761463 w 1718264"/>
                <a:gd name="connsiteY235" fmla="*/ 3516740 h 3893238"/>
                <a:gd name="connsiteX236" fmla="*/ 763368 w 1718264"/>
                <a:gd name="connsiteY236" fmla="*/ 3515893 h 3893238"/>
                <a:gd name="connsiteX237" fmla="*/ 804425 w 1718264"/>
                <a:gd name="connsiteY237" fmla="*/ 3496846 h 3893238"/>
                <a:gd name="connsiteX238" fmla="*/ 805271 w 1718264"/>
                <a:gd name="connsiteY238" fmla="*/ 3496423 h 3893238"/>
                <a:gd name="connsiteX239" fmla="*/ 806118 w 1718264"/>
                <a:gd name="connsiteY239" fmla="*/ 3496423 h 3893238"/>
                <a:gd name="connsiteX240" fmla="*/ 857545 w 1718264"/>
                <a:gd name="connsiteY240" fmla="*/ 3501502 h 3893238"/>
                <a:gd name="connsiteX241" fmla="*/ 868127 w 1718264"/>
                <a:gd name="connsiteY241" fmla="*/ 3340871 h 3893238"/>
                <a:gd name="connsiteX242" fmla="*/ 868127 w 1718264"/>
                <a:gd name="connsiteY242" fmla="*/ 3340236 h 3893238"/>
                <a:gd name="connsiteX243" fmla="*/ 868550 w 1718264"/>
                <a:gd name="connsiteY243" fmla="*/ 3339601 h 3893238"/>
                <a:gd name="connsiteX244" fmla="*/ 901354 w 1718264"/>
                <a:gd name="connsiteY244" fmla="*/ 3276746 h 3893238"/>
                <a:gd name="connsiteX245" fmla="*/ 902200 w 1718264"/>
                <a:gd name="connsiteY245" fmla="*/ 3275264 h 3893238"/>
                <a:gd name="connsiteX246" fmla="*/ 903893 w 1718264"/>
                <a:gd name="connsiteY246" fmla="*/ 3275053 h 3893238"/>
                <a:gd name="connsiteX247" fmla="*/ 958918 w 1718264"/>
                <a:gd name="connsiteY247" fmla="*/ 3267010 h 3893238"/>
                <a:gd name="connsiteX248" fmla="*/ 969077 w 1718264"/>
                <a:gd name="connsiteY248" fmla="*/ 3221509 h 3893238"/>
                <a:gd name="connsiteX249" fmla="*/ 912358 w 1718264"/>
                <a:gd name="connsiteY249" fmla="*/ 3132411 h 3893238"/>
                <a:gd name="connsiteX250" fmla="*/ 911300 w 1718264"/>
                <a:gd name="connsiteY250" fmla="*/ 3130717 h 3893238"/>
                <a:gd name="connsiteX251" fmla="*/ 912358 w 1718264"/>
                <a:gd name="connsiteY251" fmla="*/ 3129024 h 3893238"/>
                <a:gd name="connsiteX252" fmla="*/ 964209 w 1718264"/>
                <a:gd name="connsiteY252" fmla="*/ 3033365 h 3893238"/>
                <a:gd name="connsiteX253" fmla="*/ 965267 w 1718264"/>
                <a:gd name="connsiteY253" fmla="*/ 3031672 h 3893238"/>
                <a:gd name="connsiteX254" fmla="*/ 967172 w 1718264"/>
                <a:gd name="connsiteY254" fmla="*/ 3031672 h 3893238"/>
                <a:gd name="connsiteX255" fmla="*/ 1093942 w 1718264"/>
                <a:gd name="connsiteY255" fmla="*/ 3026170 h 3893238"/>
                <a:gd name="connsiteX256" fmla="*/ 1128649 w 1718264"/>
                <a:gd name="connsiteY256" fmla="*/ 2980880 h 3893238"/>
                <a:gd name="connsiteX257" fmla="*/ 1132036 w 1718264"/>
                <a:gd name="connsiteY257" fmla="*/ 2976647 h 3893238"/>
                <a:gd name="connsiteX258" fmla="*/ 1134364 w 1718264"/>
                <a:gd name="connsiteY258" fmla="*/ 2981515 h 3893238"/>
                <a:gd name="connsiteX259" fmla="*/ 1182193 w 1718264"/>
                <a:gd name="connsiteY259" fmla="*/ 3085216 h 3893238"/>
                <a:gd name="connsiteX260" fmla="*/ 1209706 w 1718264"/>
                <a:gd name="connsiteY260" fmla="*/ 3073788 h 3893238"/>
                <a:gd name="connsiteX261" fmla="*/ 1204626 w 1718264"/>
                <a:gd name="connsiteY261" fmla="*/ 3013260 h 3893238"/>
                <a:gd name="connsiteX262" fmla="*/ 1204415 w 1718264"/>
                <a:gd name="connsiteY262" fmla="*/ 3011779 h 3893238"/>
                <a:gd name="connsiteX263" fmla="*/ 1205473 w 1718264"/>
                <a:gd name="connsiteY263" fmla="*/ 3010720 h 3893238"/>
                <a:gd name="connsiteX264" fmla="*/ 1327798 w 1718264"/>
                <a:gd name="connsiteY264" fmla="*/ 2877602 h 3893238"/>
                <a:gd name="connsiteX265" fmla="*/ 1335628 w 1718264"/>
                <a:gd name="connsiteY265" fmla="*/ 2824481 h 3893238"/>
                <a:gd name="connsiteX266" fmla="*/ 1335417 w 1718264"/>
                <a:gd name="connsiteY266" fmla="*/ 2822788 h 3893238"/>
                <a:gd name="connsiteX267" fmla="*/ 1400812 w 1718264"/>
                <a:gd name="connsiteY267" fmla="*/ 2792525 h 3893238"/>
                <a:gd name="connsiteX268" fmla="*/ 1402294 w 1718264"/>
                <a:gd name="connsiteY268" fmla="*/ 2795699 h 3893238"/>
                <a:gd name="connsiteX269" fmla="*/ 1431923 w 1718264"/>
                <a:gd name="connsiteY269" fmla="*/ 2860248 h 3893238"/>
                <a:gd name="connsiteX270" fmla="*/ 1487371 w 1718264"/>
                <a:gd name="connsiteY270" fmla="*/ 2893051 h 3893238"/>
                <a:gd name="connsiteX271" fmla="*/ 1500069 w 1718264"/>
                <a:gd name="connsiteY271" fmla="*/ 2848185 h 3893238"/>
                <a:gd name="connsiteX272" fmla="*/ 1500281 w 1718264"/>
                <a:gd name="connsiteY272" fmla="*/ 2847127 h 3893238"/>
                <a:gd name="connsiteX273" fmla="*/ 1500704 w 1718264"/>
                <a:gd name="connsiteY273" fmla="*/ 2846492 h 3893238"/>
                <a:gd name="connsiteX274" fmla="*/ 1532238 w 1718264"/>
                <a:gd name="connsiteY274" fmla="*/ 2815169 h 3893238"/>
                <a:gd name="connsiteX275" fmla="*/ 1519751 w 1718264"/>
                <a:gd name="connsiteY275" fmla="*/ 2777922 h 3893238"/>
                <a:gd name="connsiteX276" fmla="*/ 1491392 w 1718264"/>
                <a:gd name="connsiteY276" fmla="*/ 2770091 h 3893238"/>
                <a:gd name="connsiteX277" fmla="*/ 1488641 w 1718264"/>
                <a:gd name="connsiteY277" fmla="*/ 2769457 h 3893238"/>
                <a:gd name="connsiteX278" fmla="*/ 1488853 w 1718264"/>
                <a:gd name="connsiteY278" fmla="*/ 2766705 h 3893238"/>
                <a:gd name="connsiteX279" fmla="*/ 1491604 w 1718264"/>
                <a:gd name="connsiteY279" fmla="*/ 2731150 h 3893238"/>
                <a:gd name="connsiteX280" fmla="*/ 1491815 w 1718264"/>
                <a:gd name="connsiteY280" fmla="*/ 2730092 h 3893238"/>
                <a:gd name="connsiteX281" fmla="*/ 1492450 w 1718264"/>
                <a:gd name="connsiteY281" fmla="*/ 2729034 h 3893238"/>
                <a:gd name="connsiteX282" fmla="*/ 1535201 w 1718264"/>
                <a:gd name="connsiteY282" fmla="*/ 2683956 h 3893238"/>
                <a:gd name="connsiteX283" fmla="*/ 1527582 w 1718264"/>
                <a:gd name="connsiteY283" fmla="*/ 2649248 h 3893238"/>
                <a:gd name="connsiteX284" fmla="*/ 1469382 w 1718264"/>
                <a:gd name="connsiteY284" fmla="*/ 2630624 h 3893238"/>
                <a:gd name="connsiteX285" fmla="*/ 1467689 w 1718264"/>
                <a:gd name="connsiteY285" fmla="*/ 2630201 h 3893238"/>
                <a:gd name="connsiteX286" fmla="*/ 1467054 w 1718264"/>
                <a:gd name="connsiteY286" fmla="*/ 2628508 h 3893238"/>
                <a:gd name="connsiteX287" fmla="*/ 1450758 w 1718264"/>
                <a:gd name="connsiteY287" fmla="*/ 2573694 h 3893238"/>
                <a:gd name="connsiteX288" fmla="*/ 1450335 w 1718264"/>
                <a:gd name="connsiteY288" fmla="*/ 2572213 h 3893238"/>
                <a:gd name="connsiteX289" fmla="*/ 1451182 w 1718264"/>
                <a:gd name="connsiteY289" fmla="*/ 2570731 h 3893238"/>
                <a:gd name="connsiteX290" fmla="*/ 1479964 w 1718264"/>
                <a:gd name="connsiteY290" fmla="*/ 2531579 h 3893238"/>
                <a:gd name="connsiteX291" fmla="*/ 1453721 w 1718264"/>
                <a:gd name="connsiteY291" fmla="*/ 2486924 h 3893238"/>
                <a:gd name="connsiteX292" fmla="*/ 1452240 w 1718264"/>
                <a:gd name="connsiteY292" fmla="*/ 2484172 h 3893238"/>
                <a:gd name="connsiteX293" fmla="*/ 1454991 w 1718264"/>
                <a:gd name="connsiteY293" fmla="*/ 2482479 h 3893238"/>
                <a:gd name="connsiteX294" fmla="*/ 1525254 w 1718264"/>
                <a:gd name="connsiteY294" fmla="*/ 2439094 h 3893238"/>
                <a:gd name="connsiteX295" fmla="*/ 1565464 w 1718264"/>
                <a:gd name="connsiteY295" fmla="*/ 2361636 h 3893238"/>
                <a:gd name="connsiteX296" fmla="*/ 1559962 w 1718264"/>
                <a:gd name="connsiteY296" fmla="*/ 2300473 h 3893238"/>
                <a:gd name="connsiteX297" fmla="*/ 1533084 w 1718264"/>
                <a:gd name="connsiteY297" fmla="*/ 2257299 h 3893238"/>
                <a:gd name="connsiteX298" fmla="*/ 1532238 w 1718264"/>
                <a:gd name="connsiteY298" fmla="*/ 2255818 h 3893238"/>
                <a:gd name="connsiteX299" fmla="*/ 1532872 w 1718264"/>
                <a:gd name="connsiteY299" fmla="*/ 2254125 h 3893238"/>
                <a:gd name="connsiteX300" fmla="*/ 1559751 w 1718264"/>
                <a:gd name="connsiteY300" fmla="*/ 2195291 h 3893238"/>
                <a:gd name="connsiteX301" fmla="*/ 1546629 w 1718264"/>
                <a:gd name="connsiteY301" fmla="*/ 2161006 h 3893238"/>
                <a:gd name="connsiteX302" fmla="*/ 1546417 w 1718264"/>
                <a:gd name="connsiteY302" fmla="*/ 2160582 h 3893238"/>
                <a:gd name="connsiteX303" fmla="*/ 1546206 w 1718264"/>
                <a:gd name="connsiteY303" fmla="*/ 2159948 h 3893238"/>
                <a:gd name="connsiteX304" fmla="*/ 1543666 w 1718264"/>
                <a:gd name="connsiteY304" fmla="*/ 2105346 h 3893238"/>
                <a:gd name="connsiteX305" fmla="*/ 1543454 w 1718264"/>
                <a:gd name="connsiteY305" fmla="*/ 2103018 h 3893238"/>
                <a:gd name="connsiteX306" fmla="*/ 1545571 w 1718264"/>
                <a:gd name="connsiteY306" fmla="*/ 2102171 h 3893238"/>
                <a:gd name="connsiteX307" fmla="*/ 1594881 w 1718264"/>
                <a:gd name="connsiteY307" fmla="*/ 2080372 h 3893238"/>
                <a:gd name="connsiteX308" fmla="*/ 1595093 w 1718264"/>
                <a:gd name="connsiteY308" fmla="*/ 2080161 h 3893238"/>
                <a:gd name="connsiteX309" fmla="*/ 1595516 w 1718264"/>
                <a:gd name="connsiteY309" fmla="*/ 2079949 h 3893238"/>
                <a:gd name="connsiteX310" fmla="*/ 1646309 w 1718264"/>
                <a:gd name="connsiteY310" fmla="*/ 2069368 h 3893238"/>
                <a:gd name="connsiteX311" fmla="*/ 1668319 w 1718264"/>
                <a:gd name="connsiteY311" fmla="*/ 2044818 h 3893238"/>
                <a:gd name="connsiteX312" fmla="*/ 1650118 w 1718264"/>
                <a:gd name="connsiteY312" fmla="*/ 2022173 h 3893238"/>
                <a:gd name="connsiteX313" fmla="*/ 1611601 w 1718264"/>
                <a:gd name="connsiteY313" fmla="*/ 2047781 h 389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</a:cxnLst>
              <a:rect l="l" t="t" r="r" b="b"/>
              <a:pathLst>
                <a:path w="1718264" h="3893238">
                  <a:moveTo>
                    <a:pt x="1611601" y="2047781"/>
                  </a:moveTo>
                  <a:lnTo>
                    <a:pt x="1609696" y="2049262"/>
                  </a:lnTo>
                  <a:lnTo>
                    <a:pt x="1607791" y="2047569"/>
                  </a:lnTo>
                  <a:lnTo>
                    <a:pt x="1570332" y="2018364"/>
                  </a:lnTo>
                  <a:lnTo>
                    <a:pt x="1480387" y="2018364"/>
                  </a:lnTo>
                  <a:lnTo>
                    <a:pt x="1480810" y="2014554"/>
                  </a:lnTo>
                  <a:lnTo>
                    <a:pt x="1486101" y="1965455"/>
                  </a:lnTo>
                  <a:lnTo>
                    <a:pt x="1486313" y="1964397"/>
                  </a:lnTo>
                  <a:lnTo>
                    <a:pt x="1486948" y="1963550"/>
                  </a:lnTo>
                  <a:lnTo>
                    <a:pt x="1538587" y="1901118"/>
                  </a:lnTo>
                  <a:lnTo>
                    <a:pt x="1553824" y="1860272"/>
                  </a:lnTo>
                  <a:lnTo>
                    <a:pt x="1520386" y="1837204"/>
                  </a:lnTo>
                  <a:lnTo>
                    <a:pt x="1518905" y="1836357"/>
                  </a:lnTo>
                  <a:lnTo>
                    <a:pt x="1518905" y="1789374"/>
                  </a:lnTo>
                  <a:lnTo>
                    <a:pt x="1489699" y="1757418"/>
                  </a:lnTo>
                  <a:lnTo>
                    <a:pt x="1488641" y="1756148"/>
                  </a:lnTo>
                  <a:lnTo>
                    <a:pt x="1488853" y="1754455"/>
                  </a:lnTo>
                  <a:lnTo>
                    <a:pt x="1502186" y="1690964"/>
                  </a:lnTo>
                  <a:lnTo>
                    <a:pt x="1468324" y="1664933"/>
                  </a:lnTo>
                  <a:lnTo>
                    <a:pt x="1465361" y="1662605"/>
                  </a:lnTo>
                  <a:lnTo>
                    <a:pt x="1467900" y="1660066"/>
                  </a:lnTo>
                  <a:lnTo>
                    <a:pt x="1518905" y="1603559"/>
                  </a:lnTo>
                  <a:lnTo>
                    <a:pt x="1499857" y="1365258"/>
                  </a:lnTo>
                  <a:lnTo>
                    <a:pt x="1440388" y="1273620"/>
                  </a:lnTo>
                  <a:lnTo>
                    <a:pt x="1470017" y="1258170"/>
                  </a:lnTo>
                  <a:lnTo>
                    <a:pt x="1541973" y="1199547"/>
                  </a:lnTo>
                  <a:lnTo>
                    <a:pt x="1543031" y="1198701"/>
                  </a:lnTo>
                  <a:lnTo>
                    <a:pt x="1544513" y="1198913"/>
                  </a:lnTo>
                  <a:lnTo>
                    <a:pt x="1586840" y="1203992"/>
                  </a:lnTo>
                  <a:lnTo>
                    <a:pt x="1602078" y="1129496"/>
                  </a:lnTo>
                  <a:lnTo>
                    <a:pt x="1602289" y="1128861"/>
                  </a:lnTo>
                  <a:lnTo>
                    <a:pt x="1602712" y="1128227"/>
                  </a:lnTo>
                  <a:lnTo>
                    <a:pt x="1623664" y="1096905"/>
                  </a:lnTo>
                  <a:lnTo>
                    <a:pt x="1628743" y="1055001"/>
                  </a:lnTo>
                  <a:lnTo>
                    <a:pt x="1628955" y="1053731"/>
                  </a:lnTo>
                  <a:lnTo>
                    <a:pt x="1630013" y="1052673"/>
                  </a:lnTo>
                  <a:lnTo>
                    <a:pt x="1718265" y="982833"/>
                  </a:lnTo>
                  <a:lnTo>
                    <a:pt x="1680382" y="937332"/>
                  </a:lnTo>
                  <a:lnTo>
                    <a:pt x="1679535" y="936485"/>
                  </a:lnTo>
                  <a:lnTo>
                    <a:pt x="1679535" y="864106"/>
                  </a:lnTo>
                  <a:lnTo>
                    <a:pt x="1602712" y="755537"/>
                  </a:lnTo>
                  <a:lnTo>
                    <a:pt x="1602289" y="755114"/>
                  </a:lnTo>
                  <a:lnTo>
                    <a:pt x="1602078" y="754267"/>
                  </a:lnTo>
                  <a:lnTo>
                    <a:pt x="1591707" y="699031"/>
                  </a:lnTo>
                  <a:lnTo>
                    <a:pt x="1568004" y="667497"/>
                  </a:lnTo>
                  <a:lnTo>
                    <a:pt x="1567369" y="666650"/>
                  </a:lnTo>
                  <a:lnTo>
                    <a:pt x="1567369" y="665381"/>
                  </a:lnTo>
                  <a:lnTo>
                    <a:pt x="1569909" y="633847"/>
                  </a:lnTo>
                  <a:lnTo>
                    <a:pt x="1522503" y="657550"/>
                  </a:lnTo>
                  <a:lnTo>
                    <a:pt x="1468747" y="698819"/>
                  </a:lnTo>
                  <a:lnTo>
                    <a:pt x="1395098" y="720406"/>
                  </a:lnTo>
                  <a:lnTo>
                    <a:pt x="1366316" y="770775"/>
                  </a:lnTo>
                  <a:lnTo>
                    <a:pt x="1368009" y="698819"/>
                  </a:lnTo>
                  <a:lnTo>
                    <a:pt x="1517212" y="544325"/>
                  </a:lnTo>
                  <a:lnTo>
                    <a:pt x="1599749" y="395334"/>
                  </a:lnTo>
                  <a:lnTo>
                    <a:pt x="1637420" y="262427"/>
                  </a:lnTo>
                  <a:lnTo>
                    <a:pt x="1522503" y="131214"/>
                  </a:lnTo>
                  <a:lnTo>
                    <a:pt x="1414780" y="127616"/>
                  </a:lnTo>
                  <a:lnTo>
                    <a:pt x="1377109" y="181583"/>
                  </a:lnTo>
                  <a:lnTo>
                    <a:pt x="1333936" y="188779"/>
                  </a:lnTo>
                  <a:lnTo>
                    <a:pt x="1366316" y="97140"/>
                  </a:lnTo>
                  <a:lnTo>
                    <a:pt x="1278276" y="86347"/>
                  </a:lnTo>
                  <a:lnTo>
                    <a:pt x="1307058" y="44867"/>
                  </a:lnTo>
                  <a:lnTo>
                    <a:pt x="1253091" y="0"/>
                  </a:lnTo>
                  <a:lnTo>
                    <a:pt x="1204626" y="17989"/>
                  </a:lnTo>
                  <a:lnTo>
                    <a:pt x="1127380" y="133118"/>
                  </a:lnTo>
                  <a:lnTo>
                    <a:pt x="1145369" y="201265"/>
                  </a:lnTo>
                  <a:lnTo>
                    <a:pt x="1062619" y="206556"/>
                  </a:lnTo>
                  <a:lnTo>
                    <a:pt x="1064524" y="228143"/>
                  </a:lnTo>
                  <a:lnTo>
                    <a:pt x="1095000" y="273221"/>
                  </a:lnTo>
                  <a:lnTo>
                    <a:pt x="1035742" y="260523"/>
                  </a:lnTo>
                  <a:lnTo>
                    <a:pt x="1005266" y="289305"/>
                  </a:lnTo>
                  <a:lnTo>
                    <a:pt x="936908" y="276607"/>
                  </a:lnTo>
                  <a:lnTo>
                    <a:pt x="928020" y="246132"/>
                  </a:lnTo>
                  <a:lnTo>
                    <a:pt x="830879" y="248036"/>
                  </a:lnTo>
                  <a:lnTo>
                    <a:pt x="832784" y="303696"/>
                  </a:lnTo>
                  <a:lnTo>
                    <a:pt x="715961" y="319781"/>
                  </a:lnTo>
                  <a:lnTo>
                    <a:pt x="637022" y="382636"/>
                  </a:lnTo>
                  <a:lnTo>
                    <a:pt x="575859" y="384541"/>
                  </a:lnTo>
                  <a:lnTo>
                    <a:pt x="530992" y="424117"/>
                  </a:lnTo>
                  <a:lnTo>
                    <a:pt x="511099" y="504750"/>
                  </a:lnTo>
                  <a:lnTo>
                    <a:pt x="548981" y="573108"/>
                  </a:lnTo>
                  <a:lnTo>
                    <a:pt x="491417" y="587499"/>
                  </a:lnTo>
                  <a:lnTo>
                    <a:pt x="338828" y="562314"/>
                  </a:lnTo>
                  <a:lnTo>
                    <a:pt x="250787" y="560621"/>
                  </a:lnTo>
                  <a:lnTo>
                    <a:pt x="223698" y="609086"/>
                  </a:lnTo>
                  <a:lnTo>
                    <a:pt x="220100" y="734797"/>
                  </a:lnTo>
                  <a:lnTo>
                    <a:pt x="275760" y="788764"/>
                  </a:lnTo>
                  <a:lnTo>
                    <a:pt x="302850" y="851620"/>
                  </a:lnTo>
                  <a:lnTo>
                    <a:pt x="225603" y="851620"/>
                  </a:lnTo>
                  <a:lnTo>
                    <a:pt x="159150" y="727601"/>
                  </a:lnTo>
                  <a:lnTo>
                    <a:pt x="110262" y="730564"/>
                  </a:lnTo>
                  <a:lnTo>
                    <a:pt x="110897" y="736702"/>
                  </a:lnTo>
                  <a:lnTo>
                    <a:pt x="153435" y="827070"/>
                  </a:lnTo>
                  <a:lnTo>
                    <a:pt x="155340" y="831091"/>
                  </a:lnTo>
                  <a:lnTo>
                    <a:pt x="150896" y="831726"/>
                  </a:lnTo>
                  <a:lnTo>
                    <a:pt x="105183" y="839345"/>
                  </a:lnTo>
                  <a:lnTo>
                    <a:pt x="95236" y="894793"/>
                  </a:lnTo>
                  <a:lnTo>
                    <a:pt x="137351" y="984526"/>
                  </a:lnTo>
                  <a:lnTo>
                    <a:pt x="137986" y="985584"/>
                  </a:lnTo>
                  <a:lnTo>
                    <a:pt x="137563" y="986854"/>
                  </a:lnTo>
                  <a:lnTo>
                    <a:pt x="126981" y="1029605"/>
                  </a:lnTo>
                  <a:lnTo>
                    <a:pt x="126558" y="1031086"/>
                  </a:lnTo>
                  <a:lnTo>
                    <a:pt x="125076" y="1031721"/>
                  </a:lnTo>
                  <a:lnTo>
                    <a:pt x="25185" y="1076376"/>
                  </a:lnTo>
                  <a:lnTo>
                    <a:pt x="12486" y="1126745"/>
                  </a:lnTo>
                  <a:lnTo>
                    <a:pt x="77459" y="1212669"/>
                  </a:lnTo>
                  <a:lnTo>
                    <a:pt x="151107" y="1231081"/>
                  </a:lnTo>
                  <a:lnTo>
                    <a:pt x="153224" y="1231504"/>
                  </a:lnTo>
                  <a:lnTo>
                    <a:pt x="153647" y="1233621"/>
                  </a:lnTo>
                  <a:lnTo>
                    <a:pt x="169731" y="1325894"/>
                  </a:lnTo>
                  <a:lnTo>
                    <a:pt x="165075" y="1337745"/>
                  </a:lnTo>
                  <a:lnTo>
                    <a:pt x="165075" y="1337534"/>
                  </a:lnTo>
                  <a:lnTo>
                    <a:pt x="139044" y="1403564"/>
                  </a:lnTo>
                  <a:lnTo>
                    <a:pt x="138409" y="1405257"/>
                  </a:lnTo>
                  <a:lnTo>
                    <a:pt x="136716" y="1405680"/>
                  </a:lnTo>
                  <a:lnTo>
                    <a:pt x="69416" y="1423881"/>
                  </a:lnTo>
                  <a:lnTo>
                    <a:pt x="89733" y="1472134"/>
                  </a:lnTo>
                  <a:lnTo>
                    <a:pt x="90368" y="1473403"/>
                  </a:lnTo>
                  <a:lnTo>
                    <a:pt x="89945" y="1474673"/>
                  </a:lnTo>
                  <a:lnTo>
                    <a:pt x="68570" y="1538587"/>
                  </a:lnTo>
                  <a:lnTo>
                    <a:pt x="122114" y="1608215"/>
                  </a:lnTo>
                  <a:lnTo>
                    <a:pt x="122960" y="1609273"/>
                  </a:lnTo>
                  <a:lnTo>
                    <a:pt x="122960" y="1610543"/>
                  </a:lnTo>
                  <a:lnTo>
                    <a:pt x="109415" y="1737947"/>
                  </a:lnTo>
                  <a:lnTo>
                    <a:pt x="152377" y="1796993"/>
                  </a:lnTo>
                  <a:lnTo>
                    <a:pt x="153224" y="1798051"/>
                  </a:lnTo>
                  <a:lnTo>
                    <a:pt x="153012" y="1799533"/>
                  </a:lnTo>
                  <a:lnTo>
                    <a:pt x="136928" y="1890536"/>
                  </a:lnTo>
                  <a:lnTo>
                    <a:pt x="200841" y="1938577"/>
                  </a:lnTo>
                  <a:lnTo>
                    <a:pt x="201900" y="1939212"/>
                  </a:lnTo>
                  <a:lnTo>
                    <a:pt x="202112" y="1940694"/>
                  </a:lnTo>
                  <a:lnTo>
                    <a:pt x="213116" y="2006300"/>
                  </a:lnTo>
                  <a:lnTo>
                    <a:pt x="213328" y="2007570"/>
                  </a:lnTo>
                  <a:lnTo>
                    <a:pt x="212481" y="2008840"/>
                  </a:lnTo>
                  <a:lnTo>
                    <a:pt x="155552" y="2087145"/>
                  </a:lnTo>
                  <a:lnTo>
                    <a:pt x="150261" y="2157408"/>
                  </a:lnTo>
                  <a:lnTo>
                    <a:pt x="150049" y="2158466"/>
                  </a:lnTo>
                  <a:lnTo>
                    <a:pt x="149414" y="2159313"/>
                  </a:lnTo>
                  <a:lnTo>
                    <a:pt x="61797" y="2270844"/>
                  </a:lnTo>
                  <a:lnTo>
                    <a:pt x="61797" y="2357615"/>
                  </a:lnTo>
                  <a:lnTo>
                    <a:pt x="133542" y="2398672"/>
                  </a:lnTo>
                  <a:lnTo>
                    <a:pt x="135870" y="2400153"/>
                  </a:lnTo>
                  <a:lnTo>
                    <a:pt x="134811" y="2402904"/>
                  </a:lnTo>
                  <a:lnTo>
                    <a:pt x="122114" y="2435920"/>
                  </a:lnTo>
                  <a:lnTo>
                    <a:pt x="121478" y="2437189"/>
                  </a:lnTo>
                  <a:lnTo>
                    <a:pt x="120209" y="2437824"/>
                  </a:lnTo>
                  <a:lnTo>
                    <a:pt x="56083" y="2465337"/>
                  </a:lnTo>
                  <a:lnTo>
                    <a:pt x="55660" y="2465549"/>
                  </a:lnTo>
                  <a:lnTo>
                    <a:pt x="55025" y="2465549"/>
                  </a:lnTo>
                  <a:lnTo>
                    <a:pt x="423" y="2472321"/>
                  </a:lnTo>
                  <a:lnTo>
                    <a:pt x="24126" y="2556128"/>
                  </a:lnTo>
                  <a:lnTo>
                    <a:pt x="24550" y="2557822"/>
                  </a:lnTo>
                  <a:lnTo>
                    <a:pt x="23492" y="2559091"/>
                  </a:lnTo>
                  <a:lnTo>
                    <a:pt x="0" y="2588297"/>
                  </a:lnTo>
                  <a:lnTo>
                    <a:pt x="0" y="2632529"/>
                  </a:lnTo>
                  <a:lnTo>
                    <a:pt x="171848" y="2659195"/>
                  </a:lnTo>
                  <a:lnTo>
                    <a:pt x="173752" y="2659406"/>
                  </a:lnTo>
                  <a:lnTo>
                    <a:pt x="174387" y="2661099"/>
                  </a:lnTo>
                  <a:lnTo>
                    <a:pt x="224756" y="2764801"/>
                  </a:lnTo>
                  <a:lnTo>
                    <a:pt x="271104" y="2770514"/>
                  </a:lnTo>
                  <a:lnTo>
                    <a:pt x="274491" y="2770938"/>
                  </a:lnTo>
                  <a:lnTo>
                    <a:pt x="274067" y="2774113"/>
                  </a:lnTo>
                  <a:lnTo>
                    <a:pt x="271104" y="2813265"/>
                  </a:lnTo>
                  <a:lnTo>
                    <a:pt x="271104" y="2814746"/>
                  </a:lnTo>
                  <a:lnTo>
                    <a:pt x="270046" y="2815593"/>
                  </a:lnTo>
                  <a:lnTo>
                    <a:pt x="202112" y="2874639"/>
                  </a:lnTo>
                  <a:lnTo>
                    <a:pt x="207825" y="2922892"/>
                  </a:lnTo>
                  <a:lnTo>
                    <a:pt x="245496" y="2960775"/>
                  </a:lnTo>
                  <a:lnTo>
                    <a:pt x="302003" y="2978552"/>
                  </a:lnTo>
                  <a:lnTo>
                    <a:pt x="304966" y="2979398"/>
                  </a:lnTo>
                  <a:lnTo>
                    <a:pt x="304119" y="2982573"/>
                  </a:lnTo>
                  <a:lnTo>
                    <a:pt x="295019" y="3015588"/>
                  </a:lnTo>
                  <a:lnTo>
                    <a:pt x="294807" y="3016858"/>
                  </a:lnTo>
                  <a:lnTo>
                    <a:pt x="293961" y="3017493"/>
                  </a:lnTo>
                  <a:lnTo>
                    <a:pt x="231952" y="3064687"/>
                  </a:lnTo>
                  <a:lnTo>
                    <a:pt x="228989" y="3126485"/>
                  </a:lnTo>
                  <a:lnTo>
                    <a:pt x="228777" y="3128389"/>
                  </a:lnTo>
                  <a:lnTo>
                    <a:pt x="228566" y="3128601"/>
                  </a:lnTo>
                  <a:lnTo>
                    <a:pt x="220100" y="3167965"/>
                  </a:lnTo>
                  <a:lnTo>
                    <a:pt x="273856" y="3272301"/>
                  </a:lnTo>
                  <a:lnTo>
                    <a:pt x="274914" y="3274418"/>
                  </a:lnTo>
                  <a:lnTo>
                    <a:pt x="273221" y="3276111"/>
                  </a:lnTo>
                  <a:lnTo>
                    <a:pt x="246132" y="3303200"/>
                  </a:lnTo>
                  <a:lnTo>
                    <a:pt x="245708" y="3303623"/>
                  </a:lnTo>
                  <a:lnTo>
                    <a:pt x="245073" y="3303835"/>
                  </a:lnTo>
                  <a:lnTo>
                    <a:pt x="222217" y="3314628"/>
                  </a:lnTo>
                  <a:lnTo>
                    <a:pt x="249095" y="3393991"/>
                  </a:lnTo>
                  <a:lnTo>
                    <a:pt x="300733" y="3393991"/>
                  </a:lnTo>
                  <a:lnTo>
                    <a:pt x="351737" y="3387854"/>
                  </a:lnTo>
                  <a:lnTo>
                    <a:pt x="353007" y="3387854"/>
                  </a:lnTo>
                  <a:lnTo>
                    <a:pt x="353854" y="3388489"/>
                  </a:lnTo>
                  <a:lnTo>
                    <a:pt x="387080" y="3409441"/>
                  </a:lnTo>
                  <a:lnTo>
                    <a:pt x="389408" y="3411134"/>
                  </a:lnTo>
                  <a:lnTo>
                    <a:pt x="388350" y="3413673"/>
                  </a:lnTo>
                  <a:lnTo>
                    <a:pt x="370996" y="3451133"/>
                  </a:lnTo>
                  <a:lnTo>
                    <a:pt x="409091" y="3509967"/>
                  </a:lnTo>
                  <a:lnTo>
                    <a:pt x="409514" y="3510391"/>
                  </a:lnTo>
                  <a:lnTo>
                    <a:pt x="409725" y="3511026"/>
                  </a:lnTo>
                  <a:lnTo>
                    <a:pt x="418614" y="3562241"/>
                  </a:lnTo>
                  <a:lnTo>
                    <a:pt x="436603" y="3615997"/>
                  </a:lnTo>
                  <a:lnTo>
                    <a:pt x="436815" y="3616420"/>
                  </a:lnTo>
                  <a:lnTo>
                    <a:pt x="436815" y="3616843"/>
                  </a:lnTo>
                  <a:lnTo>
                    <a:pt x="439778" y="3655996"/>
                  </a:lnTo>
                  <a:lnTo>
                    <a:pt x="439989" y="3658112"/>
                  </a:lnTo>
                  <a:lnTo>
                    <a:pt x="438084" y="3659170"/>
                  </a:lnTo>
                  <a:lnTo>
                    <a:pt x="394699" y="3682450"/>
                  </a:lnTo>
                  <a:lnTo>
                    <a:pt x="394699" y="3717158"/>
                  </a:lnTo>
                  <a:lnTo>
                    <a:pt x="394276" y="3717793"/>
                  </a:lnTo>
                  <a:lnTo>
                    <a:pt x="379250" y="3751020"/>
                  </a:lnTo>
                  <a:lnTo>
                    <a:pt x="378615" y="3752289"/>
                  </a:lnTo>
                  <a:lnTo>
                    <a:pt x="377345" y="3752713"/>
                  </a:lnTo>
                  <a:lnTo>
                    <a:pt x="330574" y="3770279"/>
                  </a:lnTo>
                  <a:lnTo>
                    <a:pt x="305178" y="3823822"/>
                  </a:lnTo>
                  <a:lnTo>
                    <a:pt x="380731" y="3876943"/>
                  </a:lnTo>
                  <a:lnTo>
                    <a:pt x="504961" y="3893239"/>
                  </a:lnTo>
                  <a:lnTo>
                    <a:pt x="558928" y="3848160"/>
                  </a:lnTo>
                  <a:lnTo>
                    <a:pt x="559563" y="3847737"/>
                  </a:lnTo>
                  <a:lnTo>
                    <a:pt x="560198" y="3847525"/>
                  </a:lnTo>
                  <a:lnTo>
                    <a:pt x="588980" y="3840753"/>
                  </a:lnTo>
                  <a:lnTo>
                    <a:pt x="590674" y="3812182"/>
                  </a:lnTo>
                  <a:lnTo>
                    <a:pt x="590885" y="3810489"/>
                  </a:lnTo>
                  <a:lnTo>
                    <a:pt x="592155" y="3809431"/>
                  </a:lnTo>
                  <a:lnTo>
                    <a:pt x="636387" y="3781284"/>
                  </a:lnTo>
                  <a:lnTo>
                    <a:pt x="633001" y="3750385"/>
                  </a:lnTo>
                  <a:lnTo>
                    <a:pt x="632577" y="3747422"/>
                  </a:lnTo>
                  <a:lnTo>
                    <a:pt x="635328" y="3746787"/>
                  </a:lnTo>
                  <a:lnTo>
                    <a:pt x="668343" y="3738110"/>
                  </a:lnTo>
                  <a:lnTo>
                    <a:pt x="678714" y="3694090"/>
                  </a:lnTo>
                  <a:lnTo>
                    <a:pt x="679349" y="3691762"/>
                  </a:lnTo>
                  <a:lnTo>
                    <a:pt x="681676" y="3691550"/>
                  </a:lnTo>
                  <a:lnTo>
                    <a:pt x="846328" y="3677159"/>
                  </a:lnTo>
                  <a:lnTo>
                    <a:pt x="854371" y="3639276"/>
                  </a:lnTo>
                  <a:lnTo>
                    <a:pt x="762733" y="3556950"/>
                  </a:lnTo>
                  <a:lnTo>
                    <a:pt x="761463" y="3555892"/>
                  </a:lnTo>
                  <a:lnTo>
                    <a:pt x="761463" y="3516740"/>
                  </a:lnTo>
                  <a:lnTo>
                    <a:pt x="763368" y="3515893"/>
                  </a:lnTo>
                  <a:lnTo>
                    <a:pt x="804425" y="3496846"/>
                  </a:lnTo>
                  <a:lnTo>
                    <a:pt x="805271" y="3496423"/>
                  </a:lnTo>
                  <a:lnTo>
                    <a:pt x="806118" y="3496423"/>
                  </a:lnTo>
                  <a:lnTo>
                    <a:pt x="857545" y="3501502"/>
                  </a:lnTo>
                  <a:lnTo>
                    <a:pt x="868127" y="3340871"/>
                  </a:lnTo>
                  <a:lnTo>
                    <a:pt x="868127" y="3340236"/>
                  </a:lnTo>
                  <a:lnTo>
                    <a:pt x="868550" y="3339601"/>
                  </a:lnTo>
                  <a:lnTo>
                    <a:pt x="901354" y="3276746"/>
                  </a:lnTo>
                  <a:lnTo>
                    <a:pt x="902200" y="3275264"/>
                  </a:lnTo>
                  <a:lnTo>
                    <a:pt x="903893" y="3275053"/>
                  </a:lnTo>
                  <a:lnTo>
                    <a:pt x="958918" y="3267010"/>
                  </a:lnTo>
                  <a:lnTo>
                    <a:pt x="969077" y="3221509"/>
                  </a:lnTo>
                  <a:lnTo>
                    <a:pt x="912358" y="3132411"/>
                  </a:lnTo>
                  <a:lnTo>
                    <a:pt x="911300" y="3130717"/>
                  </a:lnTo>
                  <a:lnTo>
                    <a:pt x="912358" y="3129024"/>
                  </a:lnTo>
                  <a:lnTo>
                    <a:pt x="964209" y="3033365"/>
                  </a:lnTo>
                  <a:lnTo>
                    <a:pt x="965267" y="3031672"/>
                  </a:lnTo>
                  <a:lnTo>
                    <a:pt x="967172" y="3031672"/>
                  </a:lnTo>
                  <a:lnTo>
                    <a:pt x="1093942" y="3026170"/>
                  </a:lnTo>
                  <a:lnTo>
                    <a:pt x="1128649" y="2980880"/>
                  </a:lnTo>
                  <a:lnTo>
                    <a:pt x="1132036" y="2976647"/>
                  </a:lnTo>
                  <a:lnTo>
                    <a:pt x="1134364" y="2981515"/>
                  </a:lnTo>
                  <a:lnTo>
                    <a:pt x="1182193" y="3085216"/>
                  </a:lnTo>
                  <a:lnTo>
                    <a:pt x="1209706" y="3073788"/>
                  </a:lnTo>
                  <a:lnTo>
                    <a:pt x="1204626" y="3013260"/>
                  </a:lnTo>
                  <a:lnTo>
                    <a:pt x="1204415" y="3011779"/>
                  </a:lnTo>
                  <a:lnTo>
                    <a:pt x="1205473" y="3010720"/>
                  </a:lnTo>
                  <a:lnTo>
                    <a:pt x="1327798" y="2877602"/>
                  </a:lnTo>
                  <a:lnTo>
                    <a:pt x="1335628" y="2824481"/>
                  </a:lnTo>
                  <a:lnTo>
                    <a:pt x="1335417" y="2822788"/>
                  </a:lnTo>
                  <a:lnTo>
                    <a:pt x="1400812" y="2792525"/>
                  </a:lnTo>
                  <a:lnTo>
                    <a:pt x="1402294" y="2795699"/>
                  </a:lnTo>
                  <a:lnTo>
                    <a:pt x="1431923" y="2860248"/>
                  </a:lnTo>
                  <a:lnTo>
                    <a:pt x="1487371" y="2893051"/>
                  </a:lnTo>
                  <a:lnTo>
                    <a:pt x="1500069" y="2848185"/>
                  </a:lnTo>
                  <a:lnTo>
                    <a:pt x="1500281" y="2847127"/>
                  </a:lnTo>
                  <a:lnTo>
                    <a:pt x="1500704" y="2846492"/>
                  </a:lnTo>
                  <a:lnTo>
                    <a:pt x="1532238" y="2815169"/>
                  </a:lnTo>
                  <a:lnTo>
                    <a:pt x="1519751" y="2777922"/>
                  </a:lnTo>
                  <a:lnTo>
                    <a:pt x="1491392" y="2770091"/>
                  </a:lnTo>
                  <a:lnTo>
                    <a:pt x="1488641" y="2769457"/>
                  </a:lnTo>
                  <a:lnTo>
                    <a:pt x="1488853" y="2766705"/>
                  </a:lnTo>
                  <a:lnTo>
                    <a:pt x="1491604" y="2731150"/>
                  </a:lnTo>
                  <a:lnTo>
                    <a:pt x="1491815" y="2730092"/>
                  </a:lnTo>
                  <a:lnTo>
                    <a:pt x="1492450" y="2729034"/>
                  </a:lnTo>
                  <a:lnTo>
                    <a:pt x="1535201" y="2683956"/>
                  </a:lnTo>
                  <a:lnTo>
                    <a:pt x="1527582" y="2649248"/>
                  </a:lnTo>
                  <a:lnTo>
                    <a:pt x="1469382" y="2630624"/>
                  </a:lnTo>
                  <a:lnTo>
                    <a:pt x="1467689" y="2630201"/>
                  </a:lnTo>
                  <a:lnTo>
                    <a:pt x="1467054" y="2628508"/>
                  </a:lnTo>
                  <a:lnTo>
                    <a:pt x="1450758" y="2573694"/>
                  </a:lnTo>
                  <a:lnTo>
                    <a:pt x="1450335" y="2572213"/>
                  </a:lnTo>
                  <a:lnTo>
                    <a:pt x="1451182" y="2570731"/>
                  </a:lnTo>
                  <a:lnTo>
                    <a:pt x="1479964" y="2531579"/>
                  </a:lnTo>
                  <a:lnTo>
                    <a:pt x="1453721" y="2486924"/>
                  </a:lnTo>
                  <a:lnTo>
                    <a:pt x="1452240" y="2484172"/>
                  </a:lnTo>
                  <a:lnTo>
                    <a:pt x="1454991" y="2482479"/>
                  </a:lnTo>
                  <a:lnTo>
                    <a:pt x="1525254" y="2439094"/>
                  </a:lnTo>
                  <a:lnTo>
                    <a:pt x="1565464" y="2361636"/>
                  </a:lnTo>
                  <a:lnTo>
                    <a:pt x="1559962" y="2300473"/>
                  </a:lnTo>
                  <a:lnTo>
                    <a:pt x="1533084" y="2257299"/>
                  </a:lnTo>
                  <a:lnTo>
                    <a:pt x="1532238" y="2255818"/>
                  </a:lnTo>
                  <a:lnTo>
                    <a:pt x="1532872" y="2254125"/>
                  </a:lnTo>
                  <a:lnTo>
                    <a:pt x="1559751" y="2195291"/>
                  </a:lnTo>
                  <a:lnTo>
                    <a:pt x="1546629" y="2161006"/>
                  </a:lnTo>
                  <a:lnTo>
                    <a:pt x="1546417" y="2160582"/>
                  </a:lnTo>
                  <a:lnTo>
                    <a:pt x="1546206" y="2159948"/>
                  </a:lnTo>
                  <a:lnTo>
                    <a:pt x="1543666" y="2105346"/>
                  </a:lnTo>
                  <a:lnTo>
                    <a:pt x="1543454" y="2103018"/>
                  </a:lnTo>
                  <a:lnTo>
                    <a:pt x="1545571" y="2102171"/>
                  </a:lnTo>
                  <a:lnTo>
                    <a:pt x="1594881" y="2080372"/>
                  </a:lnTo>
                  <a:lnTo>
                    <a:pt x="1595093" y="2080161"/>
                  </a:lnTo>
                  <a:lnTo>
                    <a:pt x="1595516" y="2079949"/>
                  </a:lnTo>
                  <a:lnTo>
                    <a:pt x="1646309" y="2069368"/>
                  </a:lnTo>
                  <a:lnTo>
                    <a:pt x="1668319" y="2044818"/>
                  </a:lnTo>
                  <a:lnTo>
                    <a:pt x="1650118" y="2022173"/>
                  </a:lnTo>
                  <a:lnTo>
                    <a:pt x="1611601" y="2047781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8" name="Полилиния: фигура 1267">
              <a:extLst>
                <a:ext uri="{FF2B5EF4-FFF2-40B4-BE49-F238E27FC236}">
                  <a16:creationId xmlns:a16="http://schemas.microsoft.com/office/drawing/2014/main" id="{17FC2603-2E50-5B17-C0BF-46D0E80BA951}"/>
                </a:ext>
              </a:extLst>
            </p:cNvPr>
            <p:cNvSpPr/>
            <p:nvPr/>
          </p:nvSpPr>
          <p:spPr>
            <a:xfrm>
              <a:off x="10536833" y="2630637"/>
              <a:ext cx="1037370" cy="1780258"/>
            </a:xfrm>
            <a:custGeom>
              <a:avLst/>
              <a:gdLst>
                <a:gd name="connsiteX0" fmla="*/ 1215209 w 1215208"/>
                <a:gd name="connsiteY0" fmla="*/ 2085452 h 2085451"/>
                <a:gd name="connsiteX1" fmla="*/ 1200818 w 1215208"/>
                <a:gd name="connsiteY1" fmla="*/ 1905985 h 2085451"/>
                <a:gd name="connsiteX2" fmla="*/ 1181136 w 1215208"/>
                <a:gd name="connsiteY2" fmla="*/ 1823236 h 2085451"/>
                <a:gd name="connsiteX3" fmla="*/ 1121878 w 1215208"/>
                <a:gd name="connsiteY3" fmla="*/ 1763978 h 2085451"/>
                <a:gd name="connsiteX4" fmla="*/ 1127168 w 1215208"/>
                <a:gd name="connsiteY4" fmla="*/ 1675938 h 2085451"/>
                <a:gd name="connsiteX5" fmla="*/ 1157856 w 1215208"/>
                <a:gd name="connsiteY5" fmla="*/ 1650753 h 2085451"/>
                <a:gd name="connsiteX6" fmla="*/ 1055425 w 1215208"/>
                <a:gd name="connsiteY6" fmla="*/ 1532238 h 2085451"/>
                <a:gd name="connsiteX7" fmla="*/ 1057117 w 1215208"/>
                <a:gd name="connsiteY7" fmla="*/ 1449700 h 2085451"/>
                <a:gd name="connsiteX8" fmla="*/ 1100291 w 1215208"/>
                <a:gd name="connsiteY8" fmla="*/ 1402929 h 2085451"/>
                <a:gd name="connsiteX9" fmla="*/ 1089497 w 1215208"/>
                <a:gd name="connsiteY9" fmla="*/ 1356157 h 2085451"/>
                <a:gd name="connsiteX10" fmla="*/ 1003362 w 1215208"/>
                <a:gd name="connsiteY10" fmla="*/ 1330973 h 2085451"/>
                <a:gd name="connsiteX11" fmla="*/ 915322 w 1215208"/>
                <a:gd name="connsiteY11" fmla="*/ 1174786 h 2085451"/>
                <a:gd name="connsiteX12" fmla="*/ 936909 w 1215208"/>
                <a:gd name="connsiteY12" fmla="*/ 1160395 h 2085451"/>
                <a:gd name="connsiteX13" fmla="*/ 963786 w 1215208"/>
                <a:gd name="connsiteY13" fmla="*/ 1198066 h 2085451"/>
                <a:gd name="connsiteX14" fmla="*/ 1006960 w 1215208"/>
                <a:gd name="connsiteY14" fmla="*/ 1171188 h 2085451"/>
                <a:gd name="connsiteX15" fmla="*/ 940506 w 1215208"/>
                <a:gd name="connsiteY15" fmla="*/ 1108333 h 2085451"/>
                <a:gd name="connsiteX16" fmla="*/ 904529 w 1215208"/>
                <a:gd name="connsiteY16" fmla="*/ 1128015 h 2085451"/>
                <a:gd name="connsiteX17" fmla="*/ 847175 w 1215208"/>
                <a:gd name="connsiteY17" fmla="*/ 1090767 h 2085451"/>
                <a:gd name="connsiteX18" fmla="*/ 846117 w 1215208"/>
                <a:gd name="connsiteY18" fmla="*/ 1091825 h 2085451"/>
                <a:gd name="connsiteX19" fmla="*/ 816488 w 1215208"/>
                <a:gd name="connsiteY19" fmla="*/ 1021986 h 2085451"/>
                <a:gd name="connsiteX20" fmla="*/ 757230 w 1215208"/>
                <a:gd name="connsiteY20" fmla="*/ 1021986 h 2085451"/>
                <a:gd name="connsiteX21" fmla="*/ 750035 w 1215208"/>
                <a:gd name="connsiteY21" fmla="*/ 1063466 h 2085451"/>
                <a:gd name="connsiteX22" fmla="*/ 712364 w 1215208"/>
                <a:gd name="connsiteY22" fmla="*/ 1059868 h 2085451"/>
                <a:gd name="connsiteX23" fmla="*/ 590039 w 1215208"/>
                <a:gd name="connsiteY23" fmla="*/ 815430 h 2085451"/>
                <a:gd name="connsiteX24" fmla="*/ 597234 w 1215208"/>
                <a:gd name="connsiteY24" fmla="*/ 738183 h 2085451"/>
                <a:gd name="connsiteX25" fmla="*/ 645911 w 1215208"/>
                <a:gd name="connsiteY25" fmla="*/ 727390 h 2085451"/>
                <a:gd name="connsiteX26" fmla="*/ 609932 w 1215208"/>
                <a:gd name="connsiteY26" fmla="*/ 583689 h 2085451"/>
                <a:gd name="connsiteX27" fmla="*/ 687179 w 1215208"/>
                <a:gd name="connsiteY27" fmla="*/ 644852 h 2085451"/>
                <a:gd name="connsiteX28" fmla="*/ 688872 w 1215208"/>
                <a:gd name="connsiteY28" fmla="*/ 472369 h 2085451"/>
                <a:gd name="connsiteX29" fmla="*/ 750035 w 1215208"/>
                <a:gd name="connsiteY29" fmla="*/ 409514 h 2085451"/>
                <a:gd name="connsiteX30" fmla="*/ 841673 w 1215208"/>
                <a:gd name="connsiteY30" fmla="*/ 407821 h 2085451"/>
                <a:gd name="connsiteX31" fmla="*/ 789611 w 1215208"/>
                <a:gd name="connsiteY31" fmla="*/ 280205 h 2085451"/>
                <a:gd name="connsiteX32" fmla="*/ 764638 w 1215208"/>
                <a:gd name="connsiteY32" fmla="*/ 5502 h 2085451"/>
                <a:gd name="connsiteX33" fmla="*/ 705380 w 1215208"/>
                <a:gd name="connsiteY33" fmla="*/ 23280 h 2085451"/>
                <a:gd name="connsiteX34" fmla="*/ 704110 w 1215208"/>
                <a:gd name="connsiteY34" fmla="*/ 23703 h 2085451"/>
                <a:gd name="connsiteX35" fmla="*/ 702840 w 1215208"/>
                <a:gd name="connsiteY35" fmla="*/ 23068 h 2085451"/>
                <a:gd name="connsiteX36" fmla="*/ 658609 w 1215208"/>
                <a:gd name="connsiteY36" fmla="*/ 0 h 2085451"/>
                <a:gd name="connsiteX37" fmla="*/ 582420 w 1215208"/>
                <a:gd name="connsiteY37" fmla="*/ 219042 h 2085451"/>
                <a:gd name="connsiteX38" fmla="*/ 581573 w 1215208"/>
                <a:gd name="connsiteY38" fmla="*/ 221370 h 2085451"/>
                <a:gd name="connsiteX39" fmla="*/ 579246 w 1215208"/>
                <a:gd name="connsiteY39" fmla="*/ 221159 h 2085451"/>
                <a:gd name="connsiteX40" fmla="*/ 482105 w 1215208"/>
                <a:gd name="connsiteY40" fmla="*/ 218831 h 2085451"/>
                <a:gd name="connsiteX41" fmla="*/ 392583 w 1215208"/>
                <a:gd name="connsiteY41" fmla="*/ 246132 h 2085451"/>
                <a:gd name="connsiteX42" fmla="*/ 389620 w 1215208"/>
                <a:gd name="connsiteY42" fmla="*/ 246978 h 2085451"/>
                <a:gd name="connsiteX43" fmla="*/ 388350 w 1215208"/>
                <a:gd name="connsiteY43" fmla="*/ 244015 h 2085451"/>
                <a:gd name="connsiteX44" fmla="*/ 359145 w 1215208"/>
                <a:gd name="connsiteY44" fmla="*/ 163806 h 2085451"/>
                <a:gd name="connsiteX45" fmla="*/ 238513 w 1215208"/>
                <a:gd name="connsiteY45" fmla="*/ 171001 h 2085451"/>
                <a:gd name="connsiteX46" fmla="*/ 216715 w 1215208"/>
                <a:gd name="connsiteY46" fmla="*/ 209519 h 2085451"/>
                <a:gd name="connsiteX47" fmla="*/ 216080 w 1215208"/>
                <a:gd name="connsiteY47" fmla="*/ 210789 h 2085451"/>
                <a:gd name="connsiteX48" fmla="*/ 214598 w 1215208"/>
                <a:gd name="connsiteY48" fmla="*/ 211212 h 2085451"/>
                <a:gd name="connsiteX49" fmla="*/ 131426 w 1215208"/>
                <a:gd name="connsiteY49" fmla="*/ 230682 h 2085451"/>
                <a:gd name="connsiteX50" fmla="*/ 116823 w 1215208"/>
                <a:gd name="connsiteY50" fmla="*/ 274067 h 2085451"/>
                <a:gd name="connsiteX51" fmla="*/ 116188 w 1215208"/>
                <a:gd name="connsiteY51" fmla="*/ 275972 h 2085451"/>
                <a:gd name="connsiteX52" fmla="*/ 114072 w 1215208"/>
                <a:gd name="connsiteY52" fmla="*/ 276184 h 2085451"/>
                <a:gd name="connsiteX53" fmla="*/ 68781 w 1215208"/>
                <a:gd name="connsiteY53" fmla="*/ 281051 h 2085451"/>
                <a:gd name="connsiteX54" fmla="*/ 54390 w 1215208"/>
                <a:gd name="connsiteY54" fmla="*/ 331421 h 2085451"/>
                <a:gd name="connsiteX55" fmla="*/ 53967 w 1215208"/>
                <a:gd name="connsiteY55" fmla="*/ 333114 h 2085451"/>
                <a:gd name="connsiteX56" fmla="*/ 52274 w 1215208"/>
                <a:gd name="connsiteY56" fmla="*/ 333749 h 2085451"/>
                <a:gd name="connsiteX57" fmla="*/ 0 w 1215208"/>
                <a:gd name="connsiteY57" fmla="*/ 350256 h 2085451"/>
                <a:gd name="connsiteX58" fmla="*/ 9312 w 1215208"/>
                <a:gd name="connsiteY58" fmla="*/ 401895 h 2085451"/>
                <a:gd name="connsiteX59" fmla="*/ 84443 w 1215208"/>
                <a:gd name="connsiteY59" fmla="*/ 510887 h 2085451"/>
                <a:gd name="connsiteX60" fmla="*/ 131002 w 1215208"/>
                <a:gd name="connsiteY60" fmla="*/ 520834 h 2085451"/>
                <a:gd name="connsiteX61" fmla="*/ 132696 w 1215208"/>
                <a:gd name="connsiteY61" fmla="*/ 521046 h 2085451"/>
                <a:gd name="connsiteX62" fmla="*/ 133330 w 1215208"/>
                <a:gd name="connsiteY62" fmla="*/ 522950 h 2085451"/>
                <a:gd name="connsiteX63" fmla="*/ 165288 w 1215208"/>
                <a:gd name="connsiteY63" fmla="*/ 606123 h 2085451"/>
                <a:gd name="connsiteX64" fmla="*/ 218196 w 1215208"/>
                <a:gd name="connsiteY64" fmla="*/ 601467 h 2085451"/>
                <a:gd name="connsiteX65" fmla="*/ 219677 w 1215208"/>
                <a:gd name="connsiteY65" fmla="*/ 601255 h 2085451"/>
                <a:gd name="connsiteX66" fmla="*/ 220736 w 1215208"/>
                <a:gd name="connsiteY66" fmla="*/ 602313 h 2085451"/>
                <a:gd name="connsiteX67" fmla="*/ 256079 w 1215208"/>
                <a:gd name="connsiteY67" fmla="*/ 635117 h 2085451"/>
                <a:gd name="connsiteX68" fmla="*/ 256925 w 1215208"/>
                <a:gd name="connsiteY68" fmla="*/ 635752 h 2085451"/>
                <a:gd name="connsiteX69" fmla="*/ 257137 w 1215208"/>
                <a:gd name="connsiteY69" fmla="*/ 636810 h 2085451"/>
                <a:gd name="connsiteX70" fmla="*/ 266872 w 1215208"/>
                <a:gd name="connsiteY70" fmla="*/ 688237 h 2085451"/>
                <a:gd name="connsiteX71" fmla="*/ 315760 w 1215208"/>
                <a:gd name="connsiteY71" fmla="*/ 715750 h 2085451"/>
                <a:gd name="connsiteX72" fmla="*/ 349410 w 1215208"/>
                <a:gd name="connsiteY72" fmla="*/ 684428 h 2085451"/>
                <a:gd name="connsiteX73" fmla="*/ 257772 w 1215208"/>
                <a:gd name="connsiteY73" fmla="*/ 574801 h 2085451"/>
                <a:gd name="connsiteX74" fmla="*/ 279359 w 1215208"/>
                <a:gd name="connsiteY74" fmla="*/ 502845 h 2085451"/>
                <a:gd name="connsiteX75" fmla="*/ 367399 w 1215208"/>
                <a:gd name="connsiteY75" fmla="*/ 472369 h 2085451"/>
                <a:gd name="connsiteX76" fmla="*/ 320628 w 1215208"/>
                <a:gd name="connsiteY76" fmla="*/ 542421 h 2085451"/>
                <a:gd name="connsiteX77" fmla="*/ 331421 w 1215208"/>
                <a:gd name="connsiteY77" fmla="*/ 596388 h 2085451"/>
                <a:gd name="connsiteX78" fmla="*/ 401472 w 1215208"/>
                <a:gd name="connsiteY78" fmla="*/ 644852 h 2085451"/>
                <a:gd name="connsiteX79" fmla="*/ 433852 w 1215208"/>
                <a:gd name="connsiteY79" fmla="*/ 646545 h 2085451"/>
                <a:gd name="connsiteX80" fmla="*/ 432159 w 1215208"/>
                <a:gd name="connsiteY80" fmla="*/ 696914 h 2085451"/>
                <a:gd name="connsiteX81" fmla="*/ 462635 w 1215208"/>
                <a:gd name="connsiteY81" fmla="*/ 704110 h 2085451"/>
                <a:gd name="connsiteX82" fmla="*/ 433852 w 1215208"/>
                <a:gd name="connsiteY82" fmla="*/ 847810 h 2085451"/>
                <a:gd name="connsiteX83" fmla="*/ 466232 w 1215208"/>
                <a:gd name="connsiteY83" fmla="*/ 901777 h 2085451"/>
                <a:gd name="connsiteX84" fmla="*/ 477026 w 1215208"/>
                <a:gd name="connsiteY84" fmla="*/ 1068757 h 2085451"/>
                <a:gd name="connsiteX85" fmla="*/ 502210 w 1215208"/>
                <a:gd name="connsiteY85" fmla="*/ 1176479 h 2085451"/>
                <a:gd name="connsiteX86" fmla="*/ 536284 w 1215208"/>
                <a:gd name="connsiteY86" fmla="*/ 1284413 h 2085451"/>
                <a:gd name="connsiteX87" fmla="*/ 496707 w 1215208"/>
                <a:gd name="connsiteY87" fmla="*/ 1327375 h 2085451"/>
                <a:gd name="connsiteX88" fmla="*/ 509195 w 1215208"/>
                <a:gd name="connsiteY88" fmla="*/ 1368856 h 2085451"/>
                <a:gd name="connsiteX89" fmla="*/ 487819 w 1215208"/>
                <a:gd name="connsiteY89" fmla="*/ 1397426 h 2085451"/>
                <a:gd name="connsiteX90" fmla="*/ 543479 w 1215208"/>
                <a:gd name="connsiteY90" fmla="*/ 1462187 h 2085451"/>
                <a:gd name="connsiteX91" fmla="*/ 552368 w 1215208"/>
                <a:gd name="connsiteY91" fmla="*/ 1564618 h 2085451"/>
                <a:gd name="connsiteX92" fmla="*/ 628768 w 1215208"/>
                <a:gd name="connsiteY92" fmla="*/ 1650965 h 2085451"/>
                <a:gd name="connsiteX93" fmla="*/ 628768 w 1215208"/>
                <a:gd name="connsiteY93" fmla="*/ 1650965 h 2085451"/>
                <a:gd name="connsiteX94" fmla="*/ 719559 w 1215208"/>
                <a:gd name="connsiteY94" fmla="*/ 1753185 h 2085451"/>
                <a:gd name="connsiteX95" fmla="*/ 1215209 w 1215208"/>
                <a:gd name="connsiteY95" fmla="*/ 2085452 h 20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215208" h="2085451">
                  <a:moveTo>
                    <a:pt x="1215209" y="2085452"/>
                  </a:moveTo>
                  <a:lnTo>
                    <a:pt x="1200818" y="1905985"/>
                  </a:lnTo>
                  <a:lnTo>
                    <a:pt x="1181136" y="1823236"/>
                  </a:lnTo>
                  <a:lnTo>
                    <a:pt x="1121878" y="1763978"/>
                  </a:lnTo>
                  <a:lnTo>
                    <a:pt x="1127168" y="1675938"/>
                  </a:lnTo>
                  <a:lnTo>
                    <a:pt x="1157856" y="1650753"/>
                  </a:lnTo>
                  <a:lnTo>
                    <a:pt x="1055425" y="1532238"/>
                  </a:lnTo>
                  <a:lnTo>
                    <a:pt x="1057117" y="1449700"/>
                  </a:lnTo>
                  <a:lnTo>
                    <a:pt x="1100291" y="1402929"/>
                  </a:lnTo>
                  <a:lnTo>
                    <a:pt x="1089497" y="1356157"/>
                  </a:lnTo>
                  <a:lnTo>
                    <a:pt x="1003362" y="1330973"/>
                  </a:lnTo>
                  <a:lnTo>
                    <a:pt x="915322" y="1174786"/>
                  </a:lnTo>
                  <a:lnTo>
                    <a:pt x="936909" y="1160395"/>
                  </a:lnTo>
                  <a:lnTo>
                    <a:pt x="963786" y="1198066"/>
                  </a:lnTo>
                  <a:lnTo>
                    <a:pt x="1006960" y="1171188"/>
                  </a:lnTo>
                  <a:lnTo>
                    <a:pt x="940506" y="1108333"/>
                  </a:lnTo>
                  <a:lnTo>
                    <a:pt x="904529" y="1128015"/>
                  </a:lnTo>
                  <a:lnTo>
                    <a:pt x="847175" y="1090767"/>
                  </a:lnTo>
                  <a:lnTo>
                    <a:pt x="846117" y="1091825"/>
                  </a:lnTo>
                  <a:lnTo>
                    <a:pt x="816488" y="1021986"/>
                  </a:lnTo>
                  <a:lnTo>
                    <a:pt x="757230" y="1021986"/>
                  </a:lnTo>
                  <a:lnTo>
                    <a:pt x="750035" y="1063466"/>
                  </a:lnTo>
                  <a:lnTo>
                    <a:pt x="712364" y="1059868"/>
                  </a:lnTo>
                  <a:lnTo>
                    <a:pt x="590039" y="815430"/>
                  </a:lnTo>
                  <a:lnTo>
                    <a:pt x="597234" y="738183"/>
                  </a:lnTo>
                  <a:lnTo>
                    <a:pt x="645911" y="727390"/>
                  </a:lnTo>
                  <a:lnTo>
                    <a:pt x="609932" y="583689"/>
                  </a:lnTo>
                  <a:lnTo>
                    <a:pt x="687179" y="644852"/>
                  </a:lnTo>
                  <a:lnTo>
                    <a:pt x="688872" y="472369"/>
                  </a:lnTo>
                  <a:lnTo>
                    <a:pt x="750035" y="409514"/>
                  </a:lnTo>
                  <a:lnTo>
                    <a:pt x="841673" y="407821"/>
                  </a:lnTo>
                  <a:lnTo>
                    <a:pt x="789611" y="280205"/>
                  </a:lnTo>
                  <a:lnTo>
                    <a:pt x="764638" y="5502"/>
                  </a:lnTo>
                  <a:lnTo>
                    <a:pt x="705380" y="23280"/>
                  </a:lnTo>
                  <a:lnTo>
                    <a:pt x="704110" y="23703"/>
                  </a:lnTo>
                  <a:lnTo>
                    <a:pt x="702840" y="23068"/>
                  </a:lnTo>
                  <a:lnTo>
                    <a:pt x="658609" y="0"/>
                  </a:lnTo>
                  <a:lnTo>
                    <a:pt x="582420" y="219042"/>
                  </a:lnTo>
                  <a:lnTo>
                    <a:pt x="581573" y="221370"/>
                  </a:lnTo>
                  <a:lnTo>
                    <a:pt x="579246" y="221159"/>
                  </a:lnTo>
                  <a:lnTo>
                    <a:pt x="482105" y="218831"/>
                  </a:lnTo>
                  <a:lnTo>
                    <a:pt x="392583" y="246132"/>
                  </a:lnTo>
                  <a:lnTo>
                    <a:pt x="389620" y="246978"/>
                  </a:lnTo>
                  <a:lnTo>
                    <a:pt x="388350" y="244015"/>
                  </a:lnTo>
                  <a:lnTo>
                    <a:pt x="359145" y="163806"/>
                  </a:lnTo>
                  <a:lnTo>
                    <a:pt x="238513" y="171001"/>
                  </a:lnTo>
                  <a:lnTo>
                    <a:pt x="216715" y="209519"/>
                  </a:lnTo>
                  <a:lnTo>
                    <a:pt x="216080" y="210789"/>
                  </a:lnTo>
                  <a:lnTo>
                    <a:pt x="214598" y="211212"/>
                  </a:lnTo>
                  <a:lnTo>
                    <a:pt x="131426" y="230682"/>
                  </a:lnTo>
                  <a:lnTo>
                    <a:pt x="116823" y="274067"/>
                  </a:lnTo>
                  <a:lnTo>
                    <a:pt x="116188" y="275972"/>
                  </a:lnTo>
                  <a:lnTo>
                    <a:pt x="114072" y="276184"/>
                  </a:lnTo>
                  <a:lnTo>
                    <a:pt x="68781" y="281051"/>
                  </a:lnTo>
                  <a:lnTo>
                    <a:pt x="54390" y="331421"/>
                  </a:lnTo>
                  <a:lnTo>
                    <a:pt x="53967" y="333114"/>
                  </a:lnTo>
                  <a:lnTo>
                    <a:pt x="52274" y="333749"/>
                  </a:lnTo>
                  <a:lnTo>
                    <a:pt x="0" y="350256"/>
                  </a:lnTo>
                  <a:lnTo>
                    <a:pt x="9312" y="401895"/>
                  </a:lnTo>
                  <a:lnTo>
                    <a:pt x="84443" y="510887"/>
                  </a:lnTo>
                  <a:lnTo>
                    <a:pt x="131002" y="520834"/>
                  </a:lnTo>
                  <a:lnTo>
                    <a:pt x="132696" y="521046"/>
                  </a:lnTo>
                  <a:lnTo>
                    <a:pt x="133330" y="522950"/>
                  </a:lnTo>
                  <a:lnTo>
                    <a:pt x="165288" y="606123"/>
                  </a:lnTo>
                  <a:lnTo>
                    <a:pt x="218196" y="601467"/>
                  </a:lnTo>
                  <a:lnTo>
                    <a:pt x="219677" y="601255"/>
                  </a:lnTo>
                  <a:lnTo>
                    <a:pt x="220736" y="602313"/>
                  </a:lnTo>
                  <a:lnTo>
                    <a:pt x="256079" y="635117"/>
                  </a:lnTo>
                  <a:lnTo>
                    <a:pt x="256925" y="635752"/>
                  </a:lnTo>
                  <a:lnTo>
                    <a:pt x="257137" y="636810"/>
                  </a:lnTo>
                  <a:lnTo>
                    <a:pt x="266872" y="688237"/>
                  </a:lnTo>
                  <a:lnTo>
                    <a:pt x="315760" y="715750"/>
                  </a:lnTo>
                  <a:lnTo>
                    <a:pt x="349410" y="684428"/>
                  </a:lnTo>
                  <a:lnTo>
                    <a:pt x="257772" y="574801"/>
                  </a:lnTo>
                  <a:lnTo>
                    <a:pt x="279359" y="502845"/>
                  </a:lnTo>
                  <a:lnTo>
                    <a:pt x="367399" y="472369"/>
                  </a:lnTo>
                  <a:lnTo>
                    <a:pt x="320628" y="542421"/>
                  </a:lnTo>
                  <a:lnTo>
                    <a:pt x="331421" y="596388"/>
                  </a:lnTo>
                  <a:lnTo>
                    <a:pt x="401472" y="644852"/>
                  </a:lnTo>
                  <a:lnTo>
                    <a:pt x="433852" y="646545"/>
                  </a:lnTo>
                  <a:lnTo>
                    <a:pt x="432159" y="696914"/>
                  </a:lnTo>
                  <a:lnTo>
                    <a:pt x="462635" y="704110"/>
                  </a:lnTo>
                  <a:lnTo>
                    <a:pt x="433852" y="847810"/>
                  </a:lnTo>
                  <a:lnTo>
                    <a:pt x="466232" y="901777"/>
                  </a:lnTo>
                  <a:lnTo>
                    <a:pt x="477026" y="1068757"/>
                  </a:lnTo>
                  <a:lnTo>
                    <a:pt x="502210" y="1176479"/>
                  </a:lnTo>
                  <a:lnTo>
                    <a:pt x="536284" y="1284413"/>
                  </a:lnTo>
                  <a:lnTo>
                    <a:pt x="496707" y="1327375"/>
                  </a:lnTo>
                  <a:lnTo>
                    <a:pt x="509195" y="1368856"/>
                  </a:lnTo>
                  <a:lnTo>
                    <a:pt x="487819" y="1397426"/>
                  </a:lnTo>
                  <a:lnTo>
                    <a:pt x="543479" y="1462187"/>
                  </a:lnTo>
                  <a:lnTo>
                    <a:pt x="552368" y="1564618"/>
                  </a:lnTo>
                  <a:lnTo>
                    <a:pt x="628768" y="1650965"/>
                  </a:lnTo>
                  <a:lnTo>
                    <a:pt x="628768" y="1650965"/>
                  </a:lnTo>
                  <a:lnTo>
                    <a:pt x="719559" y="1753185"/>
                  </a:lnTo>
                  <a:lnTo>
                    <a:pt x="1215209" y="20854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9" name="Полилиния: фигура 1268">
              <a:extLst>
                <a:ext uri="{FF2B5EF4-FFF2-40B4-BE49-F238E27FC236}">
                  <a16:creationId xmlns:a16="http://schemas.microsoft.com/office/drawing/2014/main" id="{9A6B18B8-FEC8-A041-B96B-C699EBBBACB9}"/>
                </a:ext>
              </a:extLst>
            </p:cNvPr>
            <p:cNvSpPr/>
            <p:nvPr/>
          </p:nvSpPr>
          <p:spPr>
            <a:xfrm>
              <a:off x="4620281" y="4027166"/>
              <a:ext cx="636839" cy="672791"/>
            </a:xfrm>
            <a:custGeom>
              <a:avLst/>
              <a:gdLst>
                <a:gd name="connsiteX0" fmla="*/ 683793 w 746013"/>
                <a:gd name="connsiteY0" fmla="*/ 188990 h 788129"/>
                <a:gd name="connsiteX1" fmla="*/ 682735 w 746013"/>
                <a:gd name="connsiteY1" fmla="*/ 188778 h 788129"/>
                <a:gd name="connsiteX2" fmla="*/ 682100 w 746013"/>
                <a:gd name="connsiteY2" fmla="*/ 188144 h 788129"/>
                <a:gd name="connsiteX3" fmla="*/ 579880 w 746013"/>
                <a:gd name="connsiteY3" fmla="*/ 104336 h 788129"/>
                <a:gd name="connsiteX4" fmla="*/ 543267 w 746013"/>
                <a:gd name="connsiteY4" fmla="*/ 124653 h 788129"/>
                <a:gd name="connsiteX5" fmla="*/ 542209 w 746013"/>
                <a:gd name="connsiteY5" fmla="*/ 125076 h 788129"/>
                <a:gd name="connsiteX6" fmla="*/ 541151 w 746013"/>
                <a:gd name="connsiteY6" fmla="*/ 125076 h 788129"/>
                <a:gd name="connsiteX7" fmla="*/ 440412 w 746013"/>
                <a:gd name="connsiteY7" fmla="*/ 113648 h 788129"/>
                <a:gd name="connsiteX8" fmla="*/ 440624 w 746013"/>
                <a:gd name="connsiteY8" fmla="*/ 112802 h 788129"/>
                <a:gd name="connsiteX9" fmla="*/ 373536 w 746013"/>
                <a:gd name="connsiteY9" fmla="*/ 77882 h 788129"/>
                <a:gd name="connsiteX10" fmla="*/ 372901 w 746013"/>
                <a:gd name="connsiteY10" fmla="*/ 77670 h 788129"/>
                <a:gd name="connsiteX11" fmla="*/ 372478 w 746013"/>
                <a:gd name="connsiteY11" fmla="*/ 77247 h 788129"/>
                <a:gd name="connsiteX12" fmla="*/ 310680 w 746013"/>
                <a:gd name="connsiteY12" fmla="*/ 7619 h 788129"/>
                <a:gd name="connsiteX13" fmla="*/ 230471 w 746013"/>
                <a:gd name="connsiteY13" fmla="*/ 0 h 788129"/>
                <a:gd name="connsiteX14" fmla="*/ 206768 w 746013"/>
                <a:gd name="connsiteY14" fmla="*/ 58411 h 788129"/>
                <a:gd name="connsiteX15" fmla="*/ 263486 w 746013"/>
                <a:gd name="connsiteY15" fmla="*/ 133330 h 788129"/>
                <a:gd name="connsiteX16" fmla="*/ 263909 w 746013"/>
                <a:gd name="connsiteY16" fmla="*/ 134177 h 788129"/>
                <a:gd name="connsiteX17" fmla="*/ 264121 w 746013"/>
                <a:gd name="connsiteY17" fmla="*/ 135235 h 788129"/>
                <a:gd name="connsiteX18" fmla="*/ 267507 w 746013"/>
                <a:gd name="connsiteY18" fmla="*/ 188567 h 788129"/>
                <a:gd name="connsiteX19" fmla="*/ 267507 w 746013"/>
                <a:gd name="connsiteY19" fmla="*/ 191106 h 788129"/>
                <a:gd name="connsiteX20" fmla="*/ 265391 w 746013"/>
                <a:gd name="connsiteY20" fmla="*/ 191953 h 788129"/>
                <a:gd name="connsiteX21" fmla="*/ 172271 w 746013"/>
                <a:gd name="connsiteY21" fmla="*/ 231105 h 788129"/>
                <a:gd name="connsiteX22" fmla="*/ 172271 w 746013"/>
                <a:gd name="connsiteY22" fmla="*/ 262639 h 788129"/>
                <a:gd name="connsiteX23" fmla="*/ 197879 w 746013"/>
                <a:gd name="connsiteY23" fmla="*/ 284861 h 788129"/>
                <a:gd name="connsiteX24" fmla="*/ 199995 w 746013"/>
                <a:gd name="connsiteY24" fmla="*/ 286977 h 788129"/>
                <a:gd name="connsiteX25" fmla="*/ 170790 w 746013"/>
                <a:gd name="connsiteY25" fmla="*/ 326130 h 788129"/>
                <a:gd name="connsiteX26" fmla="*/ 170790 w 746013"/>
                <a:gd name="connsiteY26" fmla="*/ 325918 h 788129"/>
                <a:gd name="connsiteX27" fmla="*/ 145182 w 746013"/>
                <a:gd name="connsiteY27" fmla="*/ 354489 h 788129"/>
                <a:gd name="connsiteX28" fmla="*/ 110897 w 746013"/>
                <a:gd name="connsiteY28" fmla="*/ 442952 h 788129"/>
                <a:gd name="connsiteX29" fmla="*/ 110685 w 746013"/>
                <a:gd name="connsiteY29" fmla="*/ 443587 h 788129"/>
                <a:gd name="connsiteX30" fmla="*/ 110262 w 746013"/>
                <a:gd name="connsiteY30" fmla="*/ 444010 h 788129"/>
                <a:gd name="connsiteX31" fmla="*/ 81268 w 746013"/>
                <a:gd name="connsiteY31" fmla="*/ 474909 h 788129"/>
                <a:gd name="connsiteX32" fmla="*/ 62644 w 746013"/>
                <a:gd name="connsiteY32" fmla="*/ 523585 h 788129"/>
                <a:gd name="connsiteX33" fmla="*/ 62432 w 746013"/>
                <a:gd name="connsiteY33" fmla="*/ 524220 h 788129"/>
                <a:gd name="connsiteX34" fmla="*/ 62009 w 746013"/>
                <a:gd name="connsiteY34" fmla="*/ 524643 h 788129"/>
                <a:gd name="connsiteX35" fmla="*/ 30687 w 746013"/>
                <a:gd name="connsiteY35" fmla="*/ 559351 h 788129"/>
                <a:gd name="connsiteX36" fmla="*/ 29629 w 746013"/>
                <a:gd name="connsiteY36" fmla="*/ 560621 h 788129"/>
                <a:gd name="connsiteX37" fmla="*/ 27936 w 746013"/>
                <a:gd name="connsiteY37" fmla="*/ 560410 h 788129"/>
                <a:gd name="connsiteX38" fmla="*/ 1058 w 746013"/>
                <a:gd name="connsiteY38" fmla="*/ 558505 h 788129"/>
                <a:gd name="connsiteX39" fmla="*/ 0 w 746013"/>
                <a:gd name="connsiteY39" fmla="*/ 624958 h 788129"/>
                <a:gd name="connsiteX40" fmla="*/ 30264 w 746013"/>
                <a:gd name="connsiteY40" fmla="*/ 623900 h 788129"/>
                <a:gd name="connsiteX41" fmla="*/ 33650 w 746013"/>
                <a:gd name="connsiteY41" fmla="*/ 623900 h 788129"/>
                <a:gd name="connsiteX42" fmla="*/ 33650 w 746013"/>
                <a:gd name="connsiteY42" fmla="*/ 676597 h 788129"/>
                <a:gd name="connsiteX43" fmla="*/ 99469 w 746013"/>
                <a:gd name="connsiteY43" fmla="*/ 679560 h 788129"/>
                <a:gd name="connsiteX44" fmla="*/ 102431 w 746013"/>
                <a:gd name="connsiteY44" fmla="*/ 679772 h 788129"/>
                <a:gd name="connsiteX45" fmla="*/ 102855 w 746013"/>
                <a:gd name="connsiteY45" fmla="*/ 682523 h 788129"/>
                <a:gd name="connsiteX46" fmla="*/ 105606 w 746013"/>
                <a:gd name="connsiteY46" fmla="*/ 719983 h 788129"/>
                <a:gd name="connsiteX47" fmla="*/ 133754 w 746013"/>
                <a:gd name="connsiteY47" fmla="*/ 726755 h 788129"/>
                <a:gd name="connsiteX48" fmla="*/ 135658 w 746013"/>
                <a:gd name="connsiteY48" fmla="*/ 727390 h 788129"/>
                <a:gd name="connsiteX49" fmla="*/ 136293 w 746013"/>
                <a:gd name="connsiteY49" fmla="*/ 729295 h 788129"/>
                <a:gd name="connsiteX50" fmla="*/ 140314 w 746013"/>
                <a:gd name="connsiteY50" fmla="*/ 748130 h 788129"/>
                <a:gd name="connsiteX51" fmla="*/ 140526 w 746013"/>
                <a:gd name="connsiteY51" fmla="*/ 748342 h 788129"/>
                <a:gd name="connsiteX52" fmla="*/ 144547 w 746013"/>
                <a:gd name="connsiteY52" fmla="*/ 774796 h 788129"/>
                <a:gd name="connsiteX53" fmla="*/ 154282 w 746013"/>
                <a:gd name="connsiteY53" fmla="*/ 788129 h 788129"/>
                <a:gd name="connsiteX54" fmla="*/ 179255 w 746013"/>
                <a:gd name="connsiteY54" fmla="*/ 781568 h 788129"/>
                <a:gd name="connsiteX55" fmla="*/ 234915 w 746013"/>
                <a:gd name="connsiteY55" fmla="*/ 715961 h 788129"/>
                <a:gd name="connsiteX56" fmla="*/ 235761 w 746013"/>
                <a:gd name="connsiteY56" fmla="*/ 714903 h 788129"/>
                <a:gd name="connsiteX57" fmla="*/ 237031 w 746013"/>
                <a:gd name="connsiteY57" fmla="*/ 714692 h 788129"/>
                <a:gd name="connsiteX58" fmla="*/ 299887 w 746013"/>
                <a:gd name="connsiteY58" fmla="*/ 708131 h 788129"/>
                <a:gd name="connsiteX59" fmla="*/ 339886 w 746013"/>
                <a:gd name="connsiteY59" fmla="*/ 644852 h 788129"/>
                <a:gd name="connsiteX60" fmla="*/ 342214 w 746013"/>
                <a:gd name="connsiteY60" fmla="*/ 641254 h 788129"/>
                <a:gd name="connsiteX61" fmla="*/ 345177 w 746013"/>
                <a:gd name="connsiteY61" fmla="*/ 644429 h 788129"/>
                <a:gd name="connsiteX62" fmla="*/ 373748 w 746013"/>
                <a:gd name="connsiteY62" fmla="*/ 676386 h 788129"/>
                <a:gd name="connsiteX63" fmla="*/ 399144 w 746013"/>
                <a:gd name="connsiteY63" fmla="*/ 659878 h 788129"/>
                <a:gd name="connsiteX64" fmla="*/ 408879 w 746013"/>
                <a:gd name="connsiteY64" fmla="*/ 615435 h 788129"/>
                <a:gd name="connsiteX65" fmla="*/ 409514 w 746013"/>
                <a:gd name="connsiteY65" fmla="*/ 612895 h 788129"/>
                <a:gd name="connsiteX66" fmla="*/ 412053 w 746013"/>
                <a:gd name="connsiteY66" fmla="*/ 612895 h 788129"/>
                <a:gd name="connsiteX67" fmla="*/ 481893 w 746013"/>
                <a:gd name="connsiteY67" fmla="*/ 609509 h 788129"/>
                <a:gd name="connsiteX68" fmla="*/ 500729 w 746013"/>
                <a:gd name="connsiteY68" fmla="*/ 586018 h 788129"/>
                <a:gd name="connsiteX69" fmla="*/ 505596 w 746013"/>
                <a:gd name="connsiteY69" fmla="*/ 537765 h 788129"/>
                <a:gd name="connsiteX70" fmla="*/ 505808 w 746013"/>
                <a:gd name="connsiteY70" fmla="*/ 536707 h 788129"/>
                <a:gd name="connsiteX71" fmla="*/ 506443 w 746013"/>
                <a:gd name="connsiteY71" fmla="*/ 535860 h 788129"/>
                <a:gd name="connsiteX72" fmla="*/ 537130 w 746013"/>
                <a:gd name="connsiteY72" fmla="*/ 500305 h 788129"/>
                <a:gd name="connsiteX73" fmla="*/ 514485 w 746013"/>
                <a:gd name="connsiteY73" fmla="*/ 456497 h 788129"/>
                <a:gd name="connsiteX74" fmla="*/ 514062 w 746013"/>
                <a:gd name="connsiteY74" fmla="*/ 455650 h 788129"/>
                <a:gd name="connsiteX75" fmla="*/ 514062 w 746013"/>
                <a:gd name="connsiteY75" fmla="*/ 454804 h 788129"/>
                <a:gd name="connsiteX76" fmla="*/ 515755 w 746013"/>
                <a:gd name="connsiteY76" fmla="*/ 419037 h 788129"/>
                <a:gd name="connsiteX77" fmla="*/ 515966 w 746013"/>
                <a:gd name="connsiteY77" fmla="*/ 417133 h 788129"/>
                <a:gd name="connsiteX78" fmla="*/ 517871 w 746013"/>
                <a:gd name="connsiteY78" fmla="*/ 416286 h 788129"/>
                <a:gd name="connsiteX79" fmla="*/ 591943 w 746013"/>
                <a:gd name="connsiteY79" fmla="*/ 382425 h 788129"/>
                <a:gd name="connsiteX80" fmla="*/ 677867 w 746013"/>
                <a:gd name="connsiteY80" fmla="*/ 298194 h 788129"/>
                <a:gd name="connsiteX81" fmla="*/ 735220 w 746013"/>
                <a:gd name="connsiteY81" fmla="*/ 222217 h 788129"/>
                <a:gd name="connsiteX82" fmla="*/ 746014 w 746013"/>
                <a:gd name="connsiteY82" fmla="*/ 197667 h 788129"/>
                <a:gd name="connsiteX83" fmla="*/ 683793 w 746013"/>
                <a:gd name="connsiteY83" fmla="*/ 188990 h 788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746013" h="788129">
                  <a:moveTo>
                    <a:pt x="683793" y="188990"/>
                  </a:moveTo>
                  <a:lnTo>
                    <a:pt x="682735" y="188778"/>
                  </a:lnTo>
                  <a:lnTo>
                    <a:pt x="682100" y="188144"/>
                  </a:lnTo>
                  <a:lnTo>
                    <a:pt x="579880" y="104336"/>
                  </a:lnTo>
                  <a:lnTo>
                    <a:pt x="543267" y="124653"/>
                  </a:lnTo>
                  <a:lnTo>
                    <a:pt x="542209" y="125076"/>
                  </a:lnTo>
                  <a:lnTo>
                    <a:pt x="541151" y="125076"/>
                  </a:lnTo>
                  <a:lnTo>
                    <a:pt x="440412" y="113648"/>
                  </a:lnTo>
                  <a:lnTo>
                    <a:pt x="440624" y="112802"/>
                  </a:lnTo>
                  <a:lnTo>
                    <a:pt x="373536" y="77882"/>
                  </a:lnTo>
                  <a:lnTo>
                    <a:pt x="372901" y="77670"/>
                  </a:lnTo>
                  <a:lnTo>
                    <a:pt x="372478" y="77247"/>
                  </a:lnTo>
                  <a:lnTo>
                    <a:pt x="310680" y="7619"/>
                  </a:lnTo>
                  <a:lnTo>
                    <a:pt x="230471" y="0"/>
                  </a:lnTo>
                  <a:lnTo>
                    <a:pt x="206768" y="58411"/>
                  </a:lnTo>
                  <a:lnTo>
                    <a:pt x="263486" y="133330"/>
                  </a:lnTo>
                  <a:lnTo>
                    <a:pt x="263909" y="134177"/>
                  </a:lnTo>
                  <a:lnTo>
                    <a:pt x="264121" y="135235"/>
                  </a:lnTo>
                  <a:lnTo>
                    <a:pt x="267507" y="188567"/>
                  </a:lnTo>
                  <a:lnTo>
                    <a:pt x="267507" y="191106"/>
                  </a:lnTo>
                  <a:lnTo>
                    <a:pt x="265391" y="191953"/>
                  </a:lnTo>
                  <a:lnTo>
                    <a:pt x="172271" y="231105"/>
                  </a:lnTo>
                  <a:lnTo>
                    <a:pt x="172271" y="262639"/>
                  </a:lnTo>
                  <a:lnTo>
                    <a:pt x="197879" y="284861"/>
                  </a:lnTo>
                  <a:lnTo>
                    <a:pt x="199995" y="286977"/>
                  </a:lnTo>
                  <a:lnTo>
                    <a:pt x="170790" y="326130"/>
                  </a:lnTo>
                  <a:lnTo>
                    <a:pt x="170790" y="325918"/>
                  </a:lnTo>
                  <a:lnTo>
                    <a:pt x="145182" y="354489"/>
                  </a:lnTo>
                  <a:lnTo>
                    <a:pt x="110897" y="442952"/>
                  </a:lnTo>
                  <a:lnTo>
                    <a:pt x="110685" y="443587"/>
                  </a:lnTo>
                  <a:lnTo>
                    <a:pt x="110262" y="444010"/>
                  </a:lnTo>
                  <a:lnTo>
                    <a:pt x="81268" y="474909"/>
                  </a:lnTo>
                  <a:lnTo>
                    <a:pt x="62644" y="523585"/>
                  </a:lnTo>
                  <a:lnTo>
                    <a:pt x="62432" y="524220"/>
                  </a:lnTo>
                  <a:lnTo>
                    <a:pt x="62009" y="524643"/>
                  </a:lnTo>
                  <a:lnTo>
                    <a:pt x="30687" y="559351"/>
                  </a:lnTo>
                  <a:lnTo>
                    <a:pt x="29629" y="560621"/>
                  </a:lnTo>
                  <a:lnTo>
                    <a:pt x="27936" y="560410"/>
                  </a:lnTo>
                  <a:lnTo>
                    <a:pt x="1058" y="558505"/>
                  </a:lnTo>
                  <a:lnTo>
                    <a:pt x="0" y="624958"/>
                  </a:lnTo>
                  <a:lnTo>
                    <a:pt x="30264" y="623900"/>
                  </a:lnTo>
                  <a:lnTo>
                    <a:pt x="33650" y="623900"/>
                  </a:lnTo>
                  <a:lnTo>
                    <a:pt x="33650" y="676597"/>
                  </a:lnTo>
                  <a:lnTo>
                    <a:pt x="99469" y="679560"/>
                  </a:lnTo>
                  <a:lnTo>
                    <a:pt x="102431" y="679772"/>
                  </a:lnTo>
                  <a:lnTo>
                    <a:pt x="102855" y="682523"/>
                  </a:lnTo>
                  <a:lnTo>
                    <a:pt x="105606" y="719983"/>
                  </a:lnTo>
                  <a:lnTo>
                    <a:pt x="133754" y="726755"/>
                  </a:lnTo>
                  <a:lnTo>
                    <a:pt x="135658" y="727390"/>
                  </a:lnTo>
                  <a:lnTo>
                    <a:pt x="136293" y="729295"/>
                  </a:lnTo>
                  <a:lnTo>
                    <a:pt x="140314" y="748130"/>
                  </a:lnTo>
                  <a:lnTo>
                    <a:pt x="140526" y="748342"/>
                  </a:lnTo>
                  <a:lnTo>
                    <a:pt x="144547" y="774796"/>
                  </a:lnTo>
                  <a:lnTo>
                    <a:pt x="154282" y="788129"/>
                  </a:lnTo>
                  <a:lnTo>
                    <a:pt x="179255" y="781568"/>
                  </a:lnTo>
                  <a:lnTo>
                    <a:pt x="234915" y="715961"/>
                  </a:lnTo>
                  <a:lnTo>
                    <a:pt x="235761" y="714903"/>
                  </a:lnTo>
                  <a:lnTo>
                    <a:pt x="237031" y="714692"/>
                  </a:lnTo>
                  <a:lnTo>
                    <a:pt x="299887" y="708131"/>
                  </a:lnTo>
                  <a:lnTo>
                    <a:pt x="339886" y="644852"/>
                  </a:lnTo>
                  <a:lnTo>
                    <a:pt x="342214" y="641254"/>
                  </a:lnTo>
                  <a:lnTo>
                    <a:pt x="345177" y="644429"/>
                  </a:lnTo>
                  <a:lnTo>
                    <a:pt x="373748" y="676386"/>
                  </a:lnTo>
                  <a:lnTo>
                    <a:pt x="399144" y="659878"/>
                  </a:lnTo>
                  <a:lnTo>
                    <a:pt x="408879" y="615435"/>
                  </a:lnTo>
                  <a:lnTo>
                    <a:pt x="409514" y="612895"/>
                  </a:lnTo>
                  <a:lnTo>
                    <a:pt x="412053" y="612895"/>
                  </a:lnTo>
                  <a:lnTo>
                    <a:pt x="481893" y="609509"/>
                  </a:lnTo>
                  <a:lnTo>
                    <a:pt x="500729" y="586018"/>
                  </a:lnTo>
                  <a:lnTo>
                    <a:pt x="505596" y="537765"/>
                  </a:lnTo>
                  <a:lnTo>
                    <a:pt x="505808" y="536707"/>
                  </a:lnTo>
                  <a:lnTo>
                    <a:pt x="506443" y="535860"/>
                  </a:lnTo>
                  <a:lnTo>
                    <a:pt x="537130" y="500305"/>
                  </a:lnTo>
                  <a:lnTo>
                    <a:pt x="514485" y="456497"/>
                  </a:lnTo>
                  <a:lnTo>
                    <a:pt x="514062" y="455650"/>
                  </a:lnTo>
                  <a:lnTo>
                    <a:pt x="514062" y="454804"/>
                  </a:lnTo>
                  <a:lnTo>
                    <a:pt x="515755" y="419037"/>
                  </a:lnTo>
                  <a:lnTo>
                    <a:pt x="515966" y="417133"/>
                  </a:lnTo>
                  <a:lnTo>
                    <a:pt x="517871" y="416286"/>
                  </a:lnTo>
                  <a:lnTo>
                    <a:pt x="591943" y="382425"/>
                  </a:lnTo>
                  <a:lnTo>
                    <a:pt x="677867" y="298194"/>
                  </a:lnTo>
                  <a:lnTo>
                    <a:pt x="735220" y="222217"/>
                  </a:lnTo>
                  <a:lnTo>
                    <a:pt x="746014" y="197667"/>
                  </a:lnTo>
                  <a:lnTo>
                    <a:pt x="683793" y="18899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70" name="Полилиния: фигура 1269">
              <a:extLst>
                <a:ext uri="{FF2B5EF4-FFF2-40B4-BE49-F238E27FC236}">
                  <a16:creationId xmlns:a16="http://schemas.microsoft.com/office/drawing/2014/main" id="{E4A9B1A0-4C2E-36C4-AAE3-B2407B9567E1}"/>
                </a:ext>
              </a:extLst>
            </p:cNvPr>
            <p:cNvSpPr/>
            <p:nvPr/>
          </p:nvSpPr>
          <p:spPr>
            <a:xfrm>
              <a:off x="2410043" y="4235472"/>
              <a:ext cx="248592" cy="341996"/>
            </a:xfrm>
            <a:custGeom>
              <a:avLst/>
              <a:gdLst>
                <a:gd name="connsiteX0" fmla="*/ 252692 w 291209"/>
                <a:gd name="connsiteY0" fmla="*/ 400625 h 400625"/>
                <a:gd name="connsiteX1" fmla="*/ 291210 w 291209"/>
                <a:gd name="connsiteY1" fmla="*/ 355547 h 400625"/>
                <a:gd name="connsiteX2" fmla="*/ 204228 w 291209"/>
                <a:gd name="connsiteY2" fmla="*/ 241264 h 400625"/>
                <a:gd name="connsiteX3" fmla="*/ 255867 w 291209"/>
                <a:gd name="connsiteY3" fmla="*/ 95024 h 400625"/>
                <a:gd name="connsiteX4" fmla="*/ 218831 w 291209"/>
                <a:gd name="connsiteY4" fmla="*/ 64337 h 400625"/>
                <a:gd name="connsiteX5" fmla="*/ 186662 w 291209"/>
                <a:gd name="connsiteY5" fmla="*/ 86982 h 400625"/>
                <a:gd name="connsiteX6" fmla="*/ 59469 w 291209"/>
                <a:gd name="connsiteY6" fmla="*/ 0 h 400625"/>
                <a:gd name="connsiteX7" fmla="*/ 43385 w 291209"/>
                <a:gd name="connsiteY7" fmla="*/ 25820 h 400625"/>
                <a:gd name="connsiteX8" fmla="*/ 48253 w 291209"/>
                <a:gd name="connsiteY8" fmla="*/ 128674 h 400625"/>
                <a:gd name="connsiteX9" fmla="*/ 0 w 291209"/>
                <a:gd name="connsiteY9" fmla="*/ 180101 h 400625"/>
                <a:gd name="connsiteX10" fmla="*/ 12910 w 291209"/>
                <a:gd name="connsiteY10" fmla="*/ 250999 h 400625"/>
                <a:gd name="connsiteX11" fmla="*/ 96506 w 291209"/>
                <a:gd name="connsiteY11" fmla="*/ 246132 h 400625"/>
                <a:gd name="connsiteX12" fmla="*/ 189837 w 291209"/>
                <a:gd name="connsiteY12" fmla="*/ 363589 h 400625"/>
                <a:gd name="connsiteX13" fmla="*/ 252692 w 291209"/>
                <a:gd name="connsiteY13" fmla="*/ 400625 h 40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1209" h="400625">
                  <a:moveTo>
                    <a:pt x="252692" y="400625"/>
                  </a:moveTo>
                  <a:lnTo>
                    <a:pt x="291210" y="355547"/>
                  </a:lnTo>
                  <a:lnTo>
                    <a:pt x="204228" y="241264"/>
                  </a:lnTo>
                  <a:lnTo>
                    <a:pt x="255867" y="95024"/>
                  </a:lnTo>
                  <a:lnTo>
                    <a:pt x="218831" y="64337"/>
                  </a:lnTo>
                  <a:lnTo>
                    <a:pt x="186662" y="86982"/>
                  </a:lnTo>
                  <a:lnTo>
                    <a:pt x="59469" y="0"/>
                  </a:lnTo>
                  <a:lnTo>
                    <a:pt x="43385" y="25820"/>
                  </a:lnTo>
                  <a:lnTo>
                    <a:pt x="48253" y="128674"/>
                  </a:lnTo>
                  <a:lnTo>
                    <a:pt x="0" y="180101"/>
                  </a:lnTo>
                  <a:lnTo>
                    <a:pt x="12910" y="250999"/>
                  </a:lnTo>
                  <a:lnTo>
                    <a:pt x="96506" y="246132"/>
                  </a:lnTo>
                  <a:lnTo>
                    <a:pt x="189837" y="363589"/>
                  </a:lnTo>
                  <a:lnTo>
                    <a:pt x="252692" y="400625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71" name="Полилиния: фигура 1270">
              <a:extLst>
                <a:ext uri="{FF2B5EF4-FFF2-40B4-BE49-F238E27FC236}">
                  <a16:creationId xmlns:a16="http://schemas.microsoft.com/office/drawing/2014/main" id="{02105850-462B-E615-4FD2-9287637F17A1}"/>
                </a:ext>
              </a:extLst>
            </p:cNvPr>
            <p:cNvSpPr/>
            <p:nvPr/>
          </p:nvSpPr>
          <p:spPr>
            <a:xfrm>
              <a:off x="4966794" y="4862736"/>
              <a:ext cx="443167" cy="345609"/>
            </a:xfrm>
            <a:custGeom>
              <a:avLst/>
              <a:gdLst>
                <a:gd name="connsiteX0" fmla="*/ 45713 w 519140"/>
                <a:gd name="connsiteY0" fmla="*/ 313220 h 404857"/>
                <a:gd name="connsiteX1" fmla="*/ 146875 w 519140"/>
                <a:gd name="connsiteY1" fmla="*/ 336711 h 404857"/>
                <a:gd name="connsiteX2" fmla="*/ 204439 w 519140"/>
                <a:gd name="connsiteY2" fmla="*/ 372478 h 404857"/>
                <a:gd name="connsiteX3" fmla="*/ 238512 w 519140"/>
                <a:gd name="connsiteY3" fmla="*/ 345600 h 404857"/>
                <a:gd name="connsiteX4" fmla="*/ 288882 w 519140"/>
                <a:gd name="connsiteY4" fmla="*/ 372478 h 404857"/>
                <a:gd name="connsiteX5" fmla="*/ 457766 w 519140"/>
                <a:gd name="connsiteY5" fmla="*/ 404858 h 404857"/>
                <a:gd name="connsiteX6" fmla="*/ 518929 w 519140"/>
                <a:gd name="connsiteY6" fmla="*/ 376922 h 404857"/>
                <a:gd name="connsiteX7" fmla="*/ 519141 w 519140"/>
                <a:gd name="connsiteY7" fmla="*/ 375441 h 404857"/>
                <a:gd name="connsiteX8" fmla="*/ 515543 w 519140"/>
                <a:gd name="connsiteY8" fmla="*/ 343695 h 404857"/>
                <a:gd name="connsiteX9" fmla="*/ 457343 w 519140"/>
                <a:gd name="connsiteY9" fmla="*/ 292691 h 404857"/>
                <a:gd name="connsiteX10" fmla="*/ 456285 w 519140"/>
                <a:gd name="connsiteY10" fmla="*/ 291633 h 404857"/>
                <a:gd name="connsiteX11" fmla="*/ 456074 w 519140"/>
                <a:gd name="connsiteY11" fmla="*/ 290363 h 404857"/>
                <a:gd name="connsiteX12" fmla="*/ 455015 w 519140"/>
                <a:gd name="connsiteY12" fmla="*/ 253327 h 404857"/>
                <a:gd name="connsiteX13" fmla="*/ 417132 w 519140"/>
                <a:gd name="connsiteY13" fmla="*/ 219042 h 404857"/>
                <a:gd name="connsiteX14" fmla="*/ 373324 w 519140"/>
                <a:gd name="connsiteY14" fmla="*/ 205709 h 404857"/>
                <a:gd name="connsiteX15" fmla="*/ 371631 w 519140"/>
                <a:gd name="connsiteY15" fmla="*/ 205074 h 404857"/>
                <a:gd name="connsiteX16" fmla="*/ 371208 w 519140"/>
                <a:gd name="connsiteY16" fmla="*/ 203381 h 404857"/>
                <a:gd name="connsiteX17" fmla="*/ 361261 w 519140"/>
                <a:gd name="connsiteY17" fmla="*/ 166557 h 404857"/>
                <a:gd name="connsiteX18" fmla="*/ 337981 w 519140"/>
                <a:gd name="connsiteY18" fmla="*/ 112590 h 404857"/>
                <a:gd name="connsiteX19" fmla="*/ 337558 w 519140"/>
                <a:gd name="connsiteY19" fmla="*/ 111532 h 404857"/>
                <a:gd name="connsiteX20" fmla="*/ 337769 w 519140"/>
                <a:gd name="connsiteY20" fmla="*/ 110474 h 404857"/>
                <a:gd name="connsiteX21" fmla="*/ 347081 w 519140"/>
                <a:gd name="connsiteY21" fmla="*/ 64972 h 404857"/>
                <a:gd name="connsiteX22" fmla="*/ 299040 w 519140"/>
                <a:gd name="connsiteY22" fmla="*/ 42115 h 404857"/>
                <a:gd name="connsiteX23" fmla="*/ 263486 w 519140"/>
                <a:gd name="connsiteY23" fmla="*/ 59893 h 404857"/>
                <a:gd name="connsiteX24" fmla="*/ 260946 w 519140"/>
                <a:gd name="connsiteY24" fmla="*/ 61163 h 404857"/>
                <a:gd name="connsiteX25" fmla="*/ 259464 w 519140"/>
                <a:gd name="connsiteY25" fmla="*/ 58835 h 404857"/>
                <a:gd name="connsiteX26" fmla="*/ 230259 w 519140"/>
                <a:gd name="connsiteY26" fmla="*/ 21375 h 404857"/>
                <a:gd name="connsiteX27" fmla="*/ 168250 w 519140"/>
                <a:gd name="connsiteY27" fmla="*/ 0 h 404857"/>
                <a:gd name="connsiteX28" fmla="*/ 97352 w 519140"/>
                <a:gd name="connsiteY28" fmla="*/ 21587 h 404857"/>
                <a:gd name="connsiteX29" fmla="*/ 101162 w 519140"/>
                <a:gd name="connsiteY29" fmla="*/ 41481 h 404857"/>
                <a:gd name="connsiteX30" fmla="*/ 101162 w 519140"/>
                <a:gd name="connsiteY30" fmla="*/ 41692 h 404857"/>
                <a:gd name="connsiteX31" fmla="*/ 101162 w 519140"/>
                <a:gd name="connsiteY31" fmla="*/ 42115 h 404857"/>
                <a:gd name="connsiteX32" fmla="*/ 99892 w 519140"/>
                <a:gd name="connsiteY32" fmla="*/ 106241 h 404857"/>
                <a:gd name="connsiteX33" fmla="*/ 99892 w 519140"/>
                <a:gd name="connsiteY33" fmla="*/ 107934 h 404857"/>
                <a:gd name="connsiteX34" fmla="*/ 98622 w 519140"/>
                <a:gd name="connsiteY34" fmla="*/ 108992 h 404857"/>
                <a:gd name="connsiteX35" fmla="*/ 2328 w 519140"/>
                <a:gd name="connsiteY35" fmla="*/ 180948 h 404857"/>
                <a:gd name="connsiteX36" fmla="*/ 0 w 519140"/>
                <a:gd name="connsiteY36" fmla="*/ 215444 h 404857"/>
                <a:gd name="connsiteX37" fmla="*/ 72379 w 519140"/>
                <a:gd name="connsiteY37" fmla="*/ 258830 h 404857"/>
                <a:gd name="connsiteX38" fmla="*/ 75131 w 519140"/>
                <a:gd name="connsiteY38" fmla="*/ 260523 h 404857"/>
                <a:gd name="connsiteX39" fmla="*/ 73649 w 519140"/>
                <a:gd name="connsiteY39" fmla="*/ 263486 h 404857"/>
                <a:gd name="connsiteX40" fmla="*/ 45713 w 519140"/>
                <a:gd name="connsiteY40" fmla="*/ 313220 h 4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9140" h="404857">
                  <a:moveTo>
                    <a:pt x="45713" y="313220"/>
                  </a:moveTo>
                  <a:lnTo>
                    <a:pt x="146875" y="336711"/>
                  </a:lnTo>
                  <a:lnTo>
                    <a:pt x="204439" y="372478"/>
                  </a:lnTo>
                  <a:lnTo>
                    <a:pt x="238512" y="345600"/>
                  </a:lnTo>
                  <a:lnTo>
                    <a:pt x="288882" y="372478"/>
                  </a:lnTo>
                  <a:lnTo>
                    <a:pt x="457766" y="404858"/>
                  </a:lnTo>
                  <a:lnTo>
                    <a:pt x="518929" y="376922"/>
                  </a:lnTo>
                  <a:lnTo>
                    <a:pt x="519141" y="375441"/>
                  </a:lnTo>
                  <a:lnTo>
                    <a:pt x="515543" y="343695"/>
                  </a:lnTo>
                  <a:lnTo>
                    <a:pt x="457343" y="292691"/>
                  </a:lnTo>
                  <a:lnTo>
                    <a:pt x="456285" y="291633"/>
                  </a:lnTo>
                  <a:lnTo>
                    <a:pt x="456074" y="290363"/>
                  </a:lnTo>
                  <a:lnTo>
                    <a:pt x="455015" y="253327"/>
                  </a:lnTo>
                  <a:lnTo>
                    <a:pt x="417132" y="219042"/>
                  </a:lnTo>
                  <a:lnTo>
                    <a:pt x="373324" y="205709"/>
                  </a:lnTo>
                  <a:lnTo>
                    <a:pt x="371631" y="205074"/>
                  </a:lnTo>
                  <a:lnTo>
                    <a:pt x="371208" y="203381"/>
                  </a:lnTo>
                  <a:lnTo>
                    <a:pt x="361261" y="166557"/>
                  </a:lnTo>
                  <a:lnTo>
                    <a:pt x="337981" y="112590"/>
                  </a:lnTo>
                  <a:lnTo>
                    <a:pt x="337558" y="111532"/>
                  </a:lnTo>
                  <a:lnTo>
                    <a:pt x="337769" y="110474"/>
                  </a:lnTo>
                  <a:lnTo>
                    <a:pt x="347081" y="64972"/>
                  </a:lnTo>
                  <a:lnTo>
                    <a:pt x="299040" y="42115"/>
                  </a:lnTo>
                  <a:lnTo>
                    <a:pt x="263486" y="59893"/>
                  </a:lnTo>
                  <a:lnTo>
                    <a:pt x="260946" y="61163"/>
                  </a:lnTo>
                  <a:lnTo>
                    <a:pt x="259464" y="58835"/>
                  </a:lnTo>
                  <a:lnTo>
                    <a:pt x="230259" y="21375"/>
                  </a:lnTo>
                  <a:lnTo>
                    <a:pt x="168250" y="0"/>
                  </a:lnTo>
                  <a:lnTo>
                    <a:pt x="97352" y="21587"/>
                  </a:lnTo>
                  <a:lnTo>
                    <a:pt x="101162" y="41481"/>
                  </a:lnTo>
                  <a:lnTo>
                    <a:pt x="101162" y="41692"/>
                  </a:lnTo>
                  <a:lnTo>
                    <a:pt x="101162" y="42115"/>
                  </a:lnTo>
                  <a:lnTo>
                    <a:pt x="99892" y="106241"/>
                  </a:lnTo>
                  <a:lnTo>
                    <a:pt x="99892" y="107934"/>
                  </a:lnTo>
                  <a:lnTo>
                    <a:pt x="98622" y="108992"/>
                  </a:lnTo>
                  <a:lnTo>
                    <a:pt x="2328" y="180948"/>
                  </a:lnTo>
                  <a:lnTo>
                    <a:pt x="0" y="215444"/>
                  </a:lnTo>
                  <a:lnTo>
                    <a:pt x="72379" y="258830"/>
                  </a:lnTo>
                  <a:lnTo>
                    <a:pt x="75131" y="260523"/>
                  </a:lnTo>
                  <a:lnTo>
                    <a:pt x="73649" y="263486"/>
                  </a:lnTo>
                  <a:lnTo>
                    <a:pt x="45713" y="313220"/>
                  </a:lnTo>
                  <a:close/>
                </a:path>
              </a:pathLst>
            </a:custGeom>
            <a:solidFill>
              <a:srgbClr val="D4572D"/>
            </a:solidFill>
            <a:ln w="21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0ACD6D1-3413-2DAA-5235-84DFA72BC1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6" r="21128"/>
          <a:stretch/>
        </p:blipFill>
        <p:spPr>
          <a:xfrm>
            <a:off x="0" y="0"/>
            <a:ext cx="8643297" cy="6858000"/>
          </a:xfrm>
          <a:prstGeom prst="rect">
            <a:avLst/>
          </a:prstGeom>
        </p:spPr>
      </p:pic>
      <p:sp>
        <p:nvSpPr>
          <p:cNvPr id="1079" name="Прямоугольник 1078">
            <a:extLst>
              <a:ext uri="{FF2B5EF4-FFF2-40B4-BE49-F238E27FC236}">
                <a16:creationId xmlns:a16="http://schemas.microsoft.com/office/drawing/2014/main" id="{4EAF8C29-C91B-A6B8-DC86-707AF9A651E6}"/>
              </a:ext>
            </a:extLst>
          </p:cNvPr>
          <p:cNvSpPr/>
          <p:nvPr/>
        </p:nvSpPr>
        <p:spPr>
          <a:xfrm>
            <a:off x="5519936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География внедрения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5172075" y="620688"/>
            <a:ext cx="7019925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1D6405F-9BC5-E75A-C975-C7D45DA59B87}"/>
              </a:ext>
            </a:extLst>
          </p:cNvPr>
          <p:cNvSpPr/>
          <p:nvPr/>
        </p:nvSpPr>
        <p:spPr>
          <a:xfrm>
            <a:off x="480813" y="1202914"/>
            <a:ext cx="4928488" cy="5193567"/>
          </a:xfrm>
          <a:prstGeom prst="rect">
            <a:avLst/>
          </a:prstGeom>
        </p:spPr>
        <p:txBody>
          <a:bodyPr wrap="square" numCol="2">
            <a:noAutofit/>
          </a:bodyPr>
          <a:lstStyle/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Архангельская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Астраханская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Брянская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Воронежская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Забайкальский край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Ивановская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Калининградская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Калужская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Кировская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Красноярская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Курганская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Курская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Липецкая область</a:t>
            </a:r>
            <a:endParaRPr lang="en-US" sz="1400" dirty="0">
              <a:solidFill>
                <a:schemeClr val="bg1"/>
              </a:solidFill>
              <a:latin typeface="Segoe UI Light" panose="020B0502040204020203" pitchFamily="34" charset="0"/>
              <a:ea typeface="Segoe UI Emoji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Мурманская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Новгородская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Приморский край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Псковская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Республика Адыгея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Республика Коми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Республика Крым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Республика Мордовия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Республика Саха (Якутия)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Рязанская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Самарская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Сахалинская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Свердловская область</a:t>
            </a:r>
            <a:endParaRPr lang="en-US" sz="1400" dirty="0">
              <a:solidFill>
                <a:schemeClr val="bg1"/>
              </a:solidFill>
              <a:latin typeface="Segoe UI Light" panose="020B0502040204020203" pitchFamily="34" charset="0"/>
              <a:ea typeface="Segoe UI Emoji" panose="020B0502040204020203" pitchFamily="34" charset="0"/>
              <a:cs typeface="Segoe UI Light" panose="020B0502040204020203" pitchFamily="34" charset="0"/>
            </a:endParaRP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Смоленская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Тамбовская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Тверская область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Удмуртская Республика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Хабаровский край</a:t>
            </a:r>
          </a:p>
          <a:p>
            <a:pPr marL="171450" indent="-171450">
              <a:spcAft>
                <a:spcPts val="1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Чувашская Республика</a:t>
            </a:r>
          </a:p>
        </p:txBody>
      </p:sp>
    </p:spTree>
    <p:extLst>
      <p:ext uri="{BB962C8B-B14F-4D97-AF65-F5344CB8AC3E}">
        <p14:creationId xmlns:p14="http://schemas.microsoft.com/office/powerpoint/2010/main" val="1369060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D05C195C-4AE1-E957-A06D-4384C083B5E7}"/>
              </a:ext>
            </a:extLst>
          </p:cNvPr>
          <p:cNvGrpSpPr/>
          <p:nvPr/>
        </p:nvGrpSpPr>
        <p:grpSpPr>
          <a:xfrm rot="10800000">
            <a:off x="9552384" y="3506294"/>
            <a:ext cx="3574337" cy="4309907"/>
            <a:chOff x="-849877" y="-888326"/>
            <a:chExt cx="3574337" cy="4309907"/>
          </a:xfrm>
        </p:grpSpPr>
        <p:grpSp>
          <p:nvGrpSpPr>
            <p:cNvPr id="52" name="Группа 51">
              <a:extLst>
                <a:ext uri="{FF2B5EF4-FFF2-40B4-BE49-F238E27FC236}">
                  <a16:creationId xmlns:a16="http://schemas.microsoft.com/office/drawing/2014/main" id="{8BFAFA5F-125B-DC23-E870-A921EB7A8B10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59" name="Шестиугольник 58">
                <a:extLst>
                  <a:ext uri="{FF2B5EF4-FFF2-40B4-BE49-F238E27FC236}">
                    <a16:creationId xmlns:a16="http://schemas.microsoft.com/office/drawing/2014/main" id="{F128AC1B-9697-3FFB-2429-E009CF4C7A43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Шестиугольник 59">
                <a:extLst>
                  <a:ext uri="{FF2B5EF4-FFF2-40B4-BE49-F238E27FC236}">
                    <a16:creationId xmlns:a16="http://schemas.microsoft.com/office/drawing/2014/main" id="{185A6958-CEAB-2AA3-C756-A1D2EB622774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E3F3DBB9-A24C-E4B4-BFDC-83EBC4BAC455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57" name="Шестиугольник 56">
                <a:extLst>
                  <a:ext uri="{FF2B5EF4-FFF2-40B4-BE49-F238E27FC236}">
                    <a16:creationId xmlns:a16="http://schemas.microsoft.com/office/drawing/2014/main" id="{E71AE36F-DB62-88F4-1F72-4356548AEE59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Шестиугольник 57">
                <a:extLst>
                  <a:ext uri="{FF2B5EF4-FFF2-40B4-BE49-F238E27FC236}">
                    <a16:creationId xmlns:a16="http://schemas.microsoft.com/office/drawing/2014/main" id="{B41B2419-5E70-7A66-2443-D02019AA8E74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4" name="Группа 53">
              <a:extLst>
                <a:ext uri="{FF2B5EF4-FFF2-40B4-BE49-F238E27FC236}">
                  <a16:creationId xmlns:a16="http://schemas.microsoft.com/office/drawing/2014/main" id="{94AEEBE4-4114-5C66-7627-8B1D8ADBCDAD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55" name="Шестиугольник 54">
                <a:extLst>
                  <a:ext uri="{FF2B5EF4-FFF2-40B4-BE49-F238E27FC236}">
                    <a16:creationId xmlns:a16="http://schemas.microsoft.com/office/drawing/2014/main" id="{7C5C3D96-A426-D3CD-9E8E-8BCB109761AF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Шестиугольник 55">
                <a:extLst>
                  <a:ext uri="{FF2B5EF4-FFF2-40B4-BE49-F238E27FC236}">
                    <a16:creationId xmlns:a16="http://schemas.microsoft.com/office/drawing/2014/main" id="{EAB54912-7E26-0459-CF4B-9528A5FBC165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6DD53A-FB2B-0EF1-52F8-169D960332EC}"/>
              </a:ext>
            </a:extLst>
          </p:cNvPr>
          <p:cNvSpPr/>
          <p:nvPr/>
        </p:nvSpPr>
        <p:spPr>
          <a:xfrm>
            <a:off x="2722500" y="1542740"/>
            <a:ext cx="850635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Программный комплекс</a:t>
            </a:r>
          </a:p>
          <a:p>
            <a:r>
              <a:rPr lang="ru-RU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en-US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WEB-</a:t>
            </a:r>
            <a:r>
              <a:rPr lang="ru-RU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Торги-КС» 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76BBE8A5-91BE-9DC7-A92E-142FE7EDA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2500" y="3126358"/>
            <a:ext cx="7837996" cy="232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108000" rIns="36000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Инструмент для автоматизации управления закупочной деятельностью на краевом </a:t>
            </a:r>
            <a:br>
              <a:rPr lang="ru-RU" altLang="ru-RU" sz="24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24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и муниципальном уровнях в рамках Федеральных законов 44-ФЗ и 223-ФЗ; автоматизация ведения регионального каталога товаров, работ и услуг; </a:t>
            </a:r>
            <a:br>
              <a:rPr lang="en-US" altLang="ru-RU" sz="24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24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автоматизация закупок малого объема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F95F944-42B1-19C4-5028-AF9D2D3DA2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620" y="3697486"/>
            <a:ext cx="2953751" cy="3160514"/>
          </a:xfrm>
          <a:prstGeom prst="rect">
            <a:avLst/>
          </a:prstGeom>
        </p:spPr>
      </p:pic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A44CB17A-C433-5F96-7C71-9069F8E5E832}"/>
              </a:ext>
            </a:extLst>
          </p:cNvPr>
          <p:cNvGrpSpPr/>
          <p:nvPr/>
        </p:nvGrpSpPr>
        <p:grpSpPr>
          <a:xfrm>
            <a:off x="839416" y="1401288"/>
            <a:ext cx="1640538" cy="1414258"/>
            <a:chOff x="-797761" y="3783161"/>
            <a:chExt cx="1706866" cy="1471438"/>
          </a:xfrm>
        </p:grpSpPr>
        <p:sp>
          <p:nvSpPr>
            <p:cNvPr id="38" name="Шестиугольник 37">
              <a:extLst>
                <a:ext uri="{FF2B5EF4-FFF2-40B4-BE49-F238E27FC236}">
                  <a16:creationId xmlns:a16="http://schemas.microsoft.com/office/drawing/2014/main" id="{86F5E94E-CBEC-264C-996F-C11BAA208878}"/>
                </a:ext>
              </a:extLst>
            </p:cNvPr>
            <p:cNvSpPr/>
            <p:nvPr/>
          </p:nvSpPr>
          <p:spPr>
            <a:xfrm>
              <a:off x="-686814" y="3882401"/>
              <a:ext cx="1484972" cy="128015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DA6DE879-FE46-E812-EBD4-872EDF06E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2714" y="4087662"/>
              <a:ext cx="797834" cy="869631"/>
            </a:xfrm>
            <a:prstGeom prst="rect">
              <a:avLst/>
            </a:prstGeom>
          </p:spPr>
        </p:pic>
        <p:sp>
          <p:nvSpPr>
            <p:cNvPr id="40" name="Шестиугольник 39">
              <a:extLst>
                <a:ext uri="{FF2B5EF4-FFF2-40B4-BE49-F238E27FC236}">
                  <a16:creationId xmlns:a16="http://schemas.microsoft.com/office/drawing/2014/main" id="{A7616F9B-1DF0-C06F-1EDB-475B7F4F6042}"/>
                </a:ext>
              </a:extLst>
            </p:cNvPr>
            <p:cNvSpPr/>
            <p:nvPr/>
          </p:nvSpPr>
          <p:spPr>
            <a:xfrm>
              <a:off x="-797761" y="3783161"/>
              <a:ext cx="1706866" cy="1471438"/>
            </a:xfrm>
            <a:prstGeom prst="hexag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9763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Рисунок 1036">
            <a:extLst>
              <a:ext uri="{FF2B5EF4-FFF2-40B4-BE49-F238E27FC236}">
                <a16:creationId xmlns:a16="http://schemas.microsoft.com/office/drawing/2014/main" id="{0BDC3EBC-1AD5-155E-43C1-829EACBA75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95"/>
          <a:stretch/>
        </p:blipFill>
        <p:spPr>
          <a:xfrm>
            <a:off x="3440521" y="1"/>
            <a:ext cx="8751479" cy="6857998"/>
          </a:xfrm>
          <a:prstGeom prst="rect">
            <a:avLst/>
          </a:prstGeom>
        </p:spPr>
      </p:pic>
      <p:sp>
        <p:nvSpPr>
          <p:cNvPr id="1079" name="Прямоугольник 1078">
            <a:extLst>
              <a:ext uri="{FF2B5EF4-FFF2-40B4-BE49-F238E27FC236}">
                <a16:creationId xmlns:a16="http://schemas.microsoft.com/office/drawing/2014/main" id="{4EAF8C29-C91B-A6B8-DC86-707AF9A651E6}"/>
              </a:ext>
            </a:extLst>
          </p:cNvPr>
          <p:cNvSpPr/>
          <p:nvPr/>
        </p:nvSpPr>
        <p:spPr>
          <a:xfrm>
            <a:off x="5519936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BCC17E1-E85F-80A5-4024-1E0CC4139F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r="21127"/>
          <a:stretch/>
        </p:blipFill>
        <p:spPr>
          <a:xfrm>
            <a:off x="2423593" y="0"/>
            <a:ext cx="9768408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Преимущества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3790950" y="620688"/>
            <a:ext cx="840105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5" name="TextBox 1034">
            <a:extLst>
              <a:ext uri="{FF2B5EF4-FFF2-40B4-BE49-F238E27FC236}">
                <a16:creationId xmlns:a16="http://schemas.microsoft.com/office/drawing/2014/main" id="{737B50E3-F12F-A209-1779-2D0CEA0C98F5}"/>
              </a:ext>
            </a:extLst>
          </p:cNvPr>
          <p:cNvSpPr txBox="1"/>
          <p:nvPr/>
        </p:nvSpPr>
        <p:spPr>
          <a:xfrm>
            <a:off x="473308" y="1383783"/>
            <a:ext cx="7710924" cy="4853529"/>
          </a:xfrm>
          <a:prstGeom prst="rect">
            <a:avLst/>
          </a:prstGeom>
          <a:noFill/>
        </p:spPr>
        <p:txBody>
          <a:bodyPr wrap="square" numCol="1">
            <a:noAutofit/>
          </a:bodyPr>
          <a:lstStyle/>
          <a:p>
            <a:pPr marL="342900" indent="-342900">
              <a:spcAft>
                <a:spcPts val="1600"/>
              </a:spcAft>
              <a:buClr>
                <a:srgbClr val="4BAD3B"/>
              </a:buClr>
              <a:buSzPct val="100000"/>
              <a:buBlip>
                <a:blip r:embed="rId4"/>
              </a:buBlip>
              <a:defRPr/>
            </a:pP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Реализация </a:t>
            </a:r>
            <a: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единого электронного цикла управления государственными (муниципальными) закупками</a:t>
            </a:r>
            <a:r>
              <a:rPr lang="ru-RU" sz="22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 </a:t>
            </a:r>
            <a:br>
              <a:rPr lang="ru-RU" sz="22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в соответствии с принципами Федеральной контрактной системы</a:t>
            </a:r>
          </a:p>
          <a:p>
            <a:pPr marL="342900" indent="-342900">
              <a:spcAft>
                <a:spcPts val="1600"/>
              </a:spcAft>
              <a:buClr>
                <a:srgbClr val="4BAD3B"/>
              </a:buClr>
              <a:buSzPct val="100000"/>
              <a:buBlip>
                <a:blip r:embed="rId4"/>
              </a:buBlip>
              <a:defRPr/>
            </a:pPr>
            <a: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Единое информационное пространство </a:t>
            </a:r>
            <a:b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для всех участников закупочного процесса</a:t>
            </a:r>
          </a:p>
          <a:p>
            <a:pPr marL="342900" indent="-342900">
              <a:spcAft>
                <a:spcPts val="1600"/>
              </a:spcAft>
              <a:buClr>
                <a:srgbClr val="4BAD3B"/>
              </a:buClr>
              <a:buSzPct val="100000"/>
              <a:buBlip>
                <a:blip r:embed="rId4"/>
              </a:buBlip>
              <a:defRPr/>
            </a:pP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Реализация </a:t>
            </a:r>
            <a: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концепции «Электронного бюджета» </a:t>
            </a:r>
            <a:b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в части интеграции процессов исполнения бюджета </a:t>
            </a:r>
            <a:b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и государственных закупок</a:t>
            </a:r>
          </a:p>
          <a:p>
            <a:pPr marL="342900" indent="-342900">
              <a:spcAft>
                <a:spcPts val="1600"/>
              </a:spcAft>
              <a:buClr>
                <a:srgbClr val="4BAD3B"/>
              </a:buClr>
              <a:buSzPct val="100000"/>
              <a:buBlip>
                <a:blip r:embed="rId4"/>
              </a:buBlip>
              <a:defRPr/>
            </a:pPr>
            <a: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Гарантированное обеспечение лимитами </a:t>
            </a:r>
            <a:b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бюджетными ассигнованиями </a:t>
            </a: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будущих контрактов </a:t>
            </a:r>
            <a:b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на этапе формирования государственного заказа</a:t>
            </a:r>
          </a:p>
        </p:txBody>
      </p:sp>
      <p:grpSp>
        <p:nvGrpSpPr>
          <p:cNvPr id="1053" name="Группа 1052">
            <a:extLst>
              <a:ext uri="{FF2B5EF4-FFF2-40B4-BE49-F238E27FC236}">
                <a16:creationId xmlns:a16="http://schemas.microsoft.com/office/drawing/2014/main" id="{EA37D00C-9881-4BCE-0054-65917884D0E4}"/>
              </a:ext>
            </a:extLst>
          </p:cNvPr>
          <p:cNvGrpSpPr/>
          <p:nvPr/>
        </p:nvGrpSpPr>
        <p:grpSpPr>
          <a:xfrm>
            <a:off x="9161350" y="2404867"/>
            <a:ext cx="2557342" cy="2619675"/>
            <a:chOff x="9161350" y="2404867"/>
            <a:chExt cx="2557342" cy="2619675"/>
          </a:xfrm>
        </p:grpSpPr>
        <p:sp>
          <p:nvSpPr>
            <p:cNvPr id="1042" name="Прямоугольник: скругленные углы 1041">
              <a:extLst>
                <a:ext uri="{FF2B5EF4-FFF2-40B4-BE49-F238E27FC236}">
                  <a16:creationId xmlns:a16="http://schemas.microsoft.com/office/drawing/2014/main" id="{19439600-4D3B-64DE-EFAE-FFB7B2AD9F83}"/>
                </a:ext>
              </a:extLst>
            </p:cNvPr>
            <p:cNvSpPr/>
            <p:nvPr/>
          </p:nvSpPr>
          <p:spPr>
            <a:xfrm>
              <a:off x="9161350" y="2404867"/>
              <a:ext cx="2557342" cy="2619675"/>
            </a:xfrm>
            <a:prstGeom prst="roundRect">
              <a:avLst>
                <a:gd name="adj" fmla="val 13768"/>
              </a:avLst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C37F516D-C03F-984C-AE0B-4EF86CADDACB}"/>
                </a:ext>
              </a:extLst>
            </p:cNvPr>
            <p:cNvSpPr/>
            <p:nvPr/>
          </p:nvSpPr>
          <p:spPr>
            <a:xfrm>
              <a:off x="9393481" y="4282803"/>
              <a:ext cx="2111094" cy="5539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" panose="020B0502040204020203" pitchFamily="34" charset="0"/>
                  <a:cs typeface="Segoe UI Light" panose="020B0502040204020203" pitchFamily="34" charset="0"/>
                </a:rPr>
                <a:t>Программный комплекс</a:t>
              </a:r>
            </a:p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«</a:t>
              </a:r>
              <a:r>
                <a:rPr lang="en-US" sz="16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WEB-</a:t>
              </a:r>
              <a:r>
                <a:rPr lang="ru-RU" sz="16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Торги-КС» </a:t>
              </a:r>
            </a:p>
          </p:txBody>
        </p:sp>
        <p:grpSp>
          <p:nvGrpSpPr>
            <p:cNvPr id="1049" name="Группа 1048">
              <a:extLst>
                <a:ext uri="{FF2B5EF4-FFF2-40B4-BE49-F238E27FC236}">
                  <a16:creationId xmlns:a16="http://schemas.microsoft.com/office/drawing/2014/main" id="{DC9227E4-DA95-CA95-A8D3-B01C692CE603}"/>
                </a:ext>
              </a:extLst>
            </p:cNvPr>
            <p:cNvGrpSpPr/>
            <p:nvPr/>
          </p:nvGrpSpPr>
          <p:grpSpPr>
            <a:xfrm>
              <a:off x="9628758" y="2672445"/>
              <a:ext cx="1640538" cy="1414258"/>
              <a:chOff x="-797761" y="3783161"/>
              <a:chExt cx="1706866" cy="1471438"/>
            </a:xfrm>
          </p:grpSpPr>
          <p:sp>
            <p:nvSpPr>
              <p:cNvPr id="1050" name="Шестиугольник 1049">
                <a:extLst>
                  <a:ext uri="{FF2B5EF4-FFF2-40B4-BE49-F238E27FC236}">
                    <a16:creationId xmlns:a16="http://schemas.microsoft.com/office/drawing/2014/main" id="{F65C4354-E702-5C0D-1CA3-469CA023E4B4}"/>
                  </a:ext>
                </a:extLst>
              </p:cNvPr>
              <p:cNvSpPr/>
              <p:nvPr/>
            </p:nvSpPr>
            <p:spPr>
              <a:xfrm>
                <a:off x="-686814" y="3882401"/>
                <a:ext cx="1484972" cy="1280150"/>
              </a:xfrm>
              <a:prstGeom prst="hexag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051" name="Рисунок 1050">
                <a:extLst>
                  <a:ext uri="{FF2B5EF4-FFF2-40B4-BE49-F238E27FC236}">
                    <a16:creationId xmlns:a16="http://schemas.microsoft.com/office/drawing/2014/main" id="{EA11244C-C245-D128-C3B8-3822DFAFE2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62714" y="4087662"/>
                <a:ext cx="797834" cy="869631"/>
              </a:xfrm>
              <a:prstGeom prst="rect">
                <a:avLst/>
              </a:prstGeom>
            </p:spPr>
          </p:pic>
          <p:sp>
            <p:nvSpPr>
              <p:cNvPr id="1052" name="Шестиугольник 1051">
                <a:extLst>
                  <a:ext uri="{FF2B5EF4-FFF2-40B4-BE49-F238E27FC236}">
                    <a16:creationId xmlns:a16="http://schemas.microsoft.com/office/drawing/2014/main" id="{9A117ED9-EC38-F7D0-05A6-74FCEC4BB124}"/>
                  </a:ext>
                </a:extLst>
              </p:cNvPr>
              <p:cNvSpPr/>
              <p:nvPr/>
            </p:nvSpPr>
            <p:spPr>
              <a:xfrm>
                <a:off x="-797761" y="3783161"/>
                <a:ext cx="1706866" cy="1471438"/>
              </a:xfrm>
              <a:prstGeom prst="hexagon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445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Рисунок 1036">
            <a:extLst>
              <a:ext uri="{FF2B5EF4-FFF2-40B4-BE49-F238E27FC236}">
                <a16:creationId xmlns:a16="http://schemas.microsoft.com/office/drawing/2014/main" id="{0BDC3EBC-1AD5-155E-43C1-829EACBA75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95"/>
          <a:stretch/>
        </p:blipFill>
        <p:spPr>
          <a:xfrm>
            <a:off x="3440521" y="1"/>
            <a:ext cx="8751479" cy="6857998"/>
          </a:xfrm>
          <a:prstGeom prst="rect">
            <a:avLst/>
          </a:prstGeom>
        </p:spPr>
      </p:pic>
      <p:sp>
        <p:nvSpPr>
          <p:cNvPr id="1079" name="Прямоугольник 1078">
            <a:extLst>
              <a:ext uri="{FF2B5EF4-FFF2-40B4-BE49-F238E27FC236}">
                <a16:creationId xmlns:a16="http://schemas.microsoft.com/office/drawing/2014/main" id="{4EAF8C29-C91B-A6B8-DC86-707AF9A651E6}"/>
              </a:ext>
            </a:extLst>
          </p:cNvPr>
          <p:cNvSpPr/>
          <p:nvPr/>
        </p:nvSpPr>
        <p:spPr>
          <a:xfrm>
            <a:off x="5519936" y="1"/>
            <a:ext cx="6672063" cy="2492893"/>
          </a:xfrm>
          <a:prstGeom prst="rect">
            <a:avLst/>
          </a:prstGeom>
          <a:gradFill flip="none" rotWithShape="1">
            <a:gsLst>
              <a:gs pos="41000">
                <a:srgbClr val="232C30"/>
              </a:gs>
              <a:gs pos="87000">
                <a:srgbClr val="232C30">
                  <a:alpha val="0"/>
                </a:srgb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BCC17E1-E85F-80A5-4024-1E0CC4139F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r="21127"/>
          <a:stretch/>
        </p:blipFill>
        <p:spPr>
          <a:xfrm>
            <a:off x="2423593" y="0"/>
            <a:ext cx="9768408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Преимущества</a:t>
            </a:r>
          </a:p>
        </p:txBody>
      </p:sp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0" y="620688"/>
            <a:ext cx="33536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 flipH="1">
            <a:off x="3790950" y="620688"/>
            <a:ext cx="8401050" cy="0"/>
          </a:xfrm>
          <a:prstGeom prst="line">
            <a:avLst/>
          </a:prstGeom>
          <a:ln w="15875">
            <a:solidFill>
              <a:srgbClr val="D4572D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5" name="TextBox 1034">
            <a:extLst>
              <a:ext uri="{FF2B5EF4-FFF2-40B4-BE49-F238E27FC236}">
                <a16:creationId xmlns:a16="http://schemas.microsoft.com/office/drawing/2014/main" id="{737B50E3-F12F-A209-1779-2D0CEA0C98F5}"/>
              </a:ext>
            </a:extLst>
          </p:cNvPr>
          <p:cNvSpPr txBox="1"/>
          <p:nvPr/>
        </p:nvSpPr>
        <p:spPr>
          <a:xfrm>
            <a:off x="473308" y="1591818"/>
            <a:ext cx="7710924" cy="4348980"/>
          </a:xfrm>
          <a:prstGeom prst="rect">
            <a:avLst/>
          </a:prstGeom>
          <a:noFill/>
        </p:spPr>
        <p:txBody>
          <a:bodyPr wrap="square" numCol="1">
            <a:noAutofit/>
          </a:bodyPr>
          <a:lstStyle/>
          <a:p>
            <a:pPr marL="342900" indent="-342900">
              <a:spcAft>
                <a:spcPts val="1600"/>
              </a:spcAft>
              <a:buClr>
                <a:srgbClr val="4BAD3B"/>
              </a:buClr>
              <a:buSzPct val="100000"/>
              <a:buBlip>
                <a:blip r:embed="rId4"/>
              </a:buBlip>
              <a:defRPr/>
            </a:pP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Надежные средства </a:t>
            </a:r>
            <a: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шифрования и защиты передаваемых данных</a:t>
            </a:r>
          </a:p>
          <a:p>
            <a:pPr marL="342900" indent="-342900">
              <a:spcAft>
                <a:spcPts val="1600"/>
              </a:spcAft>
              <a:buClr>
                <a:srgbClr val="4BAD3B"/>
              </a:buClr>
              <a:buSzPct val="100000"/>
              <a:buBlip>
                <a:blip r:embed="rId4"/>
              </a:buBlip>
              <a:defRPr/>
            </a:pP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Интеграция</a:t>
            </a:r>
            <a: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с ЕИС и электронными торговыми площадками</a:t>
            </a:r>
          </a:p>
          <a:p>
            <a:pPr marL="342900" indent="-342900">
              <a:spcAft>
                <a:spcPts val="1600"/>
              </a:spcAft>
              <a:buClr>
                <a:srgbClr val="4BAD3B"/>
              </a:buClr>
              <a:buSzPct val="100000"/>
              <a:buBlip>
                <a:blip r:embed="rId4"/>
              </a:buBlip>
              <a:defRPr/>
            </a:pPr>
            <a: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Юридически значимый электронный документооборот. </a:t>
            </a: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Применение электронной подписи</a:t>
            </a:r>
          </a:p>
          <a:p>
            <a:pPr marL="342900" indent="-342900">
              <a:spcAft>
                <a:spcPts val="1600"/>
              </a:spcAft>
              <a:buClr>
                <a:srgbClr val="4BAD3B"/>
              </a:buClr>
              <a:buSzPct val="100000"/>
              <a:buBlip>
                <a:blip r:embed="rId4"/>
              </a:buBlip>
              <a:defRPr/>
            </a:pPr>
            <a: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Мобильные технологии: </a:t>
            </a: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аналитическая отчетность </a:t>
            </a:r>
            <a:b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и документооборот на планшетах и смартфонах</a:t>
            </a:r>
          </a:p>
          <a:p>
            <a:pPr marL="342900" indent="-342900">
              <a:spcAft>
                <a:spcPts val="1600"/>
              </a:spcAft>
              <a:buClr>
                <a:srgbClr val="4BAD3B"/>
              </a:buClr>
              <a:buSzPct val="100000"/>
              <a:buBlip>
                <a:blip r:embed="rId4"/>
              </a:buBlip>
              <a:defRPr/>
            </a:pPr>
            <a:r>
              <a:rPr lang="ru-RU" sz="2200" dirty="0">
                <a:solidFill>
                  <a:srgbClr val="D4572D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Технологический суверенитет: </a:t>
            </a:r>
            <a:r>
              <a:rPr 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только отечественные компоненты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F600B4F-206D-47FD-BF18-4551C6CBE7DD}"/>
              </a:ext>
            </a:extLst>
          </p:cNvPr>
          <p:cNvGrpSpPr/>
          <p:nvPr/>
        </p:nvGrpSpPr>
        <p:grpSpPr>
          <a:xfrm>
            <a:off x="9161350" y="2404867"/>
            <a:ext cx="2557342" cy="2619675"/>
            <a:chOff x="9161350" y="2404867"/>
            <a:chExt cx="2557342" cy="2619675"/>
          </a:xfrm>
        </p:grpSpPr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id="{EEE3F338-2729-E5A0-BB84-DAEF295EFD6F}"/>
                </a:ext>
              </a:extLst>
            </p:cNvPr>
            <p:cNvSpPr/>
            <p:nvPr/>
          </p:nvSpPr>
          <p:spPr>
            <a:xfrm>
              <a:off x="9161350" y="2404867"/>
              <a:ext cx="2557342" cy="2619675"/>
            </a:xfrm>
            <a:prstGeom prst="roundRect">
              <a:avLst>
                <a:gd name="adj" fmla="val 13768"/>
              </a:avLst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FE43669-0A1B-26B7-9B03-58C7E9474CFD}"/>
                </a:ext>
              </a:extLst>
            </p:cNvPr>
            <p:cNvSpPr/>
            <p:nvPr/>
          </p:nvSpPr>
          <p:spPr>
            <a:xfrm>
              <a:off x="9393481" y="4282803"/>
              <a:ext cx="2111094" cy="5539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" panose="020B0502040204020203" pitchFamily="34" charset="0"/>
                  <a:cs typeface="Segoe UI Light" panose="020B0502040204020203" pitchFamily="34" charset="0"/>
                </a:rPr>
                <a:t>Программный комплекс</a:t>
              </a:r>
            </a:p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«</a:t>
              </a:r>
              <a:r>
                <a:rPr lang="en-US" sz="16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WEB-</a:t>
              </a:r>
              <a:r>
                <a:rPr lang="ru-RU" sz="16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Торги-КС» </a:t>
              </a:r>
            </a:p>
          </p:txBody>
        </p: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8E84BC4F-0C3D-3ED0-75E4-90CF2EAB53B9}"/>
                </a:ext>
              </a:extLst>
            </p:cNvPr>
            <p:cNvGrpSpPr/>
            <p:nvPr/>
          </p:nvGrpSpPr>
          <p:grpSpPr>
            <a:xfrm>
              <a:off x="9628758" y="2672445"/>
              <a:ext cx="1640538" cy="1414258"/>
              <a:chOff x="-797761" y="3783161"/>
              <a:chExt cx="1706866" cy="1471438"/>
            </a:xfrm>
          </p:grpSpPr>
          <p:sp>
            <p:nvSpPr>
              <p:cNvPr id="7" name="Шестиугольник 6">
                <a:extLst>
                  <a:ext uri="{FF2B5EF4-FFF2-40B4-BE49-F238E27FC236}">
                    <a16:creationId xmlns:a16="http://schemas.microsoft.com/office/drawing/2014/main" id="{1879E7B4-9017-EC90-6289-9753B2BE9E1D}"/>
                  </a:ext>
                </a:extLst>
              </p:cNvPr>
              <p:cNvSpPr/>
              <p:nvPr/>
            </p:nvSpPr>
            <p:spPr>
              <a:xfrm>
                <a:off x="-686814" y="3882401"/>
                <a:ext cx="1484972" cy="1280150"/>
              </a:xfrm>
              <a:prstGeom prst="hexag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8" name="Рисунок 7">
                <a:extLst>
                  <a:ext uri="{FF2B5EF4-FFF2-40B4-BE49-F238E27FC236}">
                    <a16:creationId xmlns:a16="http://schemas.microsoft.com/office/drawing/2014/main" id="{5F0F93BC-B217-F3B8-7D5C-18B1EA1FA2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62714" y="4087662"/>
                <a:ext cx="797834" cy="869631"/>
              </a:xfrm>
              <a:prstGeom prst="rect">
                <a:avLst/>
              </a:prstGeom>
            </p:spPr>
          </p:pic>
          <p:sp>
            <p:nvSpPr>
              <p:cNvPr id="9" name="Шестиугольник 8">
                <a:extLst>
                  <a:ext uri="{FF2B5EF4-FFF2-40B4-BE49-F238E27FC236}">
                    <a16:creationId xmlns:a16="http://schemas.microsoft.com/office/drawing/2014/main" id="{2E9C5C7B-4BD2-0C23-3BFD-9C6C2EDAA80B}"/>
                  </a:ext>
                </a:extLst>
              </p:cNvPr>
              <p:cNvSpPr/>
              <p:nvPr/>
            </p:nvSpPr>
            <p:spPr>
              <a:xfrm>
                <a:off x="-797761" y="3783161"/>
                <a:ext cx="1706866" cy="1471438"/>
              </a:xfrm>
              <a:prstGeom prst="hexagon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2723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Шестиугольник 37">
            <a:extLst>
              <a:ext uri="{FF2B5EF4-FFF2-40B4-BE49-F238E27FC236}">
                <a16:creationId xmlns:a16="http://schemas.microsoft.com/office/drawing/2014/main" id="{86F5E94E-CBEC-264C-996F-C11BAA208878}"/>
              </a:ext>
            </a:extLst>
          </p:cNvPr>
          <p:cNvSpPr/>
          <p:nvPr/>
        </p:nvSpPr>
        <p:spPr>
          <a:xfrm>
            <a:off x="5226090" y="2826845"/>
            <a:ext cx="1739821" cy="1499847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DA6DE879-FE46-E812-EBD4-872EDF06E5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146" y="3053498"/>
            <a:ext cx="547116" cy="596351"/>
          </a:xfrm>
          <a:prstGeom prst="rect">
            <a:avLst/>
          </a:prstGeom>
        </p:spPr>
      </p:pic>
      <p:sp>
        <p:nvSpPr>
          <p:cNvPr id="40" name="Шестиугольник 39">
            <a:extLst>
              <a:ext uri="{FF2B5EF4-FFF2-40B4-BE49-F238E27FC236}">
                <a16:creationId xmlns:a16="http://schemas.microsoft.com/office/drawing/2014/main" id="{A7616F9B-1DF0-C06F-1EDB-475B7F4F6042}"/>
              </a:ext>
            </a:extLst>
          </p:cNvPr>
          <p:cNvSpPr/>
          <p:nvPr/>
        </p:nvSpPr>
        <p:spPr>
          <a:xfrm>
            <a:off x="5096102" y="2710574"/>
            <a:ext cx="1999797" cy="1723963"/>
          </a:xfrm>
          <a:prstGeom prst="hexagon">
            <a:avLst/>
          </a:prstGeom>
          <a:noFill/>
          <a:ln>
            <a:solidFill>
              <a:srgbClr val="D45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CDDB05-514D-E260-8E62-A22A008E47E6}"/>
              </a:ext>
            </a:extLst>
          </p:cNvPr>
          <p:cNvSpPr txBox="1"/>
          <p:nvPr/>
        </p:nvSpPr>
        <p:spPr>
          <a:xfrm>
            <a:off x="5450309" y="3681369"/>
            <a:ext cx="1291383" cy="586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Segoe UI Light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Базовый модуль</a:t>
            </a:r>
            <a:endParaRPr lang="ru-RU" sz="1400" b="1" dirty="0">
              <a:latin typeface="Segoe UI Light" panose="020B0502040204020203" pitchFamily="34" charset="0"/>
              <a:ea typeface="Segoe UI Emoji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0" name="Заголовок 1">
            <a:extLst>
              <a:ext uri="{FF2B5EF4-FFF2-40B4-BE49-F238E27FC236}">
                <a16:creationId xmlns:a16="http://schemas.microsoft.com/office/drawing/2014/main" id="{1E07433B-6B9B-C7C7-6FB7-4074F4C21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969" y="128390"/>
            <a:ext cx="8792064" cy="620618"/>
          </a:xfrm>
          <a:solidFill>
            <a:srgbClr val="242C30"/>
          </a:solidFill>
        </p:spPr>
        <p:txBody>
          <a:bodyPr/>
          <a:lstStyle/>
          <a:p>
            <a:r>
              <a:rPr lang="ru-RU" sz="3600" dirty="0">
                <a:cs typeface="Segoe UI Light" panose="020B0502040204020203" pitchFamily="34" charset="0"/>
              </a:rPr>
              <a:t>Модульный состав ПК «</a:t>
            </a:r>
            <a:r>
              <a:rPr lang="en-US" sz="3600" dirty="0">
                <a:cs typeface="Segoe UI Light" panose="020B0502040204020203" pitchFamily="34" charset="0"/>
              </a:rPr>
              <a:t>WEB-</a:t>
            </a:r>
            <a:r>
              <a:rPr lang="ru-RU" sz="3600" dirty="0">
                <a:cs typeface="Segoe UI Light" panose="020B0502040204020203" pitchFamily="34" charset="0"/>
              </a:rPr>
              <a:t>Торги-КС» </a:t>
            </a:r>
          </a:p>
        </p:txBody>
      </p:sp>
      <p:grpSp>
        <p:nvGrpSpPr>
          <p:cNvPr id="138" name="Группа 137">
            <a:extLst>
              <a:ext uri="{FF2B5EF4-FFF2-40B4-BE49-F238E27FC236}">
                <a16:creationId xmlns:a16="http://schemas.microsoft.com/office/drawing/2014/main" id="{5A791E04-0F3C-A3CA-59A1-5EBAD9D4D370}"/>
              </a:ext>
            </a:extLst>
          </p:cNvPr>
          <p:cNvGrpSpPr/>
          <p:nvPr/>
        </p:nvGrpSpPr>
        <p:grpSpPr>
          <a:xfrm>
            <a:off x="5096102" y="980728"/>
            <a:ext cx="1999797" cy="1723963"/>
            <a:chOff x="5096102" y="980728"/>
            <a:chExt cx="1999797" cy="1723963"/>
          </a:xfrm>
        </p:grpSpPr>
        <p:sp>
          <p:nvSpPr>
            <p:cNvPr id="65" name="Шестиугольник 64">
              <a:extLst>
                <a:ext uri="{FF2B5EF4-FFF2-40B4-BE49-F238E27FC236}">
                  <a16:creationId xmlns:a16="http://schemas.microsoft.com/office/drawing/2014/main" id="{F3580DB7-6687-F3FB-096A-84FD7914B20B}"/>
                </a:ext>
              </a:extLst>
            </p:cNvPr>
            <p:cNvSpPr/>
            <p:nvPr/>
          </p:nvSpPr>
          <p:spPr>
            <a:xfrm>
              <a:off x="5226090" y="1096999"/>
              <a:ext cx="1739821" cy="1499847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Шестиугольник 65">
              <a:extLst>
                <a:ext uri="{FF2B5EF4-FFF2-40B4-BE49-F238E27FC236}">
                  <a16:creationId xmlns:a16="http://schemas.microsoft.com/office/drawing/2014/main" id="{2504F5DF-B9A9-7C34-A3BA-4E75C0768854}"/>
                </a:ext>
              </a:extLst>
            </p:cNvPr>
            <p:cNvSpPr/>
            <p:nvPr/>
          </p:nvSpPr>
          <p:spPr>
            <a:xfrm>
              <a:off x="5096102" y="980728"/>
              <a:ext cx="1999797" cy="1723963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90C2CF4-CD42-9CA2-7A92-C0A1C8809404}"/>
                </a:ext>
              </a:extLst>
            </p:cNvPr>
            <p:cNvSpPr txBox="1"/>
            <p:nvPr/>
          </p:nvSpPr>
          <p:spPr>
            <a:xfrm>
              <a:off x="5322282" y="1800216"/>
              <a:ext cx="1547437" cy="586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  <a:t>Малые </a:t>
              </a:r>
              <a:b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</a:br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  <a:t>закупки</a:t>
              </a:r>
            </a:p>
          </p:txBody>
        </p:sp>
        <p:pic>
          <p:nvPicPr>
            <p:cNvPr id="93" name="Рисунок 92">
              <a:extLst>
                <a:ext uri="{FF2B5EF4-FFF2-40B4-BE49-F238E27FC236}">
                  <a16:creationId xmlns:a16="http://schemas.microsoft.com/office/drawing/2014/main" id="{94EC3416-2966-C250-F8C9-5611DD6BE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0968" y="1375236"/>
              <a:ext cx="390064" cy="390064"/>
            </a:xfrm>
            <a:prstGeom prst="rect">
              <a:avLst/>
            </a:prstGeom>
          </p:spPr>
        </p:pic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102E5233-AC7D-5340-924D-35F4FA0BF547}"/>
              </a:ext>
            </a:extLst>
          </p:cNvPr>
          <p:cNvGrpSpPr/>
          <p:nvPr/>
        </p:nvGrpSpPr>
        <p:grpSpPr>
          <a:xfrm>
            <a:off x="6666560" y="1848528"/>
            <a:ext cx="1999797" cy="1723963"/>
            <a:chOff x="6666560" y="1848528"/>
            <a:chExt cx="1999797" cy="1723963"/>
          </a:xfrm>
        </p:grpSpPr>
        <p:sp>
          <p:nvSpPr>
            <p:cNvPr id="6" name="Шестиугольник 5">
              <a:extLst>
                <a:ext uri="{FF2B5EF4-FFF2-40B4-BE49-F238E27FC236}">
                  <a16:creationId xmlns:a16="http://schemas.microsoft.com/office/drawing/2014/main" id="{250CCBBC-ACB4-1B68-CD51-7F4EEC039DE6}"/>
                </a:ext>
              </a:extLst>
            </p:cNvPr>
            <p:cNvSpPr/>
            <p:nvPr/>
          </p:nvSpPr>
          <p:spPr>
            <a:xfrm>
              <a:off x="6796548" y="1964799"/>
              <a:ext cx="1739821" cy="1499847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Шестиугольник 7">
              <a:extLst>
                <a:ext uri="{FF2B5EF4-FFF2-40B4-BE49-F238E27FC236}">
                  <a16:creationId xmlns:a16="http://schemas.microsoft.com/office/drawing/2014/main" id="{B2EC492F-D038-5120-66AF-5B208FE53764}"/>
                </a:ext>
              </a:extLst>
            </p:cNvPr>
            <p:cNvSpPr/>
            <p:nvPr/>
          </p:nvSpPr>
          <p:spPr>
            <a:xfrm>
              <a:off x="6666560" y="1848528"/>
              <a:ext cx="1999797" cy="1723963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4B8B5E0-CBF0-1CFD-7EC4-1BCA3887FF84}"/>
                </a:ext>
              </a:extLst>
            </p:cNvPr>
            <p:cNvSpPr txBox="1"/>
            <p:nvPr/>
          </p:nvSpPr>
          <p:spPr>
            <a:xfrm>
              <a:off x="6901275" y="2668016"/>
              <a:ext cx="1530366" cy="586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  <a:t>Региональный </a:t>
              </a: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  <a:t>каталог ТРУ </a:t>
              </a:r>
            </a:p>
          </p:txBody>
        </p:sp>
        <p:pic>
          <p:nvPicPr>
            <p:cNvPr id="94" name="Рисунок 93">
              <a:extLst>
                <a:ext uri="{FF2B5EF4-FFF2-40B4-BE49-F238E27FC236}">
                  <a16:creationId xmlns:a16="http://schemas.microsoft.com/office/drawing/2014/main" id="{45B16100-1429-0F61-3887-EBB1406C6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2718" y="2198661"/>
              <a:ext cx="567482" cy="542260"/>
            </a:xfrm>
            <a:prstGeom prst="rect">
              <a:avLst/>
            </a:prstGeom>
          </p:spPr>
        </p:pic>
      </p:grpSp>
      <p:grpSp>
        <p:nvGrpSpPr>
          <p:cNvPr id="140" name="Группа 139">
            <a:extLst>
              <a:ext uri="{FF2B5EF4-FFF2-40B4-BE49-F238E27FC236}">
                <a16:creationId xmlns:a16="http://schemas.microsoft.com/office/drawing/2014/main" id="{B8C1E3B4-E217-B871-2EB9-E7523820A324}"/>
              </a:ext>
            </a:extLst>
          </p:cNvPr>
          <p:cNvGrpSpPr/>
          <p:nvPr/>
        </p:nvGrpSpPr>
        <p:grpSpPr>
          <a:xfrm>
            <a:off x="6666560" y="3572492"/>
            <a:ext cx="1999797" cy="1723963"/>
            <a:chOff x="6666560" y="3572492"/>
            <a:chExt cx="1999797" cy="1723963"/>
          </a:xfrm>
        </p:grpSpPr>
        <p:sp>
          <p:nvSpPr>
            <p:cNvPr id="11" name="Шестиугольник 10">
              <a:extLst>
                <a:ext uri="{FF2B5EF4-FFF2-40B4-BE49-F238E27FC236}">
                  <a16:creationId xmlns:a16="http://schemas.microsoft.com/office/drawing/2014/main" id="{B6519BB6-EB1C-BC67-DB43-B5449FB61845}"/>
                </a:ext>
              </a:extLst>
            </p:cNvPr>
            <p:cNvSpPr/>
            <p:nvPr/>
          </p:nvSpPr>
          <p:spPr>
            <a:xfrm>
              <a:off x="6796548" y="3688763"/>
              <a:ext cx="1739821" cy="1499847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Шестиугольник 11">
              <a:extLst>
                <a:ext uri="{FF2B5EF4-FFF2-40B4-BE49-F238E27FC236}">
                  <a16:creationId xmlns:a16="http://schemas.microsoft.com/office/drawing/2014/main" id="{A8B2F0A5-4617-4950-3965-CD0B4C51CB5F}"/>
                </a:ext>
              </a:extLst>
            </p:cNvPr>
            <p:cNvSpPr/>
            <p:nvPr/>
          </p:nvSpPr>
          <p:spPr>
            <a:xfrm>
              <a:off x="6666560" y="3572492"/>
              <a:ext cx="1999797" cy="1723963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E04FB1-1631-7BB3-39ED-87323BC20EFD}"/>
                </a:ext>
              </a:extLst>
            </p:cNvPr>
            <p:cNvSpPr txBox="1"/>
            <p:nvPr/>
          </p:nvSpPr>
          <p:spPr>
            <a:xfrm>
              <a:off x="6756179" y="4391980"/>
              <a:ext cx="1820560" cy="586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  <a:t>Муниципальные заказчики</a:t>
              </a:r>
            </a:p>
          </p:txBody>
        </p:sp>
        <p:pic>
          <p:nvPicPr>
            <p:cNvPr id="95" name="Рисунок 94">
              <a:extLst>
                <a:ext uri="{FF2B5EF4-FFF2-40B4-BE49-F238E27FC236}">
                  <a16:creationId xmlns:a16="http://schemas.microsoft.com/office/drawing/2014/main" id="{99BFFB40-F4DA-6614-4AC3-1806B7562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1409" y="3999394"/>
              <a:ext cx="621822" cy="356706"/>
            </a:xfrm>
            <a:prstGeom prst="rect">
              <a:avLst/>
            </a:prstGeom>
          </p:spPr>
        </p:pic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B79B8164-CF11-EEF4-FDD9-FAE42CE15F79}"/>
              </a:ext>
            </a:extLst>
          </p:cNvPr>
          <p:cNvGrpSpPr/>
          <p:nvPr/>
        </p:nvGrpSpPr>
        <p:grpSpPr>
          <a:xfrm>
            <a:off x="5101206" y="4429010"/>
            <a:ext cx="1999797" cy="1723963"/>
            <a:chOff x="5101206" y="4429010"/>
            <a:chExt cx="1999797" cy="1723963"/>
          </a:xfrm>
        </p:grpSpPr>
        <p:sp>
          <p:nvSpPr>
            <p:cNvPr id="61" name="Шестиугольник 60">
              <a:extLst>
                <a:ext uri="{FF2B5EF4-FFF2-40B4-BE49-F238E27FC236}">
                  <a16:creationId xmlns:a16="http://schemas.microsoft.com/office/drawing/2014/main" id="{4546C255-A629-8A88-A497-1F083CDF35D2}"/>
                </a:ext>
              </a:extLst>
            </p:cNvPr>
            <p:cNvSpPr/>
            <p:nvPr/>
          </p:nvSpPr>
          <p:spPr>
            <a:xfrm>
              <a:off x="5231193" y="4545281"/>
              <a:ext cx="1739821" cy="1499847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Шестиугольник 61">
              <a:extLst>
                <a:ext uri="{FF2B5EF4-FFF2-40B4-BE49-F238E27FC236}">
                  <a16:creationId xmlns:a16="http://schemas.microsoft.com/office/drawing/2014/main" id="{5CF1557C-4189-A151-7F92-468D3F979F86}"/>
                </a:ext>
              </a:extLst>
            </p:cNvPr>
            <p:cNvSpPr/>
            <p:nvPr/>
          </p:nvSpPr>
          <p:spPr>
            <a:xfrm>
              <a:off x="5101206" y="4429010"/>
              <a:ext cx="1999797" cy="1723963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C2C913A-8E88-8ACB-124D-40328B97DF7D}"/>
                </a:ext>
              </a:extLst>
            </p:cNvPr>
            <p:cNvSpPr txBox="1"/>
            <p:nvPr/>
          </p:nvSpPr>
          <p:spPr>
            <a:xfrm>
              <a:off x="5230067" y="5248498"/>
              <a:ext cx="1742073" cy="586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  <a:t>Закупки </a:t>
              </a:r>
              <a:b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</a:br>
              <a:r>
                <a:rPr lang="ru-RU" sz="14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  <a:t>по 223-ФЗ</a:t>
              </a:r>
            </a:p>
          </p:txBody>
        </p:sp>
        <p:pic>
          <p:nvPicPr>
            <p:cNvPr id="96" name="Рисунок 95">
              <a:extLst>
                <a:ext uri="{FF2B5EF4-FFF2-40B4-BE49-F238E27FC236}">
                  <a16:creationId xmlns:a16="http://schemas.microsoft.com/office/drawing/2014/main" id="{E379BC47-36AD-F425-2D96-141FE3139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0418" y="4815258"/>
              <a:ext cx="469642" cy="429842"/>
            </a:xfrm>
            <a:prstGeom prst="rect">
              <a:avLst/>
            </a:prstGeom>
          </p:spPr>
        </p:pic>
      </p:grpSp>
      <p:grpSp>
        <p:nvGrpSpPr>
          <p:cNvPr id="137" name="Группа 136">
            <a:extLst>
              <a:ext uri="{FF2B5EF4-FFF2-40B4-BE49-F238E27FC236}">
                <a16:creationId xmlns:a16="http://schemas.microsoft.com/office/drawing/2014/main" id="{11316062-6F45-E5B7-79E9-8805DBA54E2A}"/>
              </a:ext>
            </a:extLst>
          </p:cNvPr>
          <p:cNvGrpSpPr/>
          <p:nvPr/>
        </p:nvGrpSpPr>
        <p:grpSpPr>
          <a:xfrm>
            <a:off x="3525643" y="3572492"/>
            <a:ext cx="1999797" cy="1723963"/>
            <a:chOff x="3525643" y="3572492"/>
            <a:chExt cx="1999797" cy="1723963"/>
          </a:xfrm>
        </p:grpSpPr>
        <p:sp>
          <p:nvSpPr>
            <p:cNvPr id="25" name="Шестиугольник 24">
              <a:extLst>
                <a:ext uri="{FF2B5EF4-FFF2-40B4-BE49-F238E27FC236}">
                  <a16:creationId xmlns:a16="http://schemas.microsoft.com/office/drawing/2014/main" id="{E7F4AB3B-AA90-9FE6-2BD6-E43147C80771}"/>
                </a:ext>
              </a:extLst>
            </p:cNvPr>
            <p:cNvSpPr/>
            <p:nvPr/>
          </p:nvSpPr>
          <p:spPr>
            <a:xfrm>
              <a:off x="3655631" y="3688763"/>
              <a:ext cx="1739821" cy="1499847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Шестиугольник 26">
              <a:extLst>
                <a:ext uri="{FF2B5EF4-FFF2-40B4-BE49-F238E27FC236}">
                  <a16:creationId xmlns:a16="http://schemas.microsoft.com/office/drawing/2014/main" id="{EE57FB3F-2E6E-DEAB-718F-28DF23368560}"/>
                </a:ext>
              </a:extLst>
            </p:cNvPr>
            <p:cNvSpPr/>
            <p:nvPr/>
          </p:nvSpPr>
          <p:spPr>
            <a:xfrm>
              <a:off x="3525643" y="3572492"/>
              <a:ext cx="1999797" cy="1723963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7AB7ED7-3445-6024-B053-7E64960C5484}"/>
                </a:ext>
              </a:extLst>
            </p:cNvPr>
            <p:cNvSpPr txBox="1"/>
            <p:nvPr/>
          </p:nvSpPr>
          <p:spPr>
            <a:xfrm>
              <a:off x="3678498" y="4387243"/>
              <a:ext cx="1694088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  <a:t>Обоснование НМЦК </a:t>
              </a:r>
              <a:br>
                <a:rPr lang="ru-RU" sz="12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</a:br>
              <a:r>
                <a:rPr lang="ru-RU" sz="1200" dirty="0">
                  <a:solidFill>
                    <a:schemeClr val="bg1"/>
                  </a:solidFill>
                  <a:latin typeface="Segoe UI Light" panose="020B0502040204020203" pitchFamily="34" charset="0"/>
                  <a:ea typeface="Segoe UI Emoji" panose="020B0502040204020203" pitchFamily="34" charset="0"/>
                  <a:cs typeface="Segoe UI Light" panose="020B0502040204020203" pitchFamily="34" charset="0"/>
                </a:rPr>
                <a:t>по лекарственным препаратам</a:t>
              </a:r>
            </a:p>
          </p:txBody>
        </p:sp>
        <p:pic>
          <p:nvPicPr>
            <p:cNvPr id="97" name="Рисунок 96">
              <a:extLst>
                <a:ext uri="{FF2B5EF4-FFF2-40B4-BE49-F238E27FC236}">
                  <a16:creationId xmlns:a16="http://schemas.microsoft.com/office/drawing/2014/main" id="{04023199-CD2E-8E14-2342-F32A5BB2C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4154" y="3906188"/>
              <a:ext cx="504580" cy="435620"/>
            </a:xfrm>
            <a:prstGeom prst="rect">
              <a:avLst/>
            </a:prstGeom>
          </p:spPr>
        </p:pic>
      </p:grpSp>
      <p:grpSp>
        <p:nvGrpSpPr>
          <p:cNvPr id="136" name="Группа 135">
            <a:extLst>
              <a:ext uri="{FF2B5EF4-FFF2-40B4-BE49-F238E27FC236}">
                <a16:creationId xmlns:a16="http://schemas.microsoft.com/office/drawing/2014/main" id="{A23F59FF-8CEF-8060-3CCA-6A405E110B44}"/>
              </a:ext>
            </a:extLst>
          </p:cNvPr>
          <p:cNvGrpSpPr/>
          <p:nvPr/>
        </p:nvGrpSpPr>
        <p:grpSpPr>
          <a:xfrm>
            <a:off x="3527018" y="1846894"/>
            <a:ext cx="1999797" cy="1723963"/>
            <a:chOff x="3527018" y="1846894"/>
            <a:chExt cx="1999797" cy="1723963"/>
          </a:xfrm>
        </p:grpSpPr>
        <p:grpSp>
          <p:nvGrpSpPr>
            <p:cNvPr id="103" name="Группа 102">
              <a:extLst>
                <a:ext uri="{FF2B5EF4-FFF2-40B4-BE49-F238E27FC236}">
                  <a16:creationId xmlns:a16="http://schemas.microsoft.com/office/drawing/2014/main" id="{563C6A1A-B813-18B7-4BD3-176F5079EF67}"/>
                </a:ext>
              </a:extLst>
            </p:cNvPr>
            <p:cNvGrpSpPr/>
            <p:nvPr/>
          </p:nvGrpSpPr>
          <p:grpSpPr>
            <a:xfrm>
              <a:off x="3527018" y="1846894"/>
              <a:ext cx="1999797" cy="1723963"/>
              <a:chOff x="1966528" y="2710509"/>
              <a:chExt cx="1999797" cy="1723963"/>
            </a:xfrm>
          </p:grpSpPr>
          <p:sp>
            <p:nvSpPr>
              <p:cNvPr id="81" name="Шестиугольник 80">
                <a:extLst>
                  <a:ext uri="{FF2B5EF4-FFF2-40B4-BE49-F238E27FC236}">
                    <a16:creationId xmlns:a16="http://schemas.microsoft.com/office/drawing/2014/main" id="{9D542642-007F-0B18-0AD3-B3A38F0D67E1}"/>
                  </a:ext>
                </a:extLst>
              </p:cNvPr>
              <p:cNvSpPr/>
              <p:nvPr/>
            </p:nvSpPr>
            <p:spPr>
              <a:xfrm>
                <a:off x="2096516" y="2826780"/>
                <a:ext cx="1739821" cy="1499847"/>
              </a:xfrm>
              <a:prstGeom prst="hexagon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2" name="Шестиугольник 81">
                <a:extLst>
                  <a:ext uri="{FF2B5EF4-FFF2-40B4-BE49-F238E27FC236}">
                    <a16:creationId xmlns:a16="http://schemas.microsoft.com/office/drawing/2014/main" id="{5D72BA4A-48FB-62B7-A5F8-81FDD9AFD49A}"/>
                  </a:ext>
                </a:extLst>
              </p:cNvPr>
              <p:cNvSpPr/>
              <p:nvPr/>
            </p:nvSpPr>
            <p:spPr>
              <a:xfrm>
                <a:off x="1966528" y="2710509"/>
                <a:ext cx="1999797" cy="1723963"/>
              </a:xfrm>
              <a:prstGeom prst="hexagon">
                <a:avLst/>
              </a:prstGeom>
              <a:noFill/>
              <a:ln>
                <a:solidFill>
                  <a:srgbClr val="D457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6A285F0A-8C16-A5DE-ED2B-62618F1BABA7}"/>
                  </a:ext>
                </a:extLst>
              </p:cNvPr>
              <p:cNvSpPr txBox="1"/>
              <p:nvPr/>
            </p:nvSpPr>
            <p:spPr>
              <a:xfrm>
                <a:off x="2201243" y="3644543"/>
                <a:ext cx="1530366" cy="52322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ru-RU" sz="14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  <a:t>Типовые </a:t>
                </a:r>
                <a:br>
                  <a:rPr lang="ru-RU" sz="14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</a:br>
                <a:r>
                  <a:rPr lang="ru-RU" sz="14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  <a:t>закупки</a:t>
                </a:r>
              </a:p>
            </p:txBody>
          </p:sp>
        </p:grpSp>
        <p:grpSp>
          <p:nvGrpSpPr>
            <p:cNvPr id="105" name="Группа 104">
              <a:extLst>
                <a:ext uri="{FF2B5EF4-FFF2-40B4-BE49-F238E27FC236}">
                  <a16:creationId xmlns:a16="http://schemas.microsoft.com/office/drawing/2014/main" id="{845DCEA9-9C1C-0751-6B50-AF649B9B2750}"/>
                </a:ext>
              </a:extLst>
            </p:cNvPr>
            <p:cNvGrpSpPr/>
            <p:nvPr/>
          </p:nvGrpSpPr>
          <p:grpSpPr>
            <a:xfrm>
              <a:off x="4355787" y="2252965"/>
              <a:ext cx="381314" cy="469308"/>
              <a:chOff x="6924124" y="3060656"/>
              <a:chExt cx="1162084" cy="1430256"/>
            </a:xfrm>
          </p:grpSpPr>
          <p:grpSp>
            <p:nvGrpSpPr>
              <p:cNvPr id="106" name="Группа 105">
                <a:extLst>
                  <a:ext uri="{FF2B5EF4-FFF2-40B4-BE49-F238E27FC236}">
                    <a16:creationId xmlns:a16="http://schemas.microsoft.com/office/drawing/2014/main" id="{511C1B15-4F77-E3C2-453A-9901D0426A9D}"/>
                  </a:ext>
                </a:extLst>
              </p:cNvPr>
              <p:cNvGrpSpPr/>
              <p:nvPr/>
            </p:nvGrpSpPr>
            <p:grpSpPr>
              <a:xfrm>
                <a:off x="6924124" y="3060656"/>
                <a:ext cx="1162084" cy="1430256"/>
                <a:chOff x="7780734" y="3684746"/>
                <a:chExt cx="236699" cy="291322"/>
              </a:xfrm>
            </p:grpSpPr>
            <p:grpSp>
              <p:nvGrpSpPr>
                <p:cNvPr id="109" name="Рисунок 78">
                  <a:extLst>
                    <a:ext uri="{FF2B5EF4-FFF2-40B4-BE49-F238E27FC236}">
                      <a16:creationId xmlns:a16="http://schemas.microsoft.com/office/drawing/2014/main" id="{AE3614CB-4996-0A68-4588-C32F8DF14E90}"/>
                    </a:ext>
                  </a:extLst>
                </p:cNvPr>
                <p:cNvGrpSpPr/>
                <p:nvPr/>
              </p:nvGrpSpPr>
              <p:grpSpPr>
                <a:xfrm>
                  <a:off x="7780734" y="3684746"/>
                  <a:ext cx="236699" cy="291322"/>
                  <a:chOff x="6354269" y="4161164"/>
                  <a:chExt cx="1292746" cy="1591072"/>
                </a:xfrm>
                <a:solidFill>
                  <a:schemeClr val="bg1"/>
                </a:solidFill>
              </p:grpSpPr>
              <p:sp>
                <p:nvSpPr>
                  <p:cNvPr id="111" name="Полилиния: фигура 110">
                    <a:extLst>
                      <a:ext uri="{FF2B5EF4-FFF2-40B4-BE49-F238E27FC236}">
                        <a16:creationId xmlns:a16="http://schemas.microsoft.com/office/drawing/2014/main" id="{76891328-BA47-677E-6379-4816FE5FA4A9}"/>
                      </a:ext>
                    </a:extLst>
                  </p:cNvPr>
                  <p:cNvSpPr/>
                  <p:nvPr/>
                </p:nvSpPr>
                <p:spPr>
                  <a:xfrm>
                    <a:off x="6553152" y="4509213"/>
                    <a:ext cx="497210" cy="99444"/>
                  </a:xfrm>
                  <a:custGeom>
                    <a:avLst/>
                    <a:gdLst>
                      <a:gd name="connsiteX0" fmla="*/ 49721 w 497209"/>
                      <a:gd name="connsiteY0" fmla="*/ 0 h 99442"/>
                      <a:gd name="connsiteX1" fmla="*/ 0 w 497209"/>
                      <a:gd name="connsiteY1" fmla="*/ 49721 h 99442"/>
                      <a:gd name="connsiteX2" fmla="*/ 49721 w 497209"/>
                      <a:gd name="connsiteY2" fmla="*/ 99442 h 99442"/>
                      <a:gd name="connsiteX3" fmla="*/ 447489 w 497209"/>
                      <a:gd name="connsiteY3" fmla="*/ 99442 h 99442"/>
                      <a:gd name="connsiteX4" fmla="*/ 497210 w 497209"/>
                      <a:gd name="connsiteY4" fmla="*/ 49721 h 99442"/>
                      <a:gd name="connsiteX5" fmla="*/ 447489 w 497209"/>
                      <a:gd name="connsiteY5" fmla="*/ 0 h 994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97209" h="99442">
                        <a:moveTo>
                          <a:pt x="49721" y="0"/>
                        </a:moveTo>
                        <a:cubicBezTo>
                          <a:pt x="22263" y="0"/>
                          <a:pt x="0" y="22263"/>
                          <a:pt x="0" y="49721"/>
                        </a:cubicBezTo>
                        <a:cubicBezTo>
                          <a:pt x="0" y="77179"/>
                          <a:pt x="22263" y="99442"/>
                          <a:pt x="49721" y="99442"/>
                        </a:cubicBezTo>
                        <a:lnTo>
                          <a:pt x="447489" y="99442"/>
                        </a:lnTo>
                        <a:cubicBezTo>
                          <a:pt x="474947" y="99442"/>
                          <a:pt x="497210" y="77179"/>
                          <a:pt x="497210" y="49721"/>
                        </a:cubicBezTo>
                        <a:cubicBezTo>
                          <a:pt x="497210" y="22263"/>
                          <a:pt x="474947" y="0"/>
                          <a:pt x="447489" y="0"/>
                        </a:cubicBezTo>
                        <a:close/>
                      </a:path>
                    </a:pathLst>
                  </a:custGeom>
                  <a:grpFill/>
                  <a:ln w="283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12" name="Полилиния: фигура 111">
                    <a:extLst>
                      <a:ext uri="{FF2B5EF4-FFF2-40B4-BE49-F238E27FC236}">
                        <a16:creationId xmlns:a16="http://schemas.microsoft.com/office/drawing/2014/main" id="{A9C15DC5-1773-B727-2737-DCF4FA4FA05A}"/>
                      </a:ext>
                    </a:extLst>
                  </p:cNvPr>
                  <p:cNvSpPr/>
                  <p:nvPr/>
                </p:nvSpPr>
                <p:spPr>
                  <a:xfrm>
                    <a:off x="6553152" y="4360047"/>
                    <a:ext cx="248605" cy="99444"/>
                  </a:xfrm>
                  <a:custGeom>
                    <a:avLst/>
                    <a:gdLst>
                      <a:gd name="connsiteX0" fmla="*/ 0 w 248604"/>
                      <a:gd name="connsiteY0" fmla="*/ 49721 h 99442"/>
                      <a:gd name="connsiteX1" fmla="*/ 49721 w 248604"/>
                      <a:gd name="connsiteY1" fmla="*/ 0 h 99442"/>
                      <a:gd name="connsiteX2" fmla="*/ 198884 w 248604"/>
                      <a:gd name="connsiteY2" fmla="*/ 0 h 99442"/>
                      <a:gd name="connsiteX3" fmla="*/ 248605 w 248604"/>
                      <a:gd name="connsiteY3" fmla="*/ 49721 h 99442"/>
                      <a:gd name="connsiteX4" fmla="*/ 198884 w 248604"/>
                      <a:gd name="connsiteY4" fmla="*/ 99442 h 99442"/>
                      <a:gd name="connsiteX5" fmla="*/ 49721 w 248604"/>
                      <a:gd name="connsiteY5" fmla="*/ 99442 h 99442"/>
                      <a:gd name="connsiteX6" fmla="*/ 0 w 248604"/>
                      <a:gd name="connsiteY6" fmla="*/ 49721 h 994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8604" h="99442">
                        <a:moveTo>
                          <a:pt x="0" y="49721"/>
                        </a:moveTo>
                        <a:cubicBezTo>
                          <a:pt x="0" y="22263"/>
                          <a:pt x="22263" y="0"/>
                          <a:pt x="49721" y="0"/>
                        </a:cubicBezTo>
                        <a:lnTo>
                          <a:pt x="198884" y="0"/>
                        </a:lnTo>
                        <a:cubicBezTo>
                          <a:pt x="226342" y="0"/>
                          <a:pt x="248605" y="22263"/>
                          <a:pt x="248605" y="49721"/>
                        </a:cubicBezTo>
                        <a:cubicBezTo>
                          <a:pt x="248605" y="77179"/>
                          <a:pt x="226342" y="99442"/>
                          <a:pt x="198884" y="99442"/>
                        </a:cubicBezTo>
                        <a:lnTo>
                          <a:pt x="49721" y="99442"/>
                        </a:lnTo>
                        <a:cubicBezTo>
                          <a:pt x="22263" y="99442"/>
                          <a:pt x="0" y="77179"/>
                          <a:pt x="0" y="49721"/>
                        </a:cubicBezTo>
                        <a:close/>
                      </a:path>
                    </a:pathLst>
                  </a:custGeom>
                  <a:grpFill/>
                  <a:ln w="283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13" name="Полилиния: фигура 112">
                    <a:extLst>
                      <a:ext uri="{FF2B5EF4-FFF2-40B4-BE49-F238E27FC236}">
                        <a16:creationId xmlns:a16="http://schemas.microsoft.com/office/drawing/2014/main" id="{F46D50AC-496F-E03E-0D7E-6F40BCE0613F}"/>
                      </a:ext>
                    </a:extLst>
                  </p:cNvPr>
                  <p:cNvSpPr/>
                  <p:nvPr/>
                </p:nvSpPr>
                <p:spPr>
                  <a:xfrm>
                    <a:off x="6354269" y="4161164"/>
                    <a:ext cx="1292746" cy="1591072"/>
                  </a:xfrm>
                  <a:custGeom>
                    <a:avLst/>
                    <a:gdLst>
                      <a:gd name="connsiteX0" fmla="*/ 1292746 w 1292746"/>
                      <a:gd name="connsiteY0" fmla="*/ 149163 h 1591072"/>
                      <a:gd name="connsiteX1" fmla="*/ 1143583 w 1292746"/>
                      <a:gd name="connsiteY1" fmla="*/ 0 h 1591072"/>
                      <a:gd name="connsiteX2" fmla="*/ 149163 w 1292746"/>
                      <a:gd name="connsiteY2" fmla="*/ 0 h 1591072"/>
                      <a:gd name="connsiteX3" fmla="*/ 0 w 1292746"/>
                      <a:gd name="connsiteY3" fmla="*/ 149163 h 1591072"/>
                      <a:gd name="connsiteX4" fmla="*/ 0 w 1292746"/>
                      <a:gd name="connsiteY4" fmla="*/ 1441909 h 1591072"/>
                      <a:gd name="connsiteX5" fmla="*/ 149163 w 1292746"/>
                      <a:gd name="connsiteY5" fmla="*/ 1591072 h 1591072"/>
                      <a:gd name="connsiteX6" fmla="*/ 1143583 w 1292746"/>
                      <a:gd name="connsiteY6" fmla="*/ 1591072 h 1591072"/>
                      <a:gd name="connsiteX7" fmla="*/ 1292746 w 1292746"/>
                      <a:gd name="connsiteY7" fmla="*/ 1441909 h 1591072"/>
                      <a:gd name="connsiteX8" fmla="*/ 795536 w 1292746"/>
                      <a:gd name="connsiteY8" fmla="*/ 99442 h 1591072"/>
                      <a:gd name="connsiteX9" fmla="*/ 795536 w 1292746"/>
                      <a:gd name="connsiteY9" fmla="*/ 298326 h 1591072"/>
                      <a:gd name="connsiteX10" fmla="*/ 944699 w 1292746"/>
                      <a:gd name="connsiteY10" fmla="*/ 447489 h 1591072"/>
                      <a:gd name="connsiteX11" fmla="*/ 1193304 w 1292746"/>
                      <a:gd name="connsiteY11" fmla="*/ 447489 h 1591072"/>
                      <a:gd name="connsiteX12" fmla="*/ 1193304 w 1292746"/>
                      <a:gd name="connsiteY12" fmla="*/ 1441909 h 1591072"/>
                      <a:gd name="connsiteX13" fmla="*/ 1143583 w 1292746"/>
                      <a:gd name="connsiteY13" fmla="*/ 1491630 h 1591072"/>
                      <a:gd name="connsiteX14" fmla="*/ 149163 w 1292746"/>
                      <a:gd name="connsiteY14" fmla="*/ 1491630 h 1591072"/>
                      <a:gd name="connsiteX15" fmla="*/ 99442 w 1292746"/>
                      <a:gd name="connsiteY15" fmla="*/ 1441909 h 1591072"/>
                      <a:gd name="connsiteX16" fmla="*/ 99442 w 1292746"/>
                      <a:gd name="connsiteY16" fmla="*/ 149163 h 1591072"/>
                      <a:gd name="connsiteX17" fmla="*/ 149163 w 1292746"/>
                      <a:gd name="connsiteY17" fmla="*/ 99442 h 1591072"/>
                      <a:gd name="connsiteX18" fmla="*/ 894978 w 1292746"/>
                      <a:gd name="connsiteY18" fmla="*/ 159295 h 1591072"/>
                      <a:gd name="connsiteX19" fmla="*/ 1110699 w 1292746"/>
                      <a:gd name="connsiteY19" fmla="*/ 348047 h 1591072"/>
                      <a:gd name="connsiteX20" fmla="*/ 944699 w 1292746"/>
                      <a:gd name="connsiteY20" fmla="*/ 348047 h 1591072"/>
                      <a:gd name="connsiteX21" fmla="*/ 894978 w 1292746"/>
                      <a:gd name="connsiteY21" fmla="*/ 298326 h 15910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292746" h="1591072">
                        <a:moveTo>
                          <a:pt x="1292746" y="149163"/>
                        </a:moveTo>
                        <a:cubicBezTo>
                          <a:pt x="1292746" y="66780"/>
                          <a:pt x="1225966" y="0"/>
                          <a:pt x="1143583" y="0"/>
                        </a:cubicBezTo>
                        <a:lnTo>
                          <a:pt x="149163" y="0"/>
                        </a:lnTo>
                        <a:cubicBezTo>
                          <a:pt x="66780" y="0"/>
                          <a:pt x="0" y="66780"/>
                          <a:pt x="0" y="149163"/>
                        </a:cubicBezTo>
                        <a:lnTo>
                          <a:pt x="0" y="1441909"/>
                        </a:lnTo>
                        <a:cubicBezTo>
                          <a:pt x="0" y="1524292"/>
                          <a:pt x="66780" y="1591072"/>
                          <a:pt x="149163" y="1591072"/>
                        </a:cubicBezTo>
                        <a:lnTo>
                          <a:pt x="1143583" y="1591072"/>
                        </a:lnTo>
                        <a:cubicBezTo>
                          <a:pt x="1225966" y="1591072"/>
                          <a:pt x="1292746" y="1524292"/>
                          <a:pt x="1292746" y="1441909"/>
                        </a:cubicBezTo>
                        <a:close/>
                        <a:moveTo>
                          <a:pt x="795536" y="99442"/>
                        </a:moveTo>
                        <a:lnTo>
                          <a:pt x="795536" y="298326"/>
                        </a:lnTo>
                        <a:cubicBezTo>
                          <a:pt x="795536" y="380709"/>
                          <a:pt x="862316" y="447489"/>
                          <a:pt x="944699" y="447489"/>
                        </a:cubicBezTo>
                        <a:lnTo>
                          <a:pt x="1193304" y="447489"/>
                        </a:lnTo>
                        <a:lnTo>
                          <a:pt x="1193304" y="1441909"/>
                        </a:lnTo>
                        <a:cubicBezTo>
                          <a:pt x="1193304" y="1469367"/>
                          <a:pt x="1171041" y="1491630"/>
                          <a:pt x="1143583" y="1491630"/>
                        </a:cubicBezTo>
                        <a:lnTo>
                          <a:pt x="149163" y="1491630"/>
                        </a:lnTo>
                        <a:cubicBezTo>
                          <a:pt x="121705" y="1491630"/>
                          <a:pt x="99442" y="1469367"/>
                          <a:pt x="99442" y="1441909"/>
                        </a:cubicBezTo>
                        <a:lnTo>
                          <a:pt x="99442" y="149163"/>
                        </a:lnTo>
                        <a:cubicBezTo>
                          <a:pt x="99442" y="121705"/>
                          <a:pt x="121705" y="99442"/>
                          <a:pt x="149163" y="99442"/>
                        </a:cubicBezTo>
                        <a:close/>
                        <a:moveTo>
                          <a:pt x="894978" y="159295"/>
                        </a:moveTo>
                        <a:lnTo>
                          <a:pt x="1110699" y="348047"/>
                        </a:lnTo>
                        <a:lnTo>
                          <a:pt x="944699" y="348047"/>
                        </a:lnTo>
                        <a:cubicBezTo>
                          <a:pt x="917241" y="348047"/>
                          <a:pt x="894978" y="325784"/>
                          <a:pt x="894978" y="298326"/>
                        </a:cubicBezTo>
                        <a:close/>
                      </a:path>
                    </a:pathLst>
                  </a:custGeom>
                  <a:grpFill/>
                  <a:ln w="283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0" name="Полилиния: фигура 109">
                  <a:extLst>
                    <a:ext uri="{FF2B5EF4-FFF2-40B4-BE49-F238E27FC236}">
                      <a16:creationId xmlns:a16="http://schemas.microsoft.com/office/drawing/2014/main" id="{5ADB72F1-0DCD-9ECE-BA8D-890120242D7B}"/>
                    </a:ext>
                  </a:extLst>
                </p:cNvPr>
                <p:cNvSpPr/>
                <p:nvPr/>
              </p:nvSpPr>
              <p:spPr>
                <a:xfrm>
                  <a:off x="7822157" y="3781899"/>
                  <a:ext cx="155942" cy="157754"/>
                </a:xfrm>
                <a:custGeom>
                  <a:avLst/>
                  <a:gdLst>
                    <a:gd name="connsiteX0" fmla="*/ 38805 w 859422"/>
                    <a:gd name="connsiteY0" fmla="*/ 791739 h 869409"/>
                    <a:gd name="connsiteX1" fmla="*/ 39581 w 859422"/>
                    <a:gd name="connsiteY1" fmla="*/ 791739 h 869409"/>
                    <a:gd name="connsiteX2" fmla="*/ 93569 w 859422"/>
                    <a:gd name="connsiteY2" fmla="*/ 791739 h 869409"/>
                    <a:gd name="connsiteX3" fmla="*/ 205130 w 859422"/>
                    <a:gd name="connsiteY3" fmla="*/ 791739 h 869409"/>
                    <a:gd name="connsiteX4" fmla="*/ 333751 w 859422"/>
                    <a:gd name="connsiteY4" fmla="*/ 791739 h 869409"/>
                    <a:gd name="connsiteX5" fmla="*/ 440176 w 859422"/>
                    <a:gd name="connsiteY5" fmla="*/ 791739 h 869409"/>
                    <a:gd name="connsiteX6" fmla="*/ 484666 w 859422"/>
                    <a:gd name="connsiteY6" fmla="*/ 791739 h 869409"/>
                    <a:gd name="connsiteX7" fmla="*/ 523436 w 859422"/>
                    <a:gd name="connsiteY7" fmla="*/ 830510 h 869409"/>
                    <a:gd name="connsiteX8" fmla="*/ 484666 w 859422"/>
                    <a:gd name="connsiteY8" fmla="*/ 869280 h 869409"/>
                    <a:gd name="connsiteX9" fmla="*/ 483890 w 859422"/>
                    <a:gd name="connsiteY9" fmla="*/ 869280 h 869409"/>
                    <a:gd name="connsiteX10" fmla="*/ 429902 w 859422"/>
                    <a:gd name="connsiteY10" fmla="*/ 869280 h 869409"/>
                    <a:gd name="connsiteX11" fmla="*/ 318341 w 859422"/>
                    <a:gd name="connsiteY11" fmla="*/ 869280 h 869409"/>
                    <a:gd name="connsiteX12" fmla="*/ 189720 w 859422"/>
                    <a:gd name="connsiteY12" fmla="*/ 869280 h 869409"/>
                    <a:gd name="connsiteX13" fmla="*/ 83295 w 859422"/>
                    <a:gd name="connsiteY13" fmla="*/ 869280 h 869409"/>
                    <a:gd name="connsiteX14" fmla="*/ 38805 w 859422"/>
                    <a:gd name="connsiteY14" fmla="*/ 869280 h 869409"/>
                    <a:gd name="connsiteX15" fmla="*/ 35 w 859422"/>
                    <a:gd name="connsiteY15" fmla="*/ 830510 h 869409"/>
                    <a:gd name="connsiteX16" fmla="*/ 38805 w 859422"/>
                    <a:gd name="connsiteY16" fmla="*/ 791739 h 869409"/>
                    <a:gd name="connsiteX17" fmla="*/ 356118 w 859422"/>
                    <a:gd name="connsiteY17" fmla="*/ 590204 h 869409"/>
                    <a:gd name="connsiteX18" fmla="*/ 356858 w 859422"/>
                    <a:gd name="connsiteY18" fmla="*/ 590302 h 869409"/>
                    <a:gd name="connsiteX19" fmla="*/ 358423 w 859422"/>
                    <a:gd name="connsiteY19" fmla="*/ 591215 h 869409"/>
                    <a:gd name="connsiteX20" fmla="*/ 358951 w 859422"/>
                    <a:gd name="connsiteY20" fmla="*/ 591733 h 869409"/>
                    <a:gd name="connsiteX21" fmla="*/ 357083 w 859422"/>
                    <a:gd name="connsiteY21" fmla="*/ 590955 h 869409"/>
                    <a:gd name="connsiteX22" fmla="*/ 348122 w 859422"/>
                    <a:gd name="connsiteY22" fmla="*/ 590204 h 869409"/>
                    <a:gd name="connsiteX23" fmla="*/ 347156 w 859422"/>
                    <a:gd name="connsiteY23" fmla="*/ 590956 h 869409"/>
                    <a:gd name="connsiteX24" fmla="*/ 345410 w 859422"/>
                    <a:gd name="connsiteY24" fmla="*/ 591683 h 869409"/>
                    <a:gd name="connsiteX25" fmla="*/ 346019 w 859422"/>
                    <a:gd name="connsiteY25" fmla="*/ 591098 h 869409"/>
                    <a:gd name="connsiteX26" fmla="*/ 347382 w 859422"/>
                    <a:gd name="connsiteY26" fmla="*/ 590302 h 869409"/>
                    <a:gd name="connsiteX27" fmla="*/ 348184 w 859422"/>
                    <a:gd name="connsiteY27" fmla="*/ 589834 h 869409"/>
                    <a:gd name="connsiteX28" fmla="*/ 347382 w 859422"/>
                    <a:gd name="connsiteY28" fmla="*/ 590302 h 869409"/>
                    <a:gd name="connsiteX29" fmla="*/ 346760 w 859422"/>
                    <a:gd name="connsiteY29" fmla="*/ 590384 h 869409"/>
                    <a:gd name="connsiteX30" fmla="*/ 346978 w 859422"/>
                    <a:gd name="connsiteY30" fmla="*/ 590174 h 869409"/>
                    <a:gd name="connsiteX31" fmla="*/ 356056 w 859422"/>
                    <a:gd name="connsiteY31" fmla="*/ 589834 h 869409"/>
                    <a:gd name="connsiteX32" fmla="*/ 357404 w 859422"/>
                    <a:gd name="connsiteY32" fmla="*/ 590214 h 869409"/>
                    <a:gd name="connsiteX33" fmla="*/ 357592 w 859422"/>
                    <a:gd name="connsiteY33" fmla="*/ 590399 h 869409"/>
                    <a:gd name="connsiteX34" fmla="*/ 356858 w 859422"/>
                    <a:gd name="connsiteY34" fmla="*/ 590302 h 869409"/>
                    <a:gd name="connsiteX35" fmla="*/ 354421 w 859422"/>
                    <a:gd name="connsiteY35" fmla="*/ 589372 h 869409"/>
                    <a:gd name="connsiteX36" fmla="*/ 355406 w 859422"/>
                    <a:gd name="connsiteY36" fmla="*/ 589650 h 869409"/>
                    <a:gd name="connsiteX37" fmla="*/ 356118 w 859422"/>
                    <a:gd name="connsiteY37" fmla="*/ 590204 h 869409"/>
                    <a:gd name="connsiteX38" fmla="*/ 354894 w 859422"/>
                    <a:gd name="connsiteY38" fmla="*/ 590043 h 869409"/>
                    <a:gd name="connsiteX39" fmla="*/ 353559 w 859422"/>
                    <a:gd name="connsiteY39" fmla="*/ 589486 h 869409"/>
                    <a:gd name="connsiteX40" fmla="*/ 349821 w 859422"/>
                    <a:gd name="connsiteY40" fmla="*/ 589372 h 869409"/>
                    <a:gd name="connsiteX41" fmla="*/ 350682 w 859422"/>
                    <a:gd name="connsiteY41" fmla="*/ 589486 h 869409"/>
                    <a:gd name="connsiteX42" fmla="*/ 349347 w 859422"/>
                    <a:gd name="connsiteY42" fmla="*/ 590043 h 869409"/>
                    <a:gd name="connsiteX43" fmla="*/ 348122 w 859422"/>
                    <a:gd name="connsiteY43" fmla="*/ 590204 h 869409"/>
                    <a:gd name="connsiteX44" fmla="*/ 348834 w 859422"/>
                    <a:gd name="connsiteY44" fmla="*/ 589651 h 869409"/>
                    <a:gd name="connsiteX45" fmla="*/ 355109 w 859422"/>
                    <a:gd name="connsiteY45" fmla="*/ 589282 h 869409"/>
                    <a:gd name="connsiteX46" fmla="*/ 356056 w 859422"/>
                    <a:gd name="connsiteY46" fmla="*/ 589834 h 869409"/>
                    <a:gd name="connsiteX47" fmla="*/ 355406 w 859422"/>
                    <a:gd name="connsiteY47" fmla="*/ 589650 h 869409"/>
                    <a:gd name="connsiteX48" fmla="*/ 354957 w 859422"/>
                    <a:gd name="connsiteY48" fmla="*/ 589302 h 869409"/>
                    <a:gd name="connsiteX49" fmla="*/ 349132 w 859422"/>
                    <a:gd name="connsiteY49" fmla="*/ 589281 h 869409"/>
                    <a:gd name="connsiteX50" fmla="*/ 349283 w 859422"/>
                    <a:gd name="connsiteY50" fmla="*/ 589301 h 869409"/>
                    <a:gd name="connsiteX51" fmla="*/ 348834 w 859422"/>
                    <a:gd name="connsiteY51" fmla="*/ 589651 h 869409"/>
                    <a:gd name="connsiteX52" fmla="*/ 348184 w 859422"/>
                    <a:gd name="connsiteY52" fmla="*/ 589834 h 869409"/>
                    <a:gd name="connsiteX53" fmla="*/ 354897 w 859422"/>
                    <a:gd name="connsiteY53" fmla="*/ 589158 h 869409"/>
                    <a:gd name="connsiteX54" fmla="*/ 356046 w 859422"/>
                    <a:gd name="connsiteY54" fmla="*/ 589158 h 869409"/>
                    <a:gd name="connsiteX55" fmla="*/ 355109 w 859422"/>
                    <a:gd name="connsiteY55" fmla="*/ 589282 h 869409"/>
                    <a:gd name="connsiteX56" fmla="*/ 353660 w 859422"/>
                    <a:gd name="connsiteY56" fmla="*/ 589158 h 869409"/>
                    <a:gd name="connsiteX57" fmla="*/ 354772 w 859422"/>
                    <a:gd name="connsiteY57" fmla="*/ 589158 h 869409"/>
                    <a:gd name="connsiteX58" fmla="*/ 354957 w 859422"/>
                    <a:gd name="connsiteY58" fmla="*/ 589302 h 869409"/>
                    <a:gd name="connsiteX59" fmla="*/ 354421 w 859422"/>
                    <a:gd name="connsiteY59" fmla="*/ 589372 h 869409"/>
                    <a:gd name="connsiteX60" fmla="*/ 351470 w 859422"/>
                    <a:gd name="connsiteY60" fmla="*/ 589158 h 869409"/>
                    <a:gd name="connsiteX61" fmla="*/ 352771 w 859422"/>
                    <a:gd name="connsiteY61" fmla="*/ 589158 h 869409"/>
                    <a:gd name="connsiteX62" fmla="*/ 353559 w 859422"/>
                    <a:gd name="connsiteY62" fmla="*/ 589486 h 869409"/>
                    <a:gd name="connsiteX63" fmla="*/ 352121 w 859422"/>
                    <a:gd name="connsiteY63" fmla="*/ 589676 h 869409"/>
                    <a:gd name="connsiteX64" fmla="*/ 350682 w 859422"/>
                    <a:gd name="connsiteY64" fmla="*/ 589486 h 869409"/>
                    <a:gd name="connsiteX65" fmla="*/ 349468 w 859422"/>
                    <a:gd name="connsiteY65" fmla="*/ 589158 h 869409"/>
                    <a:gd name="connsiteX66" fmla="*/ 350582 w 859422"/>
                    <a:gd name="connsiteY66" fmla="*/ 589158 h 869409"/>
                    <a:gd name="connsiteX67" fmla="*/ 349821 w 859422"/>
                    <a:gd name="connsiteY67" fmla="*/ 589372 h 869409"/>
                    <a:gd name="connsiteX68" fmla="*/ 349283 w 859422"/>
                    <a:gd name="connsiteY68" fmla="*/ 589301 h 869409"/>
                    <a:gd name="connsiteX69" fmla="*/ 348195 w 859422"/>
                    <a:gd name="connsiteY69" fmla="*/ 589158 h 869409"/>
                    <a:gd name="connsiteX70" fmla="*/ 349344 w 859422"/>
                    <a:gd name="connsiteY70" fmla="*/ 589158 h 869409"/>
                    <a:gd name="connsiteX71" fmla="*/ 349132 w 859422"/>
                    <a:gd name="connsiteY71" fmla="*/ 589281 h 869409"/>
                    <a:gd name="connsiteX72" fmla="*/ 354398 w 859422"/>
                    <a:gd name="connsiteY72" fmla="*/ 588867 h 869409"/>
                    <a:gd name="connsiteX73" fmla="*/ 354897 w 859422"/>
                    <a:gd name="connsiteY73" fmla="*/ 589158 h 869409"/>
                    <a:gd name="connsiteX74" fmla="*/ 354772 w 859422"/>
                    <a:gd name="connsiteY74" fmla="*/ 589158 h 869409"/>
                    <a:gd name="connsiteX75" fmla="*/ 349842 w 859422"/>
                    <a:gd name="connsiteY75" fmla="*/ 588867 h 869409"/>
                    <a:gd name="connsiteX76" fmla="*/ 349468 w 859422"/>
                    <a:gd name="connsiteY76" fmla="*/ 589158 h 869409"/>
                    <a:gd name="connsiteX77" fmla="*/ 349344 w 859422"/>
                    <a:gd name="connsiteY77" fmla="*/ 589158 h 869409"/>
                    <a:gd name="connsiteX78" fmla="*/ 352354 w 859422"/>
                    <a:gd name="connsiteY78" fmla="*/ 588789 h 869409"/>
                    <a:gd name="connsiteX79" fmla="*/ 353660 w 859422"/>
                    <a:gd name="connsiteY79" fmla="*/ 589158 h 869409"/>
                    <a:gd name="connsiteX80" fmla="*/ 352771 w 859422"/>
                    <a:gd name="connsiteY80" fmla="*/ 589158 h 869409"/>
                    <a:gd name="connsiteX81" fmla="*/ 352121 w 859422"/>
                    <a:gd name="connsiteY81" fmla="*/ 588887 h 869409"/>
                    <a:gd name="connsiteX82" fmla="*/ 351887 w 859422"/>
                    <a:gd name="connsiteY82" fmla="*/ 588789 h 869409"/>
                    <a:gd name="connsiteX83" fmla="*/ 352121 w 859422"/>
                    <a:gd name="connsiteY83" fmla="*/ 588887 h 869409"/>
                    <a:gd name="connsiteX84" fmla="*/ 351470 w 859422"/>
                    <a:gd name="connsiteY84" fmla="*/ 589158 h 869409"/>
                    <a:gd name="connsiteX85" fmla="*/ 350582 w 859422"/>
                    <a:gd name="connsiteY85" fmla="*/ 589158 h 869409"/>
                    <a:gd name="connsiteX86" fmla="*/ 353332 w 859422"/>
                    <a:gd name="connsiteY86" fmla="*/ 588382 h 869409"/>
                    <a:gd name="connsiteX87" fmla="*/ 352354 w 859422"/>
                    <a:gd name="connsiteY87" fmla="*/ 588789 h 869409"/>
                    <a:gd name="connsiteX88" fmla="*/ 352121 w 859422"/>
                    <a:gd name="connsiteY88" fmla="*/ 588724 h 869409"/>
                    <a:gd name="connsiteX89" fmla="*/ 350909 w 859422"/>
                    <a:gd name="connsiteY89" fmla="*/ 588382 h 869409"/>
                    <a:gd name="connsiteX90" fmla="*/ 352121 w 859422"/>
                    <a:gd name="connsiteY90" fmla="*/ 588724 h 869409"/>
                    <a:gd name="connsiteX91" fmla="*/ 351887 w 859422"/>
                    <a:gd name="connsiteY91" fmla="*/ 588789 h 869409"/>
                    <a:gd name="connsiteX92" fmla="*/ 394400 w 859422"/>
                    <a:gd name="connsiteY92" fmla="*/ 555891 h 869409"/>
                    <a:gd name="connsiteX93" fmla="*/ 395159 w 859422"/>
                    <a:gd name="connsiteY93" fmla="*/ 556866 h 869409"/>
                    <a:gd name="connsiteX94" fmla="*/ 394720 w 859422"/>
                    <a:gd name="connsiteY94" fmla="*/ 556688 h 869409"/>
                    <a:gd name="connsiteX95" fmla="*/ 394720 w 859422"/>
                    <a:gd name="connsiteY95" fmla="*/ 556687 h 869409"/>
                    <a:gd name="connsiteX96" fmla="*/ 394721 w 859422"/>
                    <a:gd name="connsiteY96" fmla="*/ 556686 h 869409"/>
                    <a:gd name="connsiteX97" fmla="*/ 392664 w 859422"/>
                    <a:gd name="connsiteY97" fmla="*/ 553658 h 869409"/>
                    <a:gd name="connsiteX98" fmla="*/ 393415 w 859422"/>
                    <a:gd name="connsiteY98" fmla="*/ 554624 h 869409"/>
                    <a:gd name="connsiteX99" fmla="*/ 393955 w 859422"/>
                    <a:gd name="connsiteY99" fmla="*/ 555919 h 869409"/>
                    <a:gd name="connsiteX100" fmla="*/ 393216 w 859422"/>
                    <a:gd name="connsiteY100" fmla="*/ 555178 h 869409"/>
                    <a:gd name="connsiteX101" fmla="*/ 392761 w 859422"/>
                    <a:gd name="connsiteY101" fmla="*/ 554398 h 869409"/>
                    <a:gd name="connsiteX102" fmla="*/ 392294 w 859422"/>
                    <a:gd name="connsiteY102" fmla="*/ 553597 h 869409"/>
                    <a:gd name="connsiteX103" fmla="*/ 392761 w 859422"/>
                    <a:gd name="connsiteY103" fmla="*/ 554398 h 869409"/>
                    <a:gd name="connsiteX104" fmla="*/ 392811 w 859422"/>
                    <a:gd name="connsiteY104" fmla="*/ 554771 h 869409"/>
                    <a:gd name="connsiteX105" fmla="*/ 392551 w 859422"/>
                    <a:gd name="connsiteY105" fmla="*/ 554510 h 869409"/>
                    <a:gd name="connsiteX106" fmla="*/ 391761 w 859422"/>
                    <a:gd name="connsiteY106" fmla="*/ 552498 h 869409"/>
                    <a:gd name="connsiteX107" fmla="*/ 392111 w 859422"/>
                    <a:gd name="connsiteY107" fmla="*/ 552947 h 869409"/>
                    <a:gd name="connsiteX108" fmla="*/ 392294 w 859422"/>
                    <a:gd name="connsiteY108" fmla="*/ 553597 h 869409"/>
                    <a:gd name="connsiteX109" fmla="*/ 391741 w 859422"/>
                    <a:gd name="connsiteY109" fmla="*/ 552650 h 869409"/>
                    <a:gd name="connsiteX110" fmla="*/ 391617 w 859422"/>
                    <a:gd name="connsiteY110" fmla="*/ 552437 h 869409"/>
                    <a:gd name="connsiteX111" fmla="*/ 391741 w 859422"/>
                    <a:gd name="connsiteY111" fmla="*/ 552650 h 869409"/>
                    <a:gd name="connsiteX112" fmla="*/ 391619 w 859422"/>
                    <a:gd name="connsiteY112" fmla="*/ 553574 h 869409"/>
                    <a:gd name="connsiteX113" fmla="*/ 391617 w 859422"/>
                    <a:gd name="connsiteY113" fmla="*/ 553572 h 869409"/>
                    <a:gd name="connsiteX114" fmla="*/ 391326 w 859422"/>
                    <a:gd name="connsiteY114" fmla="*/ 551939 h 869409"/>
                    <a:gd name="connsiteX115" fmla="*/ 391617 w 859422"/>
                    <a:gd name="connsiteY115" fmla="*/ 552313 h 869409"/>
                    <a:gd name="connsiteX116" fmla="*/ 391617 w 859422"/>
                    <a:gd name="connsiteY116" fmla="*/ 552437 h 869409"/>
                    <a:gd name="connsiteX117" fmla="*/ 391617 w 859422"/>
                    <a:gd name="connsiteY117" fmla="*/ 551198 h 869409"/>
                    <a:gd name="connsiteX118" fmla="*/ 391832 w 859422"/>
                    <a:gd name="connsiteY118" fmla="*/ 551960 h 869409"/>
                    <a:gd name="connsiteX119" fmla="*/ 391761 w 859422"/>
                    <a:gd name="connsiteY119" fmla="*/ 552498 h 869409"/>
                    <a:gd name="connsiteX120" fmla="*/ 391617 w 859422"/>
                    <a:gd name="connsiteY120" fmla="*/ 552313 h 869409"/>
                    <a:gd name="connsiteX121" fmla="*/ 391946 w 859422"/>
                    <a:gd name="connsiteY121" fmla="*/ 551098 h 869409"/>
                    <a:gd name="connsiteX122" fmla="*/ 392502 w 859422"/>
                    <a:gd name="connsiteY122" fmla="*/ 552432 h 869409"/>
                    <a:gd name="connsiteX123" fmla="*/ 392664 w 859422"/>
                    <a:gd name="connsiteY123" fmla="*/ 553658 h 869409"/>
                    <a:gd name="connsiteX124" fmla="*/ 392111 w 859422"/>
                    <a:gd name="connsiteY124" fmla="*/ 552947 h 869409"/>
                    <a:gd name="connsiteX125" fmla="*/ 391832 w 859422"/>
                    <a:gd name="connsiteY125" fmla="*/ 551960 h 869409"/>
                    <a:gd name="connsiteX126" fmla="*/ 392258 w 859422"/>
                    <a:gd name="connsiteY126" fmla="*/ 550583 h 869409"/>
                    <a:gd name="connsiteX127" fmla="*/ 394400 w 859422"/>
                    <a:gd name="connsiteY127" fmla="*/ 555891 h 869409"/>
                    <a:gd name="connsiteX128" fmla="*/ 393415 w 859422"/>
                    <a:gd name="connsiteY128" fmla="*/ 554624 h 869409"/>
                    <a:gd name="connsiteX129" fmla="*/ 392502 w 859422"/>
                    <a:gd name="connsiteY129" fmla="*/ 552432 h 869409"/>
                    <a:gd name="connsiteX130" fmla="*/ 391347 w 859422"/>
                    <a:gd name="connsiteY130" fmla="*/ 549661 h 869409"/>
                    <a:gd name="connsiteX131" fmla="*/ 391617 w 859422"/>
                    <a:gd name="connsiteY131" fmla="*/ 550310 h 869409"/>
                    <a:gd name="connsiteX132" fmla="*/ 391617 w 859422"/>
                    <a:gd name="connsiteY132" fmla="*/ 551198 h 869409"/>
                    <a:gd name="connsiteX133" fmla="*/ 391250 w 859422"/>
                    <a:gd name="connsiteY133" fmla="*/ 549895 h 869409"/>
                    <a:gd name="connsiteX134" fmla="*/ 391184 w 859422"/>
                    <a:gd name="connsiteY134" fmla="*/ 549661 h 869409"/>
                    <a:gd name="connsiteX135" fmla="*/ 391250 w 859422"/>
                    <a:gd name="connsiteY135" fmla="*/ 549895 h 869409"/>
                    <a:gd name="connsiteX136" fmla="*/ 390842 w 859422"/>
                    <a:gd name="connsiteY136" fmla="*/ 550873 h 869409"/>
                    <a:gd name="connsiteX137" fmla="*/ 392136 w 859422"/>
                    <a:gd name="connsiteY137" fmla="*/ 549661 h 869409"/>
                    <a:gd name="connsiteX138" fmla="*/ 392258 w 859422"/>
                    <a:gd name="connsiteY138" fmla="*/ 550583 h 869409"/>
                    <a:gd name="connsiteX139" fmla="*/ 392074 w 859422"/>
                    <a:gd name="connsiteY139" fmla="*/ 550129 h 869409"/>
                    <a:gd name="connsiteX140" fmla="*/ 391620 w 859422"/>
                    <a:gd name="connsiteY140" fmla="*/ 549005 h 869409"/>
                    <a:gd name="connsiteX141" fmla="*/ 392074 w 859422"/>
                    <a:gd name="connsiteY141" fmla="*/ 550129 h 869409"/>
                    <a:gd name="connsiteX142" fmla="*/ 391946 w 859422"/>
                    <a:gd name="connsiteY142" fmla="*/ 551098 h 869409"/>
                    <a:gd name="connsiteX143" fmla="*/ 391617 w 859422"/>
                    <a:gd name="connsiteY143" fmla="*/ 550310 h 869409"/>
                    <a:gd name="connsiteX144" fmla="*/ 391617 w 859422"/>
                    <a:gd name="connsiteY144" fmla="*/ 549013 h 869409"/>
                    <a:gd name="connsiteX145" fmla="*/ 391472 w 859422"/>
                    <a:gd name="connsiteY145" fmla="*/ 548638 h 869409"/>
                    <a:gd name="connsiteX146" fmla="*/ 391617 w 859422"/>
                    <a:gd name="connsiteY146" fmla="*/ 548997 h 869409"/>
                    <a:gd name="connsiteX147" fmla="*/ 391617 w 859422"/>
                    <a:gd name="connsiteY147" fmla="*/ 549013 h 869409"/>
                    <a:gd name="connsiteX148" fmla="*/ 391347 w 859422"/>
                    <a:gd name="connsiteY148" fmla="*/ 549661 h 869409"/>
                    <a:gd name="connsiteX149" fmla="*/ 391250 w 859422"/>
                    <a:gd name="connsiteY149" fmla="*/ 549428 h 869409"/>
                    <a:gd name="connsiteX150" fmla="*/ 390842 w 859422"/>
                    <a:gd name="connsiteY150" fmla="*/ 548450 h 869409"/>
                    <a:gd name="connsiteX151" fmla="*/ 391250 w 859422"/>
                    <a:gd name="connsiteY151" fmla="*/ 549428 h 869409"/>
                    <a:gd name="connsiteX152" fmla="*/ 391184 w 859422"/>
                    <a:gd name="connsiteY152" fmla="*/ 549661 h 869409"/>
                    <a:gd name="connsiteX153" fmla="*/ 391832 w 859422"/>
                    <a:gd name="connsiteY153" fmla="*/ 547362 h 869409"/>
                    <a:gd name="connsiteX154" fmla="*/ 391946 w 859422"/>
                    <a:gd name="connsiteY154" fmla="*/ 548224 h 869409"/>
                    <a:gd name="connsiteX155" fmla="*/ 391620 w 859422"/>
                    <a:gd name="connsiteY155" fmla="*/ 549005 h 869409"/>
                    <a:gd name="connsiteX156" fmla="*/ 391617 w 859422"/>
                    <a:gd name="connsiteY156" fmla="*/ 548997 h 869409"/>
                    <a:gd name="connsiteX157" fmla="*/ 391617 w 859422"/>
                    <a:gd name="connsiteY157" fmla="*/ 548124 h 869409"/>
                    <a:gd name="connsiteX158" fmla="*/ 392502 w 859422"/>
                    <a:gd name="connsiteY158" fmla="*/ 546890 h 869409"/>
                    <a:gd name="connsiteX159" fmla="*/ 392136 w 859422"/>
                    <a:gd name="connsiteY159" fmla="*/ 549661 h 869409"/>
                    <a:gd name="connsiteX160" fmla="*/ 391946 w 859422"/>
                    <a:gd name="connsiteY160" fmla="*/ 548224 h 869409"/>
                    <a:gd name="connsiteX161" fmla="*/ 391741 w 859422"/>
                    <a:gd name="connsiteY161" fmla="*/ 546672 h 869409"/>
                    <a:gd name="connsiteX162" fmla="*/ 391761 w 859422"/>
                    <a:gd name="connsiteY162" fmla="*/ 546824 h 869409"/>
                    <a:gd name="connsiteX163" fmla="*/ 391617 w 859422"/>
                    <a:gd name="connsiteY163" fmla="*/ 547009 h 869409"/>
                    <a:gd name="connsiteX164" fmla="*/ 391617 w 859422"/>
                    <a:gd name="connsiteY164" fmla="*/ 546884 h 869409"/>
                    <a:gd name="connsiteX165" fmla="*/ 392111 w 859422"/>
                    <a:gd name="connsiteY165" fmla="*/ 546374 h 869409"/>
                    <a:gd name="connsiteX166" fmla="*/ 391832 w 859422"/>
                    <a:gd name="connsiteY166" fmla="*/ 547362 h 869409"/>
                    <a:gd name="connsiteX167" fmla="*/ 391761 w 859422"/>
                    <a:gd name="connsiteY167" fmla="*/ 546824 h 869409"/>
                    <a:gd name="connsiteX168" fmla="*/ 392761 w 859422"/>
                    <a:gd name="connsiteY168" fmla="*/ 544923 h 869409"/>
                    <a:gd name="connsiteX169" fmla="*/ 392664 w 859422"/>
                    <a:gd name="connsiteY169" fmla="*/ 545663 h 869409"/>
                    <a:gd name="connsiteX170" fmla="*/ 392111 w 859422"/>
                    <a:gd name="connsiteY170" fmla="*/ 546374 h 869409"/>
                    <a:gd name="connsiteX171" fmla="*/ 392294 w 859422"/>
                    <a:gd name="connsiteY171" fmla="*/ 545724 h 869409"/>
                    <a:gd name="connsiteX172" fmla="*/ 393415 w 859422"/>
                    <a:gd name="connsiteY172" fmla="*/ 544697 h 869409"/>
                    <a:gd name="connsiteX173" fmla="*/ 392502 w 859422"/>
                    <a:gd name="connsiteY173" fmla="*/ 546890 h 869409"/>
                    <a:gd name="connsiteX174" fmla="*/ 392664 w 859422"/>
                    <a:gd name="connsiteY174" fmla="*/ 545663 h 869409"/>
                    <a:gd name="connsiteX175" fmla="*/ 392634 w 859422"/>
                    <a:gd name="connsiteY175" fmla="*/ 544519 h 869409"/>
                    <a:gd name="connsiteX176" fmla="*/ 392294 w 859422"/>
                    <a:gd name="connsiteY176" fmla="*/ 545724 h 869409"/>
                    <a:gd name="connsiteX177" fmla="*/ 391741 w 859422"/>
                    <a:gd name="connsiteY177" fmla="*/ 546672 h 869409"/>
                    <a:gd name="connsiteX178" fmla="*/ 391617 w 859422"/>
                    <a:gd name="connsiteY178" fmla="*/ 545735 h 869409"/>
                    <a:gd name="connsiteX179" fmla="*/ 391617 w 859422"/>
                    <a:gd name="connsiteY179" fmla="*/ 546884 h 869409"/>
                    <a:gd name="connsiteX180" fmla="*/ 391326 w 859422"/>
                    <a:gd name="connsiteY180" fmla="*/ 547383 h 869409"/>
                    <a:gd name="connsiteX181" fmla="*/ 391617 w 859422"/>
                    <a:gd name="connsiteY181" fmla="*/ 547009 h 869409"/>
                    <a:gd name="connsiteX182" fmla="*/ 391617 w 859422"/>
                    <a:gd name="connsiteY182" fmla="*/ 548124 h 869409"/>
                    <a:gd name="connsiteX183" fmla="*/ 391472 w 859422"/>
                    <a:gd name="connsiteY183" fmla="*/ 548638 h 869409"/>
                    <a:gd name="connsiteX184" fmla="*/ 390644 w 859422"/>
                    <a:gd name="connsiteY184" fmla="*/ 546587 h 869409"/>
                    <a:gd name="connsiteX185" fmla="*/ 393557 w 859422"/>
                    <a:gd name="connsiteY185" fmla="*/ 543560 h 869409"/>
                    <a:gd name="connsiteX186" fmla="*/ 392761 w 859422"/>
                    <a:gd name="connsiteY186" fmla="*/ 544923 h 869409"/>
                    <a:gd name="connsiteX187" fmla="*/ 392844 w 859422"/>
                    <a:gd name="connsiteY187" fmla="*/ 544301 h 869409"/>
                    <a:gd name="connsiteX188" fmla="*/ 392974 w 859422"/>
                    <a:gd name="connsiteY188" fmla="*/ 543312 h 869409"/>
                    <a:gd name="connsiteX189" fmla="*/ 392844 w 859422"/>
                    <a:gd name="connsiteY189" fmla="*/ 544301 h 869409"/>
                    <a:gd name="connsiteX190" fmla="*/ 392634 w 859422"/>
                    <a:gd name="connsiteY190" fmla="*/ 544519 h 869409"/>
                    <a:gd name="connsiteX191" fmla="*/ 165024 w 859422"/>
                    <a:gd name="connsiteY191" fmla="*/ 407007 h 869409"/>
                    <a:gd name="connsiteX192" fmla="*/ 164926 w 859422"/>
                    <a:gd name="connsiteY192" fmla="*/ 407749 h 869409"/>
                    <a:gd name="connsiteX193" fmla="*/ 164132 w 859422"/>
                    <a:gd name="connsiteY193" fmla="*/ 409110 h 869409"/>
                    <a:gd name="connsiteX194" fmla="*/ 163547 w 859422"/>
                    <a:gd name="connsiteY194" fmla="*/ 409718 h 869409"/>
                    <a:gd name="connsiteX195" fmla="*/ 164275 w 859422"/>
                    <a:gd name="connsiteY195" fmla="*/ 407971 h 869409"/>
                    <a:gd name="connsiteX196" fmla="*/ 165394 w 859422"/>
                    <a:gd name="connsiteY196" fmla="*/ 406946 h 869409"/>
                    <a:gd name="connsiteX197" fmla="*/ 165054 w 859422"/>
                    <a:gd name="connsiteY197" fmla="*/ 408152 h 869409"/>
                    <a:gd name="connsiteX198" fmla="*/ 164844 w 859422"/>
                    <a:gd name="connsiteY198" fmla="*/ 408370 h 869409"/>
                    <a:gd name="connsiteX199" fmla="*/ 164926 w 859422"/>
                    <a:gd name="connsiteY199" fmla="*/ 407749 h 869409"/>
                    <a:gd name="connsiteX200" fmla="*/ 165926 w 859422"/>
                    <a:gd name="connsiteY200" fmla="*/ 405847 h 869409"/>
                    <a:gd name="connsiteX201" fmla="*/ 165947 w 859422"/>
                    <a:gd name="connsiteY201" fmla="*/ 405999 h 869409"/>
                    <a:gd name="connsiteX202" fmla="*/ 165394 w 859422"/>
                    <a:gd name="connsiteY202" fmla="*/ 406946 h 869409"/>
                    <a:gd name="connsiteX203" fmla="*/ 165578 w 859422"/>
                    <a:gd name="connsiteY203" fmla="*/ 406295 h 869409"/>
                    <a:gd name="connsiteX204" fmla="*/ 166070 w 859422"/>
                    <a:gd name="connsiteY204" fmla="*/ 405787 h 869409"/>
                    <a:gd name="connsiteX205" fmla="*/ 166070 w 859422"/>
                    <a:gd name="connsiteY205" fmla="*/ 406936 h 869409"/>
                    <a:gd name="connsiteX206" fmla="*/ 165947 w 859422"/>
                    <a:gd name="connsiteY206" fmla="*/ 405999 h 869409"/>
                    <a:gd name="connsiteX207" fmla="*/ 166361 w 859422"/>
                    <a:gd name="connsiteY207" fmla="*/ 405288 h 869409"/>
                    <a:gd name="connsiteX208" fmla="*/ 166070 w 859422"/>
                    <a:gd name="connsiteY208" fmla="*/ 405787 h 869409"/>
                    <a:gd name="connsiteX209" fmla="*/ 166070 w 859422"/>
                    <a:gd name="connsiteY209" fmla="*/ 405662 h 869409"/>
                    <a:gd name="connsiteX210" fmla="*/ 166070 w 859422"/>
                    <a:gd name="connsiteY210" fmla="*/ 404549 h 869409"/>
                    <a:gd name="connsiteX211" fmla="*/ 166070 w 859422"/>
                    <a:gd name="connsiteY211" fmla="*/ 405662 h 869409"/>
                    <a:gd name="connsiteX212" fmla="*/ 165926 w 859422"/>
                    <a:gd name="connsiteY212" fmla="*/ 405847 h 869409"/>
                    <a:gd name="connsiteX213" fmla="*/ 165856 w 859422"/>
                    <a:gd name="connsiteY213" fmla="*/ 405310 h 869409"/>
                    <a:gd name="connsiteX214" fmla="*/ 165742 w 859422"/>
                    <a:gd name="connsiteY214" fmla="*/ 404449 h 869409"/>
                    <a:gd name="connsiteX215" fmla="*/ 165856 w 859422"/>
                    <a:gd name="connsiteY215" fmla="*/ 405310 h 869409"/>
                    <a:gd name="connsiteX216" fmla="*/ 165578 w 859422"/>
                    <a:gd name="connsiteY216" fmla="*/ 406295 h 869409"/>
                    <a:gd name="connsiteX217" fmla="*/ 165024 w 859422"/>
                    <a:gd name="connsiteY217" fmla="*/ 407007 h 869409"/>
                    <a:gd name="connsiteX218" fmla="*/ 165185 w 859422"/>
                    <a:gd name="connsiteY218" fmla="*/ 405785 h 869409"/>
                    <a:gd name="connsiteX219" fmla="*/ 166504 w 859422"/>
                    <a:gd name="connsiteY219" fmla="*/ 403010 h 869409"/>
                    <a:gd name="connsiteX220" fmla="*/ 166846 w 859422"/>
                    <a:gd name="connsiteY220" fmla="*/ 404222 h 869409"/>
                    <a:gd name="connsiteX221" fmla="*/ 166439 w 859422"/>
                    <a:gd name="connsiteY221" fmla="*/ 403243 h 869409"/>
                    <a:gd name="connsiteX222" fmla="*/ 166341 w 859422"/>
                    <a:gd name="connsiteY222" fmla="*/ 403010 h 869409"/>
                    <a:gd name="connsiteX223" fmla="*/ 166439 w 859422"/>
                    <a:gd name="connsiteY223" fmla="*/ 403243 h 869409"/>
                    <a:gd name="connsiteX224" fmla="*/ 166070 w 859422"/>
                    <a:gd name="connsiteY224" fmla="*/ 404549 h 869409"/>
                    <a:gd name="connsiteX225" fmla="*/ 166070 w 859422"/>
                    <a:gd name="connsiteY225" fmla="*/ 403661 h 869409"/>
                    <a:gd name="connsiteX226" fmla="*/ 166846 w 859422"/>
                    <a:gd name="connsiteY226" fmla="*/ 401799 h 869409"/>
                    <a:gd name="connsiteX227" fmla="*/ 166504 w 859422"/>
                    <a:gd name="connsiteY227" fmla="*/ 403010 h 869409"/>
                    <a:gd name="connsiteX228" fmla="*/ 166439 w 859422"/>
                    <a:gd name="connsiteY228" fmla="*/ 402777 h 869409"/>
                    <a:gd name="connsiteX229" fmla="*/ 165742 w 859422"/>
                    <a:gd name="connsiteY229" fmla="*/ 401571 h 869409"/>
                    <a:gd name="connsiteX230" fmla="*/ 166070 w 859422"/>
                    <a:gd name="connsiteY230" fmla="*/ 402359 h 869409"/>
                    <a:gd name="connsiteX231" fmla="*/ 166070 w 859422"/>
                    <a:gd name="connsiteY231" fmla="*/ 403661 h 869409"/>
                    <a:gd name="connsiteX232" fmla="*/ 165742 w 859422"/>
                    <a:gd name="connsiteY232" fmla="*/ 404449 h 869409"/>
                    <a:gd name="connsiteX233" fmla="*/ 165552 w 859422"/>
                    <a:gd name="connsiteY233" fmla="*/ 403010 h 869409"/>
                    <a:gd name="connsiteX234" fmla="*/ 166070 w 859422"/>
                    <a:gd name="connsiteY234" fmla="*/ 401471 h 869409"/>
                    <a:gd name="connsiteX235" fmla="*/ 166439 w 859422"/>
                    <a:gd name="connsiteY235" fmla="*/ 402777 h 869409"/>
                    <a:gd name="connsiteX236" fmla="*/ 166341 w 859422"/>
                    <a:gd name="connsiteY236" fmla="*/ 403010 h 869409"/>
                    <a:gd name="connsiteX237" fmla="*/ 166070 w 859422"/>
                    <a:gd name="connsiteY237" fmla="*/ 402359 h 869409"/>
                    <a:gd name="connsiteX238" fmla="*/ 166070 w 859422"/>
                    <a:gd name="connsiteY238" fmla="*/ 400233 h 869409"/>
                    <a:gd name="connsiteX239" fmla="*/ 166361 w 859422"/>
                    <a:gd name="connsiteY239" fmla="*/ 400732 h 869409"/>
                    <a:gd name="connsiteX240" fmla="*/ 166070 w 859422"/>
                    <a:gd name="connsiteY240" fmla="*/ 400358 h 869409"/>
                    <a:gd name="connsiteX241" fmla="*/ 165927 w 859422"/>
                    <a:gd name="connsiteY241" fmla="*/ 400173 h 869409"/>
                    <a:gd name="connsiteX242" fmla="*/ 166070 w 859422"/>
                    <a:gd name="connsiteY242" fmla="*/ 400358 h 869409"/>
                    <a:gd name="connsiteX243" fmla="*/ 166070 w 859422"/>
                    <a:gd name="connsiteY243" fmla="*/ 401471 h 869409"/>
                    <a:gd name="connsiteX244" fmla="*/ 165856 w 859422"/>
                    <a:gd name="connsiteY244" fmla="*/ 400710 h 869409"/>
                    <a:gd name="connsiteX245" fmla="*/ 166070 w 859422"/>
                    <a:gd name="connsiteY245" fmla="*/ 399085 h 869409"/>
                    <a:gd name="connsiteX246" fmla="*/ 166070 w 859422"/>
                    <a:gd name="connsiteY246" fmla="*/ 400233 h 869409"/>
                    <a:gd name="connsiteX247" fmla="*/ 165947 w 859422"/>
                    <a:gd name="connsiteY247" fmla="*/ 400021 h 869409"/>
                    <a:gd name="connsiteX248" fmla="*/ 165393 w 859422"/>
                    <a:gd name="connsiteY248" fmla="*/ 399073 h 869409"/>
                    <a:gd name="connsiteX249" fmla="*/ 165947 w 859422"/>
                    <a:gd name="connsiteY249" fmla="*/ 400021 h 869409"/>
                    <a:gd name="connsiteX250" fmla="*/ 165927 w 859422"/>
                    <a:gd name="connsiteY250" fmla="*/ 400173 h 869409"/>
                    <a:gd name="connsiteX251" fmla="*/ 165577 w 859422"/>
                    <a:gd name="connsiteY251" fmla="*/ 399724 h 869409"/>
                    <a:gd name="connsiteX252" fmla="*/ 165024 w 859422"/>
                    <a:gd name="connsiteY252" fmla="*/ 399012 h 869409"/>
                    <a:gd name="connsiteX253" fmla="*/ 165577 w 859422"/>
                    <a:gd name="connsiteY253" fmla="*/ 399724 h 869409"/>
                    <a:gd name="connsiteX254" fmla="*/ 165856 w 859422"/>
                    <a:gd name="connsiteY254" fmla="*/ 400710 h 869409"/>
                    <a:gd name="connsiteX255" fmla="*/ 165742 w 859422"/>
                    <a:gd name="connsiteY255" fmla="*/ 401571 h 869409"/>
                    <a:gd name="connsiteX256" fmla="*/ 165185 w 859422"/>
                    <a:gd name="connsiteY256" fmla="*/ 400235 h 869409"/>
                    <a:gd name="connsiteX257" fmla="*/ 164829 w 859422"/>
                    <a:gd name="connsiteY257" fmla="*/ 397539 h 869409"/>
                    <a:gd name="connsiteX258" fmla="*/ 165014 w 859422"/>
                    <a:gd name="connsiteY258" fmla="*/ 397728 h 869409"/>
                    <a:gd name="connsiteX259" fmla="*/ 165393 w 859422"/>
                    <a:gd name="connsiteY259" fmla="*/ 399073 h 869409"/>
                    <a:gd name="connsiteX260" fmla="*/ 164926 w 859422"/>
                    <a:gd name="connsiteY260" fmla="*/ 398271 h 869409"/>
                    <a:gd name="connsiteX261" fmla="*/ 163496 w 859422"/>
                    <a:gd name="connsiteY261" fmla="*/ 396182 h 869409"/>
                    <a:gd name="connsiteX262" fmla="*/ 164016 w 859422"/>
                    <a:gd name="connsiteY262" fmla="*/ 396711 h 869409"/>
                    <a:gd name="connsiteX263" fmla="*/ 164926 w 859422"/>
                    <a:gd name="connsiteY263" fmla="*/ 398271 h 869409"/>
                    <a:gd name="connsiteX264" fmla="*/ 165024 w 859422"/>
                    <a:gd name="connsiteY264" fmla="*/ 399012 h 869409"/>
                    <a:gd name="connsiteX265" fmla="*/ 164274 w 859422"/>
                    <a:gd name="connsiteY265" fmla="*/ 398048 h 869409"/>
                    <a:gd name="connsiteX266" fmla="*/ 205801 w 859422"/>
                    <a:gd name="connsiteY266" fmla="*/ 363880 h 869409"/>
                    <a:gd name="connsiteX267" fmla="*/ 206779 w 859422"/>
                    <a:gd name="connsiteY267" fmla="*/ 364288 h 869409"/>
                    <a:gd name="connsiteX268" fmla="*/ 205568 w 859422"/>
                    <a:gd name="connsiteY268" fmla="*/ 363946 h 869409"/>
                    <a:gd name="connsiteX269" fmla="*/ 205334 w 859422"/>
                    <a:gd name="connsiteY269" fmla="*/ 363880 h 869409"/>
                    <a:gd name="connsiteX270" fmla="*/ 205568 w 859422"/>
                    <a:gd name="connsiteY270" fmla="*/ 363946 h 869409"/>
                    <a:gd name="connsiteX271" fmla="*/ 204356 w 859422"/>
                    <a:gd name="connsiteY271" fmla="*/ 364288 h 869409"/>
                    <a:gd name="connsiteX272" fmla="*/ 208219 w 859422"/>
                    <a:gd name="connsiteY272" fmla="*/ 363513 h 869409"/>
                    <a:gd name="connsiteX273" fmla="*/ 208344 w 859422"/>
                    <a:gd name="connsiteY273" fmla="*/ 363513 h 869409"/>
                    <a:gd name="connsiteX274" fmla="*/ 207845 w 859422"/>
                    <a:gd name="connsiteY274" fmla="*/ 363804 h 869409"/>
                    <a:gd name="connsiteX275" fmla="*/ 206216 w 859422"/>
                    <a:gd name="connsiteY275" fmla="*/ 363513 h 869409"/>
                    <a:gd name="connsiteX276" fmla="*/ 207104 w 859422"/>
                    <a:gd name="connsiteY276" fmla="*/ 363513 h 869409"/>
                    <a:gd name="connsiteX277" fmla="*/ 205801 w 859422"/>
                    <a:gd name="connsiteY277" fmla="*/ 363880 h 869409"/>
                    <a:gd name="connsiteX278" fmla="*/ 205568 w 859422"/>
                    <a:gd name="connsiteY278" fmla="*/ 363783 h 869409"/>
                    <a:gd name="connsiteX279" fmla="*/ 204031 w 859422"/>
                    <a:gd name="connsiteY279" fmla="*/ 363513 h 869409"/>
                    <a:gd name="connsiteX280" fmla="*/ 204919 w 859422"/>
                    <a:gd name="connsiteY280" fmla="*/ 363513 h 869409"/>
                    <a:gd name="connsiteX281" fmla="*/ 205568 w 859422"/>
                    <a:gd name="connsiteY281" fmla="*/ 363783 h 869409"/>
                    <a:gd name="connsiteX282" fmla="*/ 205334 w 859422"/>
                    <a:gd name="connsiteY282" fmla="*/ 363880 h 869409"/>
                    <a:gd name="connsiteX283" fmla="*/ 202791 w 859422"/>
                    <a:gd name="connsiteY283" fmla="*/ 363513 h 869409"/>
                    <a:gd name="connsiteX284" fmla="*/ 202916 w 859422"/>
                    <a:gd name="connsiteY284" fmla="*/ 363513 h 869409"/>
                    <a:gd name="connsiteX285" fmla="*/ 203290 w 859422"/>
                    <a:gd name="connsiteY285" fmla="*/ 363804 h 869409"/>
                    <a:gd name="connsiteX286" fmla="*/ 208556 w 859422"/>
                    <a:gd name="connsiteY286" fmla="*/ 363389 h 869409"/>
                    <a:gd name="connsiteX287" fmla="*/ 209493 w 859422"/>
                    <a:gd name="connsiteY287" fmla="*/ 363513 h 869409"/>
                    <a:gd name="connsiteX288" fmla="*/ 208344 w 859422"/>
                    <a:gd name="connsiteY288" fmla="*/ 363513 h 869409"/>
                    <a:gd name="connsiteX289" fmla="*/ 202579 w 859422"/>
                    <a:gd name="connsiteY289" fmla="*/ 363389 h 869409"/>
                    <a:gd name="connsiteX290" fmla="*/ 202791 w 859422"/>
                    <a:gd name="connsiteY290" fmla="*/ 363513 h 869409"/>
                    <a:gd name="connsiteX291" fmla="*/ 201642 w 859422"/>
                    <a:gd name="connsiteY291" fmla="*/ 363513 h 869409"/>
                    <a:gd name="connsiteX292" fmla="*/ 207866 w 859422"/>
                    <a:gd name="connsiteY292" fmla="*/ 363298 h 869409"/>
                    <a:gd name="connsiteX293" fmla="*/ 208404 w 859422"/>
                    <a:gd name="connsiteY293" fmla="*/ 363369 h 869409"/>
                    <a:gd name="connsiteX294" fmla="*/ 208219 w 859422"/>
                    <a:gd name="connsiteY294" fmla="*/ 363513 h 869409"/>
                    <a:gd name="connsiteX295" fmla="*/ 207104 w 859422"/>
                    <a:gd name="connsiteY295" fmla="*/ 363513 h 869409"/>
                    <a:gd name="connsiteX296" fmla="*/ 203269 w 859422"/>
                    <a:gd name="connsiteY296" fmla="*/ 363298 h 869409"/>
                    <a:gd name="connsiteX297" fmla="*/ 204031 w 859422"/>
                    <a:gd name="connsiteY297" fmla="*/ 363513 h 869409"/>
                    <a:gd name="connsiteX298" fmla="*/ 202916 w 859422"/>
                    <a:gd name="connsiteY298" fmla="*/ 363513 h 869409"/>
                    <a:gd name="connsiteX299" fmla="*/ 202731 w 859422"/>
                    <a:gd name="connsiteY299" fmla="*/ 363369 h 869409"/>
                    <a:gd name="connsiteX300" fmla="*/ 205568 w 859422"/>
                    <a:gd name="connsiteY300" fmla="*/ 362994 h 869409"/>
                    <a:gd name="connsiteX301" fmla="*/ 207005 w 859422"/>
                    <a:gd name="connsiteY301" fmla="*/ 363184 h 869409"/>
                    <a:gd name="connsiteX302" fmla="*/ 206216 w 859422"/>
                    <a:gd name="connsiteY302" fmla="*/ 363513 h 869409"/>
                    <a:gd name="connsiteX303" fmla="*/ 204919 w 859422"/>
                    <a:gd name="connsiteY303" fmla="*/ 363513 h 869409"/>
                    <a:gd name="connsiteX304" fmla="*/ 204130 w 859422"/>
                    <a:gd name="connsiteY304" fmla="*/ 363184 h 869409"/>
                    <a:gd name="connsiteX305" fmla="*/ 209504 w 859422"/>
                    <a:gd name="connsiteY305" fmla="*/ 362836 h 869409"/>
                    <a:gd name="connsiteX306" fmla="*/ 208556 w 859422"/>
                    <a:gd name="connsiteY306" fmla="*/ 363389 h 869409"/>
                    <a:gd name="connsiteX307" fmla="*/ 208404 w 859422"/>
                    <a:gd name="connsiteY307" fmla="*/ 363369 h 869409"/>
                    <a:gd name="connsiteX308" fmla="*/ 208854 w 859422"/>
                    <a:gd name="connsiteY308" fmla="*/ 363019 h 869409"/>
                    <a:gd name="connsiteX309" fmla="*/ 201631 w 859422"/>
                    <a:gd name="connsiteY309" fmla="*/ 362836 h 869409"/>
                    <a:gd name="connsiteX310" fmla="*/ 202282 w 859422"/>
                    <a:gd name="connsiteY310" fmla="*/ 363019 h 869409"/>
                    <a:gd name="connsiteX311" fmla="*/ 202731 w 859422"/>
                    <a:gd name="connsiteY311" fmla="*/ 363369 h 869409"/>
                    <a:gd name="connsiteX312" fmla="*/ 202579 w 859422"/>
                    <a:gd name="connsiteY312" fmla="*/ 363389 h 869409"/>
                    <a:gd name="connsiteX313" fmla="*/ 209565 w 859422"/>
                    <a:gd name="connsiteY313" fmla="*/ 362466 h 869409"/>
                    <a:gd name="connsiteX314" fmla="*/ 208854 w 859422"/>
                    <a:gd name="connsiteY314" fmla="*/ 363019 h 869409"/>
                    <a:gd name="connsiteX315" fmla="*/ 207866 w 859422"/>
                    <a:gd name="connsiteY315" fmla="*/ 363298 h 869409"/>
                    <a:gd name="connsiteX316" fmla="*/ 207005 w 859422"/>
                    <a:gd name="connsiteY316" fmla="*/ 363184 h 869409"/>
                    <a:gd name="connsiteX317" fmla="*/ 208339 w 859422"/>
                    <a:gd name="connsiteY317" fmla="*/ 362628 h 869409"/>
                    <a:gd name="connsiteX318" fmla="*/ 201570 w 859422"/>
                    <a:gd name="connsiteY318" fmla="*/ 362466 h 869409"/>
                    <a:gd name="connsiteX319" fmla="*/ 202796 w 859422"/>
                    <a:gd name="connsiteY319" fmla="*/ 362628 h 869409"/>
                    <a:gd name="connsiteX320" fmla="*/ 204130 w 859422"/>
                    <a:gd name="connsiteY320" fmla="*/ 363184 h 869409"/>
                    <a:gd name="connsiteX321" fmla="*/ 203269 w 859422"/>
                    <a:gd name="connsiteY321" fmla="*/ 363298 h 869409"/>
                    <a:gd name="connsiteX322" fmla="*/ 202282 w 859422"/>
                    <a:gd name="connsiteY322" fmla="*/ 363019 h 869409"/>
                    <a:gd name="connsiteX323" fmla="*/ 210928 w 859422"/>
                    <a:gd name="connsiteY323" fmla="*/ 362286 h 869409"/>
                    <a:gd name="connsiteX324" fmla="*/ 210710 w 859422"/>
                    <a:gd name="connsiteY324" fmla="*/ 362496 h 869409"/>
                    <a:gd name="connsiteX325" fmla="*/ 209504 w 859422"/>
                    <a:gd name="connsiteY325" fmla="*/ 362836 h 869409"/>
                    <a:gd name="connsiteX326" fmla="*/ 210305 w 859422"/>
                    <a:gd name="connsiteY326" fmla="*/ 362369 h 869409"/>
                    <a:gd name="connsiteX327" fmla="*/ 200095 w 859422"/>
                    <a:gd name="connsiteY327" fmla="*/ 362271 h 869409"/>
                    <a:gd name="connsiteX328" fmla="*/ 200830 w 859422"/>
                    <a:gd name="connsiteY328" fmla="*/ 362369 h 869409"/>
                    <a:gd name="connsiteX329" fmla="*/ 201631 w 859422"/>
                    <a:gd name="connsiteY329" fmla="*/ 362836 h 869409"/>
                    <a:gd name="connsiteX330" fmla="*/ 200283 w 859422"/>
                    <a:gd name="connsiteY330" fmla="*/ 362456 h 869409"/>
                    <a:gd name="connsiteX331" fmla="*/ 198736 w 859422"/>
                    <a:gd name="connsiteY331" fmla="*/ 360936 h 869409"/>
                    <a:gd name="connsiteX332" fmla="*/ 200604 w 859422"/>
                    <a:gd name="connsiteY332" fmla="*/ 361715 h 869409"/>
                    <a:gd name="connsiteX333" fmla="*/ 201570 w 859422"/>
                    <a:gd name="connsiteY333" fmla="*/ 362466 h 869409"/>
                    <a:gd name="connsiteX334" fmla="*/ 200830 w 859422"/>
                    <a:gd name="connsiteY334" fmla="*/ 362369 h 869409"/>
                    <a:gd name="connsiteX335" fmla="*/ 199263 w 859422"/>
                    <a:gd name="connsiteY335" fmla="*/ 361454 h 869409"/>
                    <a:gd name="connsiteX336" fmla="*/ 195438 w 859422"/>
                    <a:gd name="connsiteY336" fmla="*/ 357698 h 869409"/>
                    <a:gd name="connsiteX337" fmla="*/ 198736 w 859422"/>
                    <a:gd name="connsiteY337" fmla="*/ 360936 h 869409"/>
                    <a:gd name="connsiteX338" fmla="*/ 197474 w 859422"/>
                    <a:gd name="connsiteY338" fmla="*/ 360411 h 869409"/>
                    <a:gd name="connsiteX339" fmla="*/ 199263 w 859422"/>
                    <a:gd name="connsiteY339" fmla="*/ 361454 h 869409"/>
                    <a:gd name="connsiteX340" fmla="*/ 200095 w 859422"/>
                    <a:gd name="connsiteY340" fmla="*/ 362271 h 869409"/>
                    <a:gd name="connsiteX341" fmla="*/ 199219 w 859422"/>
                    <a:gd name="connsiteY341" fmla="*/ 362156 h 869409"/>
                    <a:gd name="connsiteX342" fmla="*/ 200283 w 859422"/>
                    <a:gd name="connsiteY342" fmla="*/ 362456 h 869409"/>
                    <a:gd name="connsiteX343" fmla="*/ 205463 w 859422"/>
                    <a:gd name="connsiteY343" fmla="*/ 367544 h 869409"/>
                    <a:gd name="connsiteX344" fmla="*/ 205422 w 859422"/>
                    <a:gd name="connsiteY344" fmla="*/ 367584 h 869409"/>
                    <a:gd name="connsiteX345" fmla="*/ 187782 w 859422"/>
                    <a:gd name="connsiteY345" fmla="*/ 385224 h 869409"/>
                    <a:gd name="connsiteX346" fmla="*/ 170141 w 859422"/>
                    <a:gd name="connsiteY346" fmla="*/ 402865 h 869409"/>
                    <a:gd name="connsiteX347" fmla="*/ 170100 w 859422"/>
                    <a:gd name="connsiteY347" fmla="*/ 402908 h 869409"/>
                    <a:gd name="connsiteX348" fmla="*/ 165014 w 859422"/>
                    <a:gd name="connsiteY348" fmla="*/ 397728 h 869409"/>
                    <a:gd name="connsiteX349" fmla="*/ 164713 w 859422"/>
                    <a:gd name="connsiteY349" fmla="*/ 396662 h 869409"/>
                    <a:gd name="connsiteX350" fmla="*/ 164829 w 859422"/>
                    <a:gd name="connsiteY350" fmla="*/ 397539 h 869409"/>
                    <a:gd name="connsiteX351" fmla="*/ 164016 w 859422"/>
                    <a:gd name="connsiteY351" fmla="*/ 396711 h 869409"/>
                    <a:gd name="connsiteX352" fmla="*/ 162969 w 859422"/>
                    <a:gd name="connsiteY352" fmla="*/ 394917 h 869409"/>
                    <a:gd name="connsiteX353" fmla="*/ 163496 w 859422"/>
                    <a:gd name="connsiteY353" fmla="*/ 396182 h 869409"/>
                    <a:gd name="connsiteX354" fmla="*/ 160255 w 859422"/>
                    <a:gd name="connsiteY354" fmla="*/ 392881 h 869409"/>
                    <a:gd name="connsiteX355" fmla="*/ 164274 w 859422"/>
                    <a:gd name="connsiteY355" fmla="*/ 398048 h 869409"/>
                    <a:gd name="connsiteX356" fmla="*/ 165185 w 859422"/>
                    <a:gd name="connsiteY356" fmla="*/ 400235 h 869409"/>
                    <a:gd name="connsiteX357" fmla="*/ 165552 w 859422"/>
                    <a:gd name="connsiteY357" fmla="*/ 403010 h 869409"/>
                    <a:gd name="connsiteX358" fmla="*/ 165185 w 859422"/>
                    <a:gd name="connsiteY358" fmla="*/ 405785 h 869409"/>
                    <a:gd name="connsiteX359" fmla="*/ 164275 w 859422"/>
                    <a:gd name="connsiteY359" fmla="*/ 407971 h 869409"/>
                    <a:gd name="connsiteX360" fmla="*/ 160255 w 859422"/>
                    <a:gd name="connsiteY360" fmla="*/ 413139 h 869409"/>
                    <a:gd name="connsiteX361" fmla="*/ 163547 w 859422"/>
                    <a:gd name="connsiteY361" fmla="*/ 409718 h 869409"/>
                    <a:gd name="connsiteX362" fmla="*/ 162969 w 859422"/>
                    <a:gd name="connsiteY362" fmla="*/ 411104 h 869409"/>
                    <a:gd name="connsiteX363" fmla="*/ 164132 w 859422"/>
                    <a:gd name="connsiteY363" fmla="*/ 409110 h 869409"/>
                    <a:gd name="connsiteX364" fmla="*/ 164844 w 859422"/>
                    <a:gd name="connsiteY364" fmla="*/ 408370 h 869409"/>
                    <a:gd name="connsiteX365" fmla="*/ 164713 w 859422"/>
                    <a:gd name="connsiteY365" fmla="*/ 409359 h 869409"/>
                    <a:gd name="connsiteX366" fmla="*/ 165054 w 859422"/>
                    <a:gd name="connsiteY366" fmla="*/ 408152 h 869409"/>
                    <a:gd name="connsiteX367" fmla="*/ 170100 w 859422"/>
                    <a:gd name="connsiteY367" fmla="*/ 402908 h 869409"/>
                    <a:gd name="connsiteX368" fmla="*/ 186521 w 859422"/>
                    <a:gd name="connsiteY368" fmla="*/ 419633 h 869409"/>
                    <a:gd name="connsiteX369" fmla="*/ 293335 w 859422"/>
                    <a:gd name="connsiteY369" fmla="*/ 526447 h 869409"/>
                    <a:gd name="connsiteX370" fmla="*/ 340440 w 859422"/>
                    <a:gd name="connsiteY370" fmla="*/ 573553 h 869409"/>
                    <a:gd name="connsiteX371" fmla="*/ 352225 w 859422"/>
                    <a:gd name="connsiteY371" fmla="*/ 585127 h 869409"/>
                    <a:gd name="connsiteX372" fmla="*/ 346978 w 859422"/>
                    <a:gd name="connsiteY372" fmla="*/ 590174 h 869409"/>
                    <a:gd name="connsiteX373" fmla="*/ 345772 w 859422"/>
                    <a:gd name="connsiteY373" fmla="*/ 590515 h 869409"/>
                    <a:gd name="connsiteX374" fmla="*/ 346760 w 859422"/>
                    <a:gd name="connsiteY374" fmla="*/ 590384 h 869409"/>
                    <a:gd name="connsiteX375" fmla="*/ 346019 w 859422"/>
                    <a:gd name="connsiteY375" fmla="*/ 591098 h 869409"/>
                    <a:gd name="connsiteX376" fmla="*/ 344027 w 859422"/>
                    <a:gd name="connsiteY376" fmla="*/ 592260 h 869409"/>
                    <a:gd name="connsiteX377" fmla="*/ 345410 w 859422"/>
                    <a:gd name="connsiteY377" fmla="*/ 591683 h 869409"/>
                    <a:gd name="connsiteX378" fmla="*/ 341991 w 859422"/>
                    <a:gd name="connsiteY378" fmla="*/ 594973 h 869409"/>
                    <a:gd name="connsiteX379" fmla="*/ 347156 w 859422"/>
                    <a:gd name="connsiteY379" fmla="*/ 590956 h 869409"/>
                    <a:gd name="connsiteX380" fmla="*/ 349347 w 859422"/>
                    <a:gd name="connsiteY380" fmla="*/ 590043 h 869409"/>
                    <a:gd name="connsiteX381" fmla="*/ 352121 w 859422"/>
                    <a:gd name="connsiteY381" fmla="*/ 589676 h 869409"/>
                    <a:gd name="connsiteX382" fmla="*/ 354894 w 859422"/>
                    <a:gd name="connsiteY382" fmla="*/ 590043 h 869409"/>
                    <a:gd name="connsiteX383" fmla="*/ 357083 w 859422"/>
                    <a:gd name="connsiteY383" fmla="*/ 590955 h 869409"/>
                    <a:gd name="connsiteX384" fmla="*/ 362249 w 859422"/>
                    <a:gd name="connsiteY384" fmla="*/ 594973 h 869409"/>
                    <a:gd name="connsiteX385" fmla="*/ 358951 w 859422"/>
                    <a:gd name="connsiteY385" fmla="*/ 591733 h 869409"/>
                    <a:gd name="connsiteX386" fmla="*/ 360214 w 859422"/>
                    <a:gd name="connsiteY386" fmla="*/ 592260 h 869409"/>
                    <a:gd name="connsiteX387" fmla="*/ 358423 w 859422"/>
                    <a:gd name="connsiteY387" fmla="*/ 591215 h 869409"/>
                    <a:gd name="connsiteX388" fmla="*/ 357592 w 859422"/>
                    <a:gd name="connsiteY388" fmla="*/ 590399 h 869409"/>
                    <a:gd name="connsiteX389" fmla="*/ 358469 w 859422"/>
                    <a:gd name="connsiteY389" fmla="*/ 590515 h 869409"/>
                    <a:gd name="connsiteX390" fmla="*/ 357404 w 859422"/>
                    <a:gd name="connsiteY390" fmla="*/ 590214 h 869409"/>
                    <a:gd name="connsiteX391" fmla="*/ 352225 w 859422"/>
                    <a:gd name="connsiteY391" fmla="*/ 585127 h 869409"/>
                    <a:gd name="connsiteX392" fmla="*/ 352266 w 859422"/>
                    <a:gd name="connsiteY392" fmla="*/ 585087 h 869409"/>
                    <a:gd name="connsiteX393" fmla="*/ 387546 w 859422"/>
                    <a:gd name="connsiteY393" fmla="*/ 549806 h 869409"/>
                    <a:gd name="connsiteX394" fmla="*/ 387703 w 859422"/>
                    <a:gd name="connsiteY394" fmla="*/ 549643 h 869409"/>
                    <a:gd name="connsiteX395" fmla="*/ 391617 w 859422"/>
                    <a:gd name="connsiteY395" fmla="*/ 553572 h 869409"/>
                    <a:gd name="connsiteX396" fmla="*/ 391617 w 859422"/>
                    <a:gd name="connsiteY396" fmla="*/ 553587 h 869409"/>
                    <a:gd name="connsiteX397" fmla="*/ 391619 w 859422"/>
                    <a:gd name="connsiteY397" fmla="*/ 553574 h 869409"/>
                    <a:gd name="connsiteX398" fmla="*/ 392551 w 859422"/>
                    <a:gd name="connsiteY398" fmla="*/ 554510 h 869409"/>
                    <a:gd name="connsiteX399" fmla="*/ 392974 w 859422"/>
                    <a:gd name="connsiteY399" fmla="*/ 556010 h 869409"/>
                    <a:gd name="connsiteX400" fmla="*/ 392811 w 859422"/>
                    <a:gd name="connsiteY400" fmla="*/ 554771 h 869409"/>
                    <a:gd name="connsiteX401" fmla="*/ 393216 w 859422"/>
                    <a:gd name="connsiteY401" fmla="*/ 555178 h 869409"/>
                    <a:gd name="connsiteX402" fmla="*/ 394719 w 859422"/>
                    <a:gd name="connsiteY402" fmla="*/ 557754 h 869409"/>
                    <a:gd name="connsiteX403" fmla="*/ 393955 w 859422"/>
                    <a:gd name="connsiteY403" fmla="*/ 555919 h 869409"/>
                    <a:gd name="connsiteX404" fmla="*/ 394720 w 859422"/>
                    <a:gd name="connsiteY404" fmla="*/ 556687 h 869409"/>
                    <a:gd name="connsiteX405" fmla="*/ 394719 w 859422"/>
                    <a:gd name="connsiteY405" fmla="*/ 556688 h 869409"/>
                    <a:gd name="connsiteX406" fmla="*/ 397433 w 859422"/>
                    <a:gd name="connsiteY406" fmla="*/ 559790 h 869409"/>
                    <a:gd name="connsiteX407" fmla="*/ 395159 w 859422"/>
                    <a:gd name="connsiteY407" fmla="*/ 556866 h 869409"/>
                    <a:gd name="connsiteX408" fmla="*/ 422223 w 859422"/>
                    <a:gd name="connsiteY408" fmla="*/ 567846 h 869409"/>
                    <a:gd name="connsiteX409" fmla="*/ 449580 w 859422"/>
                    <a:gd name="connsiteY409" fmla="*/ 556688 h 869409"/>
                    <a:gd name="connsiteX410" fmla="*/ 460666 w 859422"/>
                    <a:gd name="connsiteY410" fmla="*/ 529185 h 869409"/>
                    <a:gd name="connsiteX411" fmla="*/ 453099 w 859422"/>
                    <a:gd name="connsiteY411" fmla="*/ 510513 h 869409"/>
                    <a:gd name="connsiteX412" fmla="*/ 428248 w 859422"/>
                    <a:gd name="connsiteY412" fmla="*/ 535364 h 869409"/>
                    <a:gd name="connsiteX413" fmla="*/ 400819 w 859422"/>
                    <a:gd name="connsiteY413" fmla="*/ 546486 h 869409"/>
                    <a:gd name="connsiteX414" fmla="*/ 394133 w 859422"/>
                    <a:gd name="connsiteY414" fmla="*/ 543775 h 869409"/>
                    <a:gd name="connsiteX415" fmla="*/ 393415 w 859422"/>
                    <a:gd name="connsiteY415" fmla="*/ 544697 h 869409"/>
                    <a:gd name="connsiteX416" fmla="*/ 393848 w 859422"/>
                    <a:gd name="connsiteY416" fmla="*/ 543659 h 869409"/>
                    <a:gd name="connsiteX417" fmla="*/ 393570 w 859422"/>
                    <a:gd name="connsiteY417" fmla="*/ 543546 h 869409"/>
                    <a:gd name="connsiteX418" fmla="*/ 393557 w 859422"/>
                    <a:gd name="connsiteY418" fmla="*/ 543560 h 869409"/>
                    <a:gd name="connsiteX419" fmla="*/ 393566 w 859422"/>
                    <a:gd name="connsiteY419" fmla="*/ 543545 h 869409"/>
                    <a:gd name="connsiteX420" fmla="*/ 388604 w 859422"/>
                    <a:gd name="connsiteY420" fmla="*/ 541533 h 869409"/>
                    <a:gd name="connsiteX421" fmla="*/ 390644 w 859422"/>
                    <a:gd name="connsiteY421" fmla="*/ 546587 h 869409"/>
                    <a:gd name="connsiteX422" fmla="*/ 387703 w 859422"/>
                    <a:gd name="connsiteY422" fmla="*/ 549643 h 869409"/>
                    <a:gd name="connsiteX423" fmla="*/ 373543 w 859422"/>
                    <a:gd name="connsiteY423" fmla="*/ 535426 h 869409"/>
                    <a:gd name="connsiteX424" fmla="*/ 373388 w 859422"/>
                    <a:gd name="connsiteY424" fmla="*/ 535364 h 869409"/>
                    <a:gd name="connsiteX425" fmla="*/ 354294 w 859422"/>
                    <a:gd name="connsiteY425" fmla="*/ 516270 h 869409"/>
                    <a:gd name="connsiteX426" fmla="*/ 271617 w 859422"/>
                    <a:gd name="connsiteY426" fmla="*/ 433593 h 869409"/>
                    <a:gd name="connsiteX427" fmla="*/ 219761 w 859422"/>
                    <a:gd name="connsiteY427" fmla="*/ 381737 h 869409"/>
                    <a:gd name="connsiteX428" fmla="*/ 219690 w 859422"/>
                    <a:gd name="connsiteY428" fmla="*/ 381560 h 869409"/>
                    <a:gd name="connsiteX429" fmla="*/ 217247 w 859422"/>
                    <a:gd name="connsiteY429" fmla="*/ 379118 h 869409"/>
                    <a:gd name="connsiteX430" fmla="*/ 205463 w 859422"/>
                    <a:gd name="connsiteY430" fmla="*/ 367544 h 869409"/>
                    <a:gd name="connsiteX431" fmla="*/ 210710 w 859422"/>
                    <a:gd name="connsiteY431" fmla="*/ 362496 h 869409"/>
                    <a:gd name="connsiteX432" fmla="*/ 211832 w 859422"/>
                    <a:gd name="connsiteY432" fmla="*/ 362180 h 869409"/>
                    <a:gd name="connsiteX433" fmla="*/ 211827 w 859422"/>
                    <a:gd name="connsiteY433" fmla="*/ 362168 h 869409"/>
                    <a:gd name="connsiteX434" fmla="*/ 210928 w 859422"/>
                    <a:gd name="connsiteY434" fmla="*/ 362286 h 869409"/>
                    <a:gd name="connsiteX435" fmla="*/ 211609 w 859422"/>
                    <a:gd name="connsiteY435" fmla="*/ 361631 h 869409"/>
                    <a:gd name="connsiteX436" fmla="*/ 211602 w 859422"/>
                    <a:gd name="connsiteY436" fmla="*/ 361612 h 869409"/>
                    <a:gd name="connsiteX437" fmla="*/ 210305 w 859422"/>
                    <a:gd name="connsiteY437" fmla="*/ 362369 h 869409"/>
                    <a:gd name="connsiteX438" fmla="*/ 209565 w 859422"/>
                    <a:gd name="connsiteY438" fmla="*/ 362466 h 869409"/>
                    <a:gd name="connsiteX439" fmla="*/ 210531 w 859422"/>
                    <a:gd name="connsiteY439" fmla="*/ 361715 h 869409"/>
                    <a:gd name="connsiteX440" fmla="*/ 211482 w 859422"/>
                    <a:gd name="connsiteY440" fmla="*/ 361319 h 869409"/>
                    <a:gd name="connsiteX441" fmla="*/ 211377 w 859422"/>
                    <a:gd name="connsiteY441" fmla="*/ 361057 h 869409"/>
                    <a:gd name="connsiteX442" fmla="*/ 210531 w 859422"/>
                    <a:gd name="connsiteY442" fmla="*/ 361715 h 869409"/>
                    <a:gd name="connsiteX443" fmla="*/ 208339 w 859422"/>
                    <a:gd name="connsiteY443" fmla="*/ 362628 h 869409"/>
                    <a:gd name="connsiteX444" fmla="*/ 205568 w 859422"/>
                    <a:gd name="connsiteY444" fmla="*/ 362994 h 869409"/>
                    <a:gd name="connsiteX445" fmla="*/ 202796 w 859422"/>
                    <a:gd name="connsiteY445" fmla="*/ 362628 h 869409"/>
                    <a:gd name="connsiteX446" fmla="*/ 200604 w 859422"/>
                    <a:gd name="connsiteY446" fmla="*/ 361715 h 869409"/>
                    <a:gd name="connsiteX447" fmla="*/ 631701 w 859422"/>
                    <a:gd name="connsiteY447" fmla="*/ 305303 h 869409"/>
                    <a:gd name="connsiteX448" fmla="*/ 629767 w 859422"/>
                    <a:gd name="connsiteY448" fmla="*/ 306431 h 869409"/>
                    <a:gd name="connsiteX449" fmla="*/ 631150 w 859422"/>
                    <a:gd name="connsiteY449" fmla="*/ 305854 h 869409"/>
                    <a:gd name="connsiteX450" fmla="*/ 627731 w 859422"/>
                    <a:gd name="connsiteY450" fmla="*/ 309145 h 869409"/>
                    <a:gd name="connsiteX451" fmla="*/ 631934 w 859422"/>
                    <a:gd name="connsiteY451" fmla="*/ 305876 h 869409"/>
                    <a:gd name="connsiteX452" fmla="*/ 631813 w 859422"/>
                    <a:gd name="connsiteY452" fmla="*/ 305578 h 869409"/>
                    <a:gd name="connsiteX453" fmla="*/ 631150 w 859422"/>
                    <a:gd name="connsiteY453" fmla="*/ 305854 h 869409"/>
                    <a:gd name="connsiteX454" fmla="*/ 631707 w 859422"/>
                    <a:gd name="connsiteY454" fmla="*/ 305318 h 869409"/>
                    <a:gd name="connsiteX455" fmla="*/ 641856 w 859422"/>
                    <a:gd name="connsiteY455" fmla="*/ 304375 h 869409"/>
                    <a:gd name="connsiteX456" fmla="*/ 642597 w 859422"/>
                    <a:gd name="connsiteY456" fmla="*/ 304473 h 869409"/>
                    <a:gd name="connsiteX457" fmla="*/ 644163 w 859422"/>
                    <a:gd name="connsiteY457" fmla="*/ 305386 h 869409"/>
                    <a:gd name="connsiteX458" fmla="*/ 644690 w 859422"/>
                    <a:gd name="connsiteY458" fmla="*/ 305905 h 869409"/>
                    <a:gd name="connsiteX459" fmla="*/ 642822 w 859422"/>
                    <a:gd name="connsiteY459" fmla="*/ 305126 h 869409"/>
                    <a:gd name="connsiteX460" fmla="*/ 641794 w 859422"/>
                    <a:gd name="connsiteY460" fmla="*/ 304005 h 869409"/>
                    <a:gd name="connsiteX461" fmla="*/ 643144 w 859422"/>
                    <a:gd name="connsiteY461" fmla="*/ 304385 h 869409"/>
                    <a:gd name="connsiteX462" fmla="*/ 643331 w 859422"/>
                    <a:gd name="connsiteY462" fmla="*/ 304570 h 869409"/>
                    <a:gd name="connsiteX463" fmla="*/ 642597 w 859422"/>
                    <a:gd name="connsiteY463" fmla="*/ 304473 h 869409"/>
                    <a:gd name="connsiteX464" fmla="*/ 633926 w 859422"/>
                    <a:gd name="connsiteY464" fmla="*/ 304005 h 869409"/>
                    <a:gd name="connsiteX465" fmla="*/ 633124 w 859422"/>
                    <a:gd name="connsiteY465" fmla="*/ 304473 h 869409"/>
                    <a:gd name="connsiteX466" fmla="*/ 632501 w 859422"/>
                    <a:gd name="connsiteY466" fmla="*/ 304555 h 869409"/>
                    <a:gd name="connsiteX467" fmla="*/ 632719 w 859422"/>
                    <a:gd name="connsiteY467" fmla="*/ 304345 h 869409"/>
                    <a:gd name="connsiteX468" fmla="*/ 640159 w 859422"/>
                    <a:gd name="connsiteY468" fmla="*/ 303544 h 869409"/>
                    <a:gd name="connsiteX469" fmla="*/ 641145 w 859422"/>
                    <a:gd name="connsiteY469" fmla="*/ 303822 h 869409"/>
                    <a:gd name="connsiteX470" fmla="*/ 641856 w 859422"/>
                    <a:gd name="connsiteY470" fmla="*/ 304375 h 869409"/>
                    <a:gd name="connsiteX471" fmla="*/ 640631 w 859422"/>
                    <a:gd name="connsiteY471" fmla="*/ 304213 h 869409"/>
                    <a:gd name="connsiteX472" fmla="*/ 639297 w 859422"/>
                    <a:gd name="connsiteY472" fmla="*/ 303657 h 869409"/>
                    <a:gd name="connsiteX473" fmla="*/ 635561 w 859422"/>
                    <a:gd name="connsiteY473" fmla="*/ 303544 h 869409"/>
                    <a:gd name="connsiteX474" fmla="*/ 636423 w 859422"/>
                    <a:gd name="connsiteY474" fmla="*/ 303657 h 869409"/>
                    <a:gd name="connsiteX475" fmla="*/ 635089 w 859422"/>
                    <a:gd name="connsiteY475" fmla="*/ 304213 h 869409"/>
                    <a:gd name="connsiteX476" fmla="*/ 633864 w 859422"/>
                    <a:gd name="connsiteY476" fmla="*/ 304375 h 869409"/>
                    <a:gd name="connsiteX477" fmla="*/ 634576 w 859422"/>
                    <a:gd name="connsiteY477" fmla="*/ 303822 h 869409"/>
                    <a:gd name="connsiteX478" fmla="*/ 640848 w 859422"/>
                    <a:gd name="connsiteY478" fmla="*/ 303453 h 869409"/>
                    <a:gd name="connsiteX479" fmla="*/ 641794 w 859422"/>
                    <a:gd name="connsiteY479" fmla="*/ 304005 h 869409"/>
                    <a:gd name="connsiteX480" fmla="*/ 641145 w 859422"/>
                    <a:gd name="connsiteY480" fmla="*/ 303822 h 869409"/>
                    <a:gd name="connsiteX481" fmla="*/ 640696 w 859422"/>
                    <a:gd name="connsiteY481" fmla="*/ 303473 h 869409"/>
                    <a:gd name="connsiteX482" fmla="*/ 634873 w 859422"/>
                    <a:gd name="connsiteY482" fmla="*/ 303453 h 869409"/>
                    <a:gd name="connsiteX483" fmla="*/ 635024 w 859422"/>
                    <a:gd name="connsiteY483" fmla="*/ 303473 h 869409"/>
                    <a:gd name="connsiteX484" fmla="*/ 634576 w 859422"/>
                    <a:gd name="connsiteY484" fmla="*/ 303822 h 869409"/>
                    <a:gd name="connsiteX485" fmla="*/ 633926 w 859422"/>
                    <a:gd name="connsiteY485" fmla="*/ 304005 h 869409"/>
                    <a:gd name="connsiteX486" fmla="*/ 640635 w 859422"/>
                    <a:gd name="connsiteY486" fmla="*/ 303329 h 869409"/>
                    <a:gd name="connsiteX487" fmla="*/ 641785 w 859422"/>
                    <a:gd name="connsiteY487" fmla="*/ 303329 h 869409"/>
                    <a:gd name="connsiteX488" fmla="*/ 640848 w 859422"/>
                    <a:gd name="connsiteY488" fmla="*/ 303453 h 869409"/>
                    <a:gd name="connsiteX489" fmla="*/ 639397 w 859422"/>
                    <a:gd name="connsiteY489" fmla="*/ 303329 h 869409"/>
                    <a:gd name="connsiteX490" fmla="*/ 640511 w 859422"/>
                    <a:gd name="connsiteY490" fmla="*/ 303329 h 869409"/>
                    <a:gd name="connsiteX491" fmla="*/ 640696 w 859422"/>
                    <a:gd name="connsiteY491" fmla="*/ 303473 h 869409"/>
                    <a:gd name="connsiteX492" fmla="*/ 640159 w 859422"/>
                    <a:gd name="connsiteY492" fmla="*/ 303544 h 869409"/>
                    <a:gd name="connsiteX493" fmla="*/ 637211 w 859422"/>
                    <a:gd name="connsiteY493" fmla="*/ 303329 h 869409"/>
                    <a:gd name="connsiteX494" fmla="*/ 638508 w 859422"/>
                    <a:gd name="connsiteY494" fmla="*/ 303329 h 869409"/>
                    <a:gd name="connsiteX495" fmla="*/ 639297 w 859422"/>
                    <a:gd name="connsiteY495" fmla="*/ 303657 h 869409"/>
                    <a:gd name="connsiteX496" fmla="*/ 637860 w 859422"/>
                    <a:gd name="connsiteY496" fmla="*/ 303847 h 869409"/>
                    <a:gd name="connsiteX497" fmla="*/ 636423 w 859422"/>
                    <a:gd name="connsiteY497" fmla="*/ 303657 h 869409"/>
                    <a:gd name="connsiteX498" fmla="*/ 635209 w 859422"/>
                    <a:gd name="connsiteY498" fmla="*/ 303329 h 869409"/>
                    <a:gd name="connsiteX499" fmla="*/ 636323 w 859422"/>
                    <a:gd name="connsiteY499" fmla="*/ 303329 h 869409"/>
                    <a:gd name="connsiteX500" fmla="*/ 635561 w 859422"/>
                    <a:gd name="connsiteY500" fmla="*/ 303544 h 869409"/>
                    <a:gd name="connsiteX501" fmla="*/ 635024 w 859422"/>
                    <a:gd name="connsiteY501" fmla="*/ 303473 h 869409"/>
                    <a:gd name="connsiteX502" fmla="*/ 633934 w 859422"/>
                    <a:gd name="connsiteY502" fmla="*/ 303329 h 869409"/>
                    <a:gd name="connsiteX503" fmla="*/ 635085 w 859422"/>
                    <a:gd name="connsiteY503" fmla="*/ 303329 h 869409"/>
                    <a:gd name="connsiteX504" fmla="*/ 634873 w 859422"/>
                    <a:gd name="connsiteY504" fmla="*/ 303453 h 869409"/>
                    <a:gd name="connsiteX505" fmla="*/ 640138 w 859422"/>
                    <a:gd name="connsiteY505" fmla="*/ 303039 h 869409"/>
                    <a:gd name="connsiteX506" fmla="*/ 640635 w 859422"/>
                    <a:gd name="connsiteY506" fmla="*/ 303329 h 869409"/>
                    <a:gd name="connsiteX507" fmla="*/ 640511 w 859422"/>
                    <a:gd name="connsiteY507" fmla="*/ 303329 h 869409"/>
                    <a:gd name="connsiteX508" fmla="*/ 635582 w 859422"/>
                    <a:gd name="connsiteY508" fmla="*/ 303039 h 869409"/>
                    <a:gd name="connsiteX509" fmla="*/ 635209 w 859422"/>
                    <a:gd name="connsiteY509" fmla="*/ 303329 h 869409"/>
                    <a:gd name="connsiteX510" fmla="*/ 635085 w 859422"/>
                    <a:gd name="connsiteY510" fmla="*/ 303329 h 869409"/>
                    <a:gd name="connsiteX511" fmla="*/ 638093 w 859422"/>
                    <a:gd name="connsiteY511" fmla="*/ 302961 h 869409"/>
                    <a:gd name="connsiteX512" fmla="*/ 639397 w 859422"/>
                    <a:gd name="connsiteY512" fmla="*/ 303329 h 869409"/>
                    <a:gd name="connsiteX513" fmla="*/ 638508 w 859422"/>
                    <a:gd name="connsiteY513" fmla="*/ 303329 h 869409"/>
                    <a:gd name="connsiteX514" fmla="*/ 637860 w 859422"/>
                    <a:gd name="connsiteY514" fmla="*/ 303059 h 869409"/>
                    <a:gd name="connsiteX515" fmla="*/ 637626 w 859422"/>
                    <a:gd name="connsiteY515" fmla="*/ 302961 h 869409"/>
                    <a:gd name="connsiteX516" fmla="*/ 637860 w 859422"/>
                    <a:gd name="connsiteY516" fmla="*/ 303059 h 869409"/>
                    <a:gd name="connsiteX517" fmla="*/ 637211 w 859422"/>
                    <a:gd name="connsiteY517" fmla="*/ 303329 h 869409"/>
                    <a:gd name="connsiteX518" fmla="*/ 636323 w 859422"/>
                    <a:gd name="connsiteY518" fmla="*/ 303329 h 869409"/>
                    <a:gd name="connsiteX519" fmla="*/ 639071 w 859422"/>
                    <a:gd name="connsiteY519" fmla="*/ 302554 h 869409"/>
                    <a:gd name="connsiteX520" fmla="*/ 638093 w 859422"/>
                    <a:gd name="connsiteY520" fmla="*/ 302961 h 869409"/>
                    <a:gd name="connsiteX521" fmla="*/ 637860 w 859422"/>
                    <a:gd name="connsiteY521" fmla="*/ 302895 h 869409"/>
                    <a:gd name="connsiteX522" fmla="*/ 636648 w 859422"/>
                    <a:gd name="connsiteY522" fmla="*/ 302554 h 869409"/>
                    <a:gd name="connsiteX523" fmla="*/ 637860 w 859422"/>
                    <a:gd name="connsiteY523" fmla="*/ 302895 h 869409"/>
                    <a:gd name="connsiteX524" fmla="*/ 637626 w 859422"/>
                    <a:gd name="connsiteY524" fmla="*/ 302961 h 869409"/>
                    <a:gd name="connsiteX525" fmla="*/ 680462 w 859422"/>
                    <a:gd name="connsiteY525" fmla="*/ 270861 h 869409"/>
                    <a:gd name="connsiteX526" fmla="*/ 680468 w 859422"/>
                    <a:gd name="connsiteY526" fmla="*/ 270863 h 869409"/>
                    <a:gd name="connsiteX527" fmla="*/ 680469 w 859422"/>
                    <a:gd name="connsiteY527" fmla="*/ 270867 h 869409"/>
                    <a:gd name="connsiteX528" fmla="*/ 680459 w 859422"/>
                    <a:gd name="connsiteY528" fmla="*/ 270859 h 869409"/>
                    <a:gd name="connsiteX529" fmla="*/ 680462 w 859422"/>
                    <a:gd name="connsiteY529" fmla="*/ 270861 h 869409"/>
                    <a:gd name="connsiteX530" fmla="*/ 680461 w 859422"/>
                    <a:gd name="connsiteY530" fmla="*/ 270860 h 869409"/>
                    <a:gd name="connsiteX531" fmla="*/ 680153 w 859422"/>
                    <a:gd name="connsiteY531" fmla="*/ 270078 h 869409"/>
                    <a:gd name="connsiteX532" fmla="*/ 680900 w 859422"/>
                    <a:gd name="connsiteY532" fmla="*/ 271039 h 869409"/>
                    <a:gd name="connsiteX533" fmla="*/ 680468 w 859422"/>
                    <a:gd name="connsiteY533" fmla="*/ 270863 h 869409"/>
                    <a:gd name="connsiteX534" fmla="*/ 678404 w 859422"/>
                    <a:gd name="connsiteY534" fmla="*/ 267829 h 869409"/>
                    <a:gd name="connsiteX535" fmla="*/ 679155 w 859422"/>
                    <a:gd name="connsiteY535" fmla="*/ 268795 h 869409"/>
                    <a:gd name="connsiteX536" fmla="*/ 679696 w 859422"/>
                    <a:gd name="connsiteY536" fmla="*/ 270093 h 869409"/>
                    <a:gd name="connsiteX537" fmla="*/ 678958 w 859422"/>
                    <a:gd name="connsiteY537" fmla="*/ 269353 h 869409"/>
                    <a:gd name="connsiteX538" fmla="*/ 678501 w 859422"/>
                    <a:gd name="connsiteY538" fmla="*/ 268570 h 869409"/>
                    <a:gd name="connsiteX539" fmla="*/ 678034 w 859422"/>
                    <a:gd name="connsiteY539" fmla="*/ 267769 h 869409"/>
                    <a:gd name="connsiteX540" fmla="*/ 678501 w 859422"/>
                    <a:gd name="connsiteY540" fmla="*/ 268570 h 869409"/>
                    <a:gd name="connsiteX541" fmla="*/ 678551 w 859422"/>
                    <a:gd name="connsiteY541" fmla="*/ 268944 h 869409"/>
                    <a:gd name="connsiteX542" fmla="*/ 678292 w 859422"/>
                    <a:gd name="connsiteY542" fmla="*/ 268684 h 869409"/>
                    <a:gd name="connsiteX543" fmla="*/ 677501 w 859422"/>
                    <a:gd name="connsiteY543" fmla="*/ 266669 h 869409"/>
                    <a:gd name="connsiteX544" fmla="*/ 677851 w 859422"/>
                    <a:gd name="connsiteY544" fmla="*/ 267118 h 869409"/>
                    <a:gd name="connsiteX545" fmla="*/ 678034 w 859422"/>
                    <a:gd name="connsiteY545" fmla="*/ 267769 h 869409"/>
                    <a:gd name="connsiteX546" fmla="*/ 677481 w 859422"/>
                    <a:gd name="connsiteY546" fmla="*/ 266821 h 869409"/>
                    <a:gd name="connsiteX547" fmla="*/ 677357 w 859422"/>
                    <a:gd name="connsiteY547" fmla="*/ 266609 h 869409"/>
                    <a:gd name="connsiteX548" fmla="*/ 677481 w 859422"/>
                    <a:gd name="connsiteY548" fmla="*/ 266821 h 869409"/>
                    <a:gd name="connsiteX549" fmla="*/ 677359 w 859422"/>
                    <a:gd name="connsiteY549" fmla="*/ 267747 h 869409"/>
                    <a:gd name="connsiteX550" fmla="*/ 677357 w 859422"/>
                    <a:gd name="connsiteY550" fmla="*/ 267746 h 869409"/>
                    <a:gd name="connsiteX551" fmla="*/ 677066 w 859422"/>
                    <a:gd name="connsiteY551" fmla="*/ 266110 h 869409"/>
                    <a:gd name="connsiteX552" fmla="*/ 677357 w 859422"/>
                    <a:gd name="connsiteY552" fmla="*/ 266484 h 869409"/>
                    <a:gd name="connsiteX553" fmla="*/ 677357 w 859422"/>
                    <a:gd name="connsiteY553" fmla="*/ 266609 h 869409"/>
                    <a:gd name="connsiteX554" fmla="*/ 677357 w 859422"/>
                    <a:gd name="connsiteY554" fmla="*/ 265369 h 869409"/>
                    <a:gd name="connsiteX555" fmla="*/ 677572 w 859422"/>
                    <a:gd name="connsiteY555" fmla="*/ 266131 h 869409"/>
                    <a:gd name="connsiteX556" fmla="*/ 677501 w 859422"/>
                    <a:gd name="connsiteY556" fmla="*/ 266669 h 869409"/>
                    <a:gd name="connsiteX557" fmla="*/ 677357 w 859422"/>
                    <a:gd name="connsiteY557" fmla="*/ 266484 h 869409"/>
                    <a:gd name="connsiteX558" fmla="*/ 677686 w 859422"/>
                    <a:gd name="connsiteY558" fmla="*/ 265270 h 869409"/>
                    <a:gd name="connsiteX559" fmla="*/ 678242 w 859422"/>
                    <a:gd name="connsiteY559" fmla="*/ 266604 h 869409"/>
                    <a:gd name="connsiteX560" fmla="*/ 678404 w 859422"/>
                    <a:gd name="connsiteY560" fmla="*/ 267829 h 869409"/>
                    <a:gd name="connsiteX561" fmla="*/ 677851 w 859422"/>
                    <a:gd name="connsiteY561" fmla="*/ 267118 h 869409"/>
                    <a:gd name="connsiteX562" fmla="*/ 677572 w 859422"/>
                    <a:gd name="connsiteY562" fmla="*/ 266131 h 869409"/>
                    <a:gd name="connsiteX563" fmla="*/ 677988 w 859422"/>
                    <a:gd name="connsiteY563" fmla="*/ 264679 h 869409"/>
                    <a:gd name="connsiteX564" fmla="*/ 680153 w 859422"/>
                    <a:gd name="connsiteY564" fmla="*/ 270078 h 869409"/>
                    <a:gd name="connsiteX565" fmla="*/ 679155 w 859422"/>
                    <a:gd name="connsiteY565" fmla="*/ 268795 h 869409"/>
                    <a:gd name="connsiteX566" fmla="*/ 678242 w 859422"/>
                    <a:gd name="connsiteY566" fmla="*/ 266604 h 869409"/>
                    <a:gd name="connsiteX567" fmla="*/ 677087 w 859422"/>
                    <a:gd name="connsiteY567" fmla="*/ 263832 h 869409"/>
                    <a:gd name="connsiteX568" fmla="*/ 677357 w 859422"/>
                    <a:gd name="connsiteY568" fmla="*/ 264481 h 869409"/>
                    <a:gd name="connsiteX569" fmla="*/ 677357 w 859422"/>
                    <a:gd name="connsiteY569" fmla="*/ 265369 h 869409"/>
                    <a:gd name="connsiteX570" fmla="*/ 676990 w 859422"/>
                    <a:gd name="connsiteY570" fmla="*/ 264066 h 869409"/>
                    <a:gd name="connsiteX571" fmla="*/ 676924 w 859422"/>
                    <a:gd name="connsiteY571" fmla="*/ 263832 h 869409"/>
                    <a:gd name="connsiteX572" fmla="*/ 676990 w 859422"/>
                    <a:gd name="connsiteY572" fmla="*/ 264066 h 869409"/>
                    <a:gd name="connsiteX573" fmla="*/ 676582 w 859422"/>
                    <a:gd name="connsiteY573" fmla="*/ 265044 h 869409"/>
                    <a:gd name="connsiteX574" fmla="*/ 677876 w 859422"/>
                    <a:gd name="connsiteY574" fmla="*/ 263832 h 869409"/>
                    <a:gd name="connsiteX575" fmla="*/ 677988 w 859422"/>
                    <a:gd name="connsiteY575" fmla="*/ 264679 h 869409"/>
                    <a:gd name="connsiteX576" fmla="*/ 677819 w 859422"/>
                    <a:gd name="connsiteY576" fmla="*/ 264260 h 869409"/>
                    <a:gd name="connsiteX577" fmla="*/ 677373 w 859422"/>
                    <a:gd name="connsiteY577" fmla="*/ 263146 h 869409"/>
                    <a:gd name="connsiteX578" fmla="*/ 677819 w 859422"/>
                    <a:gd name="connsiteY578" fmla="*/ 264260 h 869409"/>
                    <a:gd name="connsiteX579" fmla="*/ 677686 w 859422"/>
                    <a:gd name="connsiteY579" fmla="*/ 265270 h 869409"/>
                    <a:gd name="connsiteX580" fmla="*/ 677357 w 859422"/>
                    <a:gd name="connsiteY580" fmla="*/ 264481 h 869409"/>
                    <a:gd name="connsiteX581" fmla="*/ 677357 w 859422"/>
                    <a:gd name="connsiteY581" fmla="*/ 263184 h 869409"/>
                    <a:gd name="connsiteX582" fmla="*/ 677223 w 859422"/>
                    <a:gd name="connsiteY582" fmla="*/ 262772 h 869409"/>
                    <a:gd name="connsiteX583" fmla="*/ 677357 w 859422"/>
                    <a:gd name="connsiteY583" fmla="*/ 263108 h 869409"/>
                    <a:gd name="connsiteX584" fmla="*/ 677357 w 859422"/>
                    <a:gd name="connsiteY584" fmla="*/ 263184 h 869409"/>
                    <a:gd name="connsiteX585" fmla="*/ 677087 w 859422"/>
                    <a:gd name="connsiteY585" fmla="*/ 263832 h 869409"/>
                    <a:gd name="connsiteX586" fmla="*/ 676990 w 859422"/>
                    <a:gd name="connsiteY586" fmla="*/ 263599 h 869409"/>
                    <a:gd name="connsiteX587" fmla="*/ 676582 w 859422"/>
                    <a:gd name="connsiteY587" fmla="*/ 262621 h 869409"/>
                    <a:gd name="connsiteX588" fmla="*/ 676990 w 859422"/>
                    <a:gd name="connsiteY588" fmla="*/ 263599 h 869409"/>
                    <a:gd name="connsiteX589" fmla="*/ 676924 w 859422"/>
                    <a:gd name="connsiteY589" fmla="*/ 263832 h 869409"/>
                    <a:gd name="connsiteX590" fmla="*/ 677572 w 859422"/>
                    <a:gd name="connsiteY590" fmla="*/ 261533 h 869409"/>
                    <a:gd name="connsiteX591" fmla="*/ 677686 w 859422"/>
                    <a:gd name="connsiteY591" fmla="*/ 262395 h 869409"/>
                    <a:gd name="connsiteX592" fmla="*/ 677373 w 859422"/>
                    <a:gd name="connsiteY592" fmla="*/ 263146 h 869409"/>
                    <a:gd name="connsiteX593" fmla="*/ 677357 w 859422"/>
                    <a:gd name="connsiteY593" fmla="*/ 263108 h 869409"/>
                    <a:gd name="connsiteX594" fmla="*/ 677357 w 859422"/>
                    <a:gd name="connsiteY594" fmla="*/ 262295 h 869409"/>
                    <a:gd name="connsiteX595" fmla="*/ 678242 w 859422"/>
                    <a:gd name="connsiteY595" fmla="*/ 261061 h 869409"/>
                    <a:gd name="connsiteX596" fmla="*/ 677876 w 859422"/>
                    <a:gd name="connsiteY596" fmla="*/ 263832 h 869409"/>
                    <a:gd name="connsiteX597" fmla="*/ 677686 w 859422"/>
                    <a:gd name="connsiteY597" fmla="*/ 262395 h 869409"/>
                    <a:gd name="connsiteX598" fmla="*/ 677481 w 859422"/>
                    <a:gd name="connsiteY598" fmla="*/ 260843 h 869409"/>
                    <a:gd name="connsiteX599" fmla="*/ 677501 w 859422"/>
                    <a:gd name="connsiteY599" fmla="*/ 260995 h 869409"/>
                    <a:gd name="connsiteX600" fmla="*/ 677357 w 859422"/>
                    <a:gd name="connsiteY600" fmla="*/ 261180 h 869409"/>
                    <a:gd name="connsiteX601" fmla="*/ 677357 w 859422"/>
                    <a:gd name="connsiteY601" fmla="*/ 261055 h 869409"/>
                    <a:gd name="connsiteX602" fmla="*/ 677851 w 859422"/>
                    <a:gd name="connsiteY602" fmla="*/ 260545 h 869409"/>
                    <a:gd name="connsiteX603" fmla="*/ 677572 w 859422"/>
                    <a:gd name="connsiteY603" fmla="*/ 261533 h 869409"/>
                    <a:gd name="connsiteX604" fmla="*/ 677501 w 859422"/>
                    <a:gd name="connsiteY604" fmla="*/ 260995 h 869409"/>
                    <a:gd name="connsiteX605" fmla="*/ 678501 w 859422"/>
                    <a:gd name="connsiteY605" fmla="*/ 259094 h 869409"/>
                    <a:gd name="connsiteX606" fmla="*/ 678404 w 859422"/>
                    <a:gd name="connsiteY606" fmla="*/ 259835 h 869409"/>
                    <a:gd name="connsiteX607" fmla="*/ 677851 w 859422"/>
                    <a:gd name="connsiteY607" fmla="*/ 260545 h 869409"/>
                    <a:gd name="connsiteX608" fmla="*/ 678034 w 859422"/>
                    <a:gd name="connsiteY608" fmla="*/ 259895 h 869409"/>
                    <a:gd name="connsiteX609" fmla="*/ 679155 w 859422"/>
                    <a:gd name="connsiteY609" fmla="*/ 258868 h 869409"/>
                    <a:gd name="connsiteX610" fmla="*/ 678242 w 859422"/>
                    <a:gd name="connsiteY610" fmla="*/ 261061 h 869409"/>
                    <a:gd name="connsiteX611" fmla="*/ 678404 w 859422"/>
                    <a:gd name="connsiteY611" fmla="*/ 259835 h 869409"/>
                    <a:gd name="connsiteX612" fmla="*/ 678374 w 859422"/>
                    <a:gd name="connsiteY612" fmla="*/ 258690 h 869409"/>
                    <a:gd name="connsiteX613" fmla="*/ 678034 w 859422"/>
                    <a:gd name="connsiteY613" fmla="*/ 259895 h 869409"/>
                    <a:gd name="connsiteX614" fmla="*/ 677481 w 859422"/>
                    <a:gd name="connsiteY614" fmla="*/ 260843 h 869409"/>
                    <a:gd name="connsiteX615" fmla="*/ 677357 w 859422"/>
                    <a:gd name="connsiteY615" fmla="*/ 259907 h 869409"/>
                    <a:gd name="connsiteX616" fmla="*/ 677357 w 859422"/>
                    <a:gd name="connsiteY616" fmla="*/ 261055 h 869409"/>
                    <a:gd name="connsiteX617" fmla="*/ 677066 w 859422"/>
                    <a:gd name="connsiteY617" fmla="*/ 261554 h 869409"/>
                    <a:gd name="connsiteX618" fmla="*/ 677357 w 859422"/>
                    <a:gd name="connsiteY618" fmla="*/ 261180 h 869409"/>
                    <a:gd name="connsiteX619" fmla="*/ 677357 w 859422"/>
                    <a:gd name="connsiteY619" fmla="*/ 262295 h 869409"/>
                    <a:gd name="connsiteX620" fmla="*/ 677223 w 859422"/>
                    <a:gd name="connsiteY620" fmla="*/ 262772 h 869409"/>
                    <a:gd name="connsiteX621" fmla="*/ 676406 w 859422"/>
                    <a:gd name="connsiteY621" fmla="*/ 260735 h 869409"/>
                    <a:gd name="connsiteX622" fmla="*/ 679297 w 859422"/>
                    <a:gd name="connsiteY622" fmla="*/ 257731 h 869409"/>
                    <a:gd name="connsiteX623" fmla="*/ 678501 w 859422"/>
                    <a:gd name="connsiteY623" fmla="*/ 259094 h 869409"/>
                    <a:gd name="connsiteX624" fmla="*/ 678584 w 859422"/>
                    <a:gd name="connsiteY624" fmla="*/ 258472 h 869409"/>
                    <a:gd name="connsiteX625" fmla="*/ 678714 w 859422"/>
                    <a:gd name="connsiteY625" fmla="*/ 257483 h 869409"/>
                    <a:gd name="connsiteX626" fmla="*/ 678584 w 859422"/>
                    <a:gd name="connsiteY626" fmla="*/ 258472 h 869409"/>
                    <a:gd name="connsiteX627" fmla="*/ 678374 w 859422"/>
                    <a:gd name="connsiteY627" fmla="*/ 258690 h 869409"/>
                    <a:gd name="connsiteX628" fmla="*/ 680459 w 859422"/>
                    <a:gd name="connsiteY628" fmla="*/ 255739 h 869409"/>
                    <a:gd name="connsiteX629" fmla="*/ 679883 w 859422"/>
                    <a:gd name="connsiteY629" fmla="*/ 257122 h 869409"/>
                    <a:gd name="connsiteX630" fmla="*/ 679297 w 859422"/>
                    <a:gd name="connsiteY630" fmla="*/ 257731 h 869409"/>
                    <a:gd name="connsiteX631" fmla="*/ 683173 w 859422"/>
                    <a:gd name="connsiteY631" fmla="*/ 253703 h 869409"/>
                    <a:gd name="connsiteX632" fmla="*/ 679155 w 859422"/>
                    <a:gd name="connsiteY632" fmla="*/ 258868 h 869409"/>
                    <a:gd name="connsiteX633" fmla="*/ 679883 w 859422"/>
                    <a:gd name="connsiteY633" fmla="*/ 257122 h 869409"/>
                    <a:gd name="connsiteX634" fmla="*/ 415067 w 859422"/>
                    <a:gd name="connsiteY634" fmla="*/ 186431 h 869409"/>
                    <a:gd name="connsiteX635" fmla="*/ 442498 w 859422"/>
                    <a:gd name="connsiteY635" fmla="*/ 213861 h 869409"/>
                    <a:gd name="connsiteX636" fmla="*/ 340628 w 859422"/>
                    <a:gd name="connsiteY636" fmla="*/ 315731 h 869409"/>
                    <a:gd name="connsiteX637" fmla="*/ 302055 w 859422"/>
                    <a:gd name="connsiteY637" fmla="*/ 354303 h 869409"/>
                    <a:gd name="connsiteX638" fmla="*/ 333073 w 859422"/>
                    <a:gd name="connsiteY638" fmla="*/ 385322 h 869409"/>
                    <a:gd name="connsiteX639" fmla="*/ 400822 w 859422"/>
                    <a:gd name="connsiteY639" fmla="*/ 453070 h 869409"/>
                    <a:gd name="connsiteX640" fmla="*/ 420882 w 859422"/>
                    <a:gd name="connsiteY640" fmla="*/ 433010 h 869409"/>
                    <a:gd name="connsiteX641" fmla="*/ 494933 w 859422"/>
                    <a:gd name="connsiteY641" fmla="*/ 358959 h 869409"/>
                    <a:gd name="connsiteX642" fmla="*/ 541264 w 859422"/>
                    <a:gd name="connsiteY642" fmla="*/ 312628 h 869409"/>
                    <a:gd name="connsiteX643" fmla="*/ 549600 w 859422"/>
                    <a:gd name="connsiteY643" fmla="*/ 320964 h 869409"/>
                    <a:gd name="connsiteX644" fmla="*/ 568694 w 859422"/>
                    <a:gd name="connsiteY644" fmla="*/ 340058 h 869409"/>
                    <a:gd name="connsiteX645" fmla="*/ 569022 w 859422"/>
                    <a:gd name="connsiteY645" fmla="*/ 340191 h 869409"/>
                    <a:gd name="connsiteX646" fmla="*/ 541362 w 859422"/>
                    <a:gd name="connsiteY646" fmla="*/ 312530 h 869409"/>
                    <a:gd name="connsiteX647" fmla="*/ 541264 w 859422"/>
                    <a:gd name="connsiteY647" fmla="*/ 312628 h 869409"/>
                    <a:gd name="connsiteX648" fmla="*/ 466923 w 859422"/>
                    <a:gd name="connsiteY648" fmla="*/ 238287 h 869409"/>
                    <a:gd name="connsiteX649" fmla="*/ 442498 w 859422"/>
                    <a:gd name="connsiteY649" fmla="*/ 213861 h 869409"/>
                    <a:gd name="connsiteX650" fmla="*/ 442595 w 859422"/>
                    <a:gd name="connsiteY650" fmla="*/ 213764 h 869409"/>
                    <a:gd name="connsiteX651" fmla="*/ 423710 w 859422"/>
                    <a:gd name="connsiteY651" fmla="*/ 194879 h 869409"/>
                    <a:gd name="connsiteX652" fmla="*/ 415262 w 859422"/>
                    <a:gd name="connsiteY652" fmla="*/ 186431 h 869409"/>
                    <a:gd name="connsiteX653" fmla="*/ 451133 w 859422"/>
                    <a:gd name="connsiteY653" fmla="*/ 121119 h 869409"/>
                    <a:gd name="connsiteX654" fmla="*/ 450793 w 859422"/>
                    <a:gd name="connsiteY654" fmla="*/ 122324 h 869409"/>
                    <a:gd name="connsiteX655" fmla="*/ 450584 w 859422"/>
                    <a:gd name="connsiteY655" fmla="*/ 122542 h 869409"/>
                    <a:gd name="connsiteX656" fmla="*/ 450666 w 859422"/>
                    <a:gd name="connsiteY656" fmla="*/ 121920 h 869409"/>
                    <a:gd name="connsiteX657" fmla="*/ 451667 w 859422"/>
                    <a:gd name="connsiteY657" fmla="*/ 120019 h 869409"/>
                    <a:gd name="connsiteX658" fmla="*/ 451687 w 859422"/>
                    <a:gd name="connsiteY658" fmla="*/ 120171 h 869409"/>
                    <a:gd name="connsiteX659" fmla="*/ 451133 w 859422"/>
                    <a:gd name="connsiteY659" fmla="*/ 121119 h 869409"/>
                    <a:gd name="connsiteX660" fmla="*/ 451317 w 859422"/>
                    <a:gd name="connsiteY660" fmla="*/ 120469 h 869409"/>
                    <a:gd name="connsiteX661" fmla="*/ 451810 w 859422"/>
                    <a:gd name="connsiteY661" fmla="*/ 119959 h 869409"/>
                    <a:gd name="connsiteX662" fmla="*/ 451810 w 859422"/>
                    <a:gd name="connsiteY662" fmla="*/ 121107 h 869409"/>
                    <a:gd name="connsiteX663" fmla="*/ 451687 w 859422"/>
                    <a:gd name="connsiteY663" fmla="*/ 120171 h 869409"/>
                    <a:gd name="connsiteX664" fmla="*/ 452101 w 859422"/>
                    <a:gd name="connsiteY664" fmla="*/ 119460 h 869409"/>
                    <a:gd name="connsiteX665" fmla="*/ 451810 w 859422"/>
                    <a:gd name="connsiteY665" fmla="*/ 119959 h 869409"/>
                    <a:gd name="connsiteX666" fmla="*/ 451810 w 859422"/>
                    <a:gd name="connsiteY666" fmla="*/ 119834 h 869409"/>
                    <a:gd name="connsiteX667" fmla="*/ 451810 w 859422"/>
                    <a:gd name="connsiteY667" fmla="*/ 118718 h 869409"/>
                    <a:gd name="connsiteX668" fmla="*/ 451810 w 859422"/>
                    <a:gd name="connsiteY668" fmla="*/ 119834 h 869409"/>
                    <a:gd name="connsiteX669" fmla="*/ 451667 w 859422"/>
                    <a:gd name="connsiteY669" fmla="*/ 120019 h 869409"/>
                    <a:gd name="connsiteX670" fmla="*/ 451595 w 859422"/>
                    <a:gd name="connsiteY670" fmla="*/ 119480 h 869409"/>
                    <a:gd name="connsiteX671" fmla="*/ 451482 w 859422"/>
                    <a:gd name="connsiteY671" fmla="*/ 118619 h 869409"/>
                    <a:gd name="connsiteX672" fmla="*/ 451595 w 859422"/>
                    <a:gd name="connsiteY672" fmla="*/ 119480 h 869409"/>
                    <a:gd name="connsiteX673" fmla="*/ 451317 w 859422"/>
                    <a:gd name="connsiteY673" fmla="*/ 120469 h 869409"/>
                    <a:gd name="connsiteX674" fmla="*/ 450764 w 859422"/>
                    <a:gd name="connsiteY674" fmla="*/ 121179 h 869409"/>
                    <a:gd name="connsiteX675" fmla="*/ 450926 w 859422"/>
                    <a:gd name="connsiteY675" fmla="*/ 119953 h 869409"/>
                    <a:gd name="connsiteX676" fmla="*/ 452244 w 859422"/>
                    <a:gd name="connsiteY676" fmla="*/ 117181 h 869409"/>
                    <a:gd name="connsiteX677" fmla="*/ 452585 w 859422"/>
                    <a:gd name="connsiteY677" fmla="*/ 118393 h 869409"/>
                    <a:gd name="connsiteX678" fmla="*/ 452178 w 859422"/>
                    <a:gd name="connsiteY678" fmla="*/ 117415 h 869409"/>
                    <a:gd name="connsiteX679" fmla="*/ 452080 w 859422"/>
                    <a:gd name="connsiteY679" fmla="*/ 117181 h 869409"/>
                    <a:gd name="connsiteX680" fmla="*/ 452178 w 859422"/>
                    <a:gd name="connsiteY680" fmla="*/ 117415 h 869409"/>
                    <a:gd name="connsiteX681" fmla="*/ 451810 w 859422"/>
                    <a:gd name="connsiteY681" fmla="*/ 118718 h 869409"/>
                    <a:gd name="connsiteX682" fmla="*/ 451810 w 859422"/>
                    <a:gd name="connsiteY682" fmla="*/ 117830 h 869409"/>
                    <a:gd name="connsiteX683" fmla="*/ 452585 w 859422"/>
                    <a:gd name="connsiteY683" fmla="*/ 115970 h 869409"/>
                    <a:gd name="connsiteX684" fmla="*/ 452244 w 859422"/>
                    <a:gd name="connsiteY684" fmla="*/ 117181 h 869409"/>
                    <a:gd name="connsiteX685" fmla="*/ 452178 w 859422"/>
                    <a:gd name="connsiteY685" fmla="*/ 116948 h 869409"/>
                    <a:gd name="connsiteX686" fmla="*/ 451482 w 859422"/>
                    <a:gd name="connsiteY686" fmla="*/ 115744 h 869409"/>
                    <a:gd name="connsiteX687" fmla="*/ 451810 w 859422"/>
                    <a:gd name="connsiteY687" fmla="*/ 116533 h 869409"/>
                    <a:gd name="connsiteX688" fmla="*/ 451810 w 859422"/>
                    <a:gd name="connsiteY688" fmla="*/ 117830 h 869409"/>
                    <a:gd name="connsiteX689" fmla="*/ 451482 w 859422"/>
                    <a:gd name="connsiteY689" fmla="*/ 118619 h 869409"/>
                    <a:gd name="connsiteX690" fmla="*/ 451292 w 859422"/>
                    <a:gd name="connsiteY690" fmla="*/ 117181 h 869409"/>
                    <a:gd name="connsiteX691" fmla="*/ 451810 w 859422"/>
                    <a:gd name="connsiteY691" fmla="*/ 115645 h 869409"/>
                    <a:gd name="connsiteX692" fmla="*/ 452178 w 859422"/>
                    <a:gd name="connsiteY692" fmla="*/ 116948 h 869409"/>
                    <a:gd name="connsiteX693" fmla="*/ 452080 w 859422"/>
                    <a:gd name="connsiteY693" fmla="*/ 117181 h 869409"/>
                    <a:gd name="connsiteX694" fmla="*/ 451810 w 859422"/>
                    <a:gd name="connsiteY694" fmla="*/ 116533 h 869409"/>
                    <a:gd name="connsiteX695" fmla="*/ 451810 w 859422"/>
                    <a:gd name="connsiteY695" fmla="*/ 114405 h 869409"/>
                    <a:gd name="connsiteX696" fmla="*/ 452101 w 859422"/>
                    <a:gd name="connsiteY696" fmla="*/ 114904 h 869409"/>
                    <a:gd name="connsiteX697" fmla="*/ 451810 w 859422"/>
                    <a:gd name="connsiteY697" fmla="*/ 114530 h 869409"/>
                    <a:gd name="connsiteX698" fmla="*/ 451666 w 859422"/>
                    <a:gd name="connsiteY698" fmla="*/ 114345 h 869409"/>
                    <a:gd name="connsiteX699" fmla="*/ 451810 w 859422"/>
                    <a:gd name="connsiteY699" fmla="*/ 114530 h 869409"/>
                    <a:gd name="connsiteX700" fmla="*/ 451810 w 859422"/>
                    <a:gd name="connsiteY700" fmla="*/ 115645 h 869409"/>
                    <a:gd name="connsiteX701" fmla="*/ 451595 w 859422"/>
                    <a:gd name="connsiteY701" fmla="*/ 114883 h 869409"/>
                    <a:gd name="connsiteX702" fmla="*/ 451810 w 859422"/>
                    <a:gd name="connsiteY702" fmla="*/ 113256 h 869409"/>
                    <a:gd name="connsiteX703" fmla="*/ 451810 w 859422"/>
                    <a:gd name="connsiteY703" fmla="*/ 114405 h 869409"/>
                    <a:gd name="connsiteX704" fmla="*/ 451686 w 859422"/>
                    <a:gd name="connsiteY704" fmla="*/ 114193 h 869409"/>
                    <a:gd name="connsiteX705" fmla="*/ 451134 w 859422"/>
                    <a:gd name="connsiteY705" fmla="*/ 113245 h 869409"/>
                    <a:gd name="connsiteX706" fmla="*/ 451686 w 859422"/>
                    <a:gd name="connsiteY706" fmla="*/ 114193 h 869409"/>
                    <a:gd name="connsiteX707" fmla="*/ 451666 w 859422"/>
                    <a:gd name="connsiteY707" fmla="*/ 114345 h 869409"/>
                    <a:gd name="connsiteX708" fmla="*/ 451317 w 859422"/>
                    <a:gd name="connsiteY708" fmla="*/ 113896 h 869409"/>
                    <a:gd name="connsiteX709" fmla="*/ 450764 w 859422"/>
                    <a:gd name="connsiteY709" fmla="*/ 113185 h 869409"/>
                    <a:gd name="connsiteX710" fmla="*/ 451317 w 859422"/>
                    <a:gd name="connsiteY710" fmla="*/ 113896 h 869409"/>
                    <a:gd name="connsiteX711" fmla="*/ 451595 w 859422"/>
                    <a:gd name="connsiteY711" fmla="*/ 114883 h 869409"/>
                    <a:gd name="connsiteX712" fmla="*/ 451482 w 859422"/>
                    <a:gd name="connsiteY712" fmla="*/ 115744 h 869409"/>
                    <a:gd name="connsiteX713" fmla="*/ 450926 w 859422"/>
                    <a:gd name="connsiteY713" fmla="*/ 114410 h 869409"/>
                    <a:gd name="connsiteX714" fmla="*/ 450569 w 859422"/>
                    <a:gd name="connsiteY714" fmla="*/ 111713 h 869409"/>
                    <a:gd name="connsiteX715" fmla="*/ 450754 w 859422"/>
                    <a:gd name="connsiteY715" fmla="*/ 111901 h 869409"/>
                    <a:gd name="connsiteX716" fmla="*/ 451134 w 859422"/>
                    <a:gd name="connsiteY716" fmla="*/ 113245 h 869409"/>
                    <a:gd name="connsiteX717" fmla="*/ 450666 w 859422"/>
                    <a:gd name="connsiteY717" fmla="*/ 112444 h 869409"/>
                    <a:gd name="connsiteX718" fmla="*/ 449236 w 859422"/>
                    <a:gd name="connsiteY718" fmla="*/ 110354 h 869409"/>
                    <a:gd name="connsiteX719" fmla="*/ 449756 w 859422"/>
                    <a:gd name="connsiteY719" fmla="*/ 110884 h 869409"/>
                    <a:gd name="connsiteX720" fmla="*/ 450666 w 859422"/>
                    <a:gd name="connsiteY720" fmla="*/ 112444 h 869409"/>
                    <a:gd name="connsiteX721" fmla="*/ 450764 w 859422"/>
                    <a:gd name="connsiteY721" fmla="*/ 113185 h 869409"/>
                    <a:gd name="connsiteX722" fmla="*/ 450013 w 859422"/>
                    <a:gd name="connsiteY722" fmla="*/ 112219 h 869409"/>
                    <a:gd name="connsiteX723" fmla="*/ 491540 w 859422"/>
                    <a:gd name="connsiteY723" fmla="*/ 78052 h 869409"/>
                    <a:gd name="connsiteX724" fmla="*/ 492518 w 859422"/>
                    <a:gd name="connsiteY724" fmla="*/ 78460 h 869409"/>
                    <a:gd name="connsiteX725" fmla="*/ 491307 w 859422"/>
                    <a:gd name="connsiteY725" fmla="*/ 78118 h 869409"/>
                    <a:gd name="connsiteX726" fmla="*/ 491073 w 859422"/>
                    <a:gd name="connsiteY726" fmla="*/ 78052 h 869409"/>
                    <a:gd name="connsiteX727" fmla="*/ 491307 w 859422"/>
                    <a:gd name="connsiteY727" fmla="*/ 78118 h 869409"/>
                    <a:gd name="connsiteX728" fmla="*/ 490095 w 859422"/>
                    <a:gd name="connsiteY728" fmla="*/ 78460 h 869409"/>
                    <a:gd name="connsiteX729" fmla="*/ 493959 w 859422"/>
                    <a:gd name="connsiteY729" fmla="*/ 77685 h 869409"/>
                    <a:gd name="connsiteX730" fmla="*/ 494084 w 859422"/>
                    <a:gd name="connsiteY730" fmla="*/ 77685 h 869409"/>
                    <a:gd name="connsiteX731" fmla="*/ 493585 w 859422"/>
                    <a:gd name="connsiteY731" fmla="*/ 77976 h 869409"/>
                    <a:gd name="connsiteX732" fmla="*/ 491955 w 859422"/>
                    <a:gd name="connsiteY732" fmla="*/ 77685 h 869409"/>
                    <a:gd name="connsiteX733" fmla="*/ 492843 w 859422"/>
                    <a:gd name="connsiteY733" fmla="*/ 77685 h 869409"/>
                    <a:gd name="connsiteX734" fmla="*/ 491540 w 859422"/>
                    <a:gd name="connsiteY734" fmla="*/ 78052 h 869409"/>
                    <a:gd name="connsiteX735" fmla="*/ 491307 w 859422"/>
                    <a:gd name="connsiteY735" fmla="*/ 77955 h 869409"/>
                    <a:gd name="connsiteX736" fmla="*/ 489770 w 859422"/>
                    <a:gd name="connsiteY736" fmla="*/ 77685 h 869409"/>
                    <a:gd name="connsiteX737" fmla="*/ 490658 w 859422"/>
                    <a:gd name="connsiteY737" fmla="*/ 77685 h 869409"/>
                    <a:gd name="connsiteX738" fmla="*/ 491307 w 859422"/>
                    <a:gd name="connsiteY738" fmla="*/ 77955 h 869409"/>
                    <a:gd name="connsiteX739" fmla="*/ 491073 w 859422"/>
                    <a:gd name="connsiteY739" fmla="*/ 78052 h 869409"/>
                    <a:gd name="connsiteX740" fmla="*/ 488530 w 859422"/>
                    <a:gd name="connsiteY740" fmla="*/ 77685 h 869409"/>
                    <a:gd name="connsiteX741" fmla="*/ 488655 w 859422"/>
                    <a:gd name="connsiteY741" fmla="*/ 77685 h 869409"/>
                    <a:gd name="connsiteX742" fmla="*/ 489029 w 859422"/>
                    <a:gd name="connsiteY742" fmla="*/ 77976 h 869409"/>
                    <a:gd name="connsiteX743" fmla="*/ 494296 w 859422"/>
                    <a:gd name="connsiteY743" fmla="*/ 77561 h 869409"/>
                    <a:gd name="connsiteX744" fmla="*/ 495232 w 859422"/>
                    <a:gd name="connsiteY744" fmla="*/ 77685 h 869409"/>
                    <a:gd name="connsiteX745" fmla="*/ 494084 w 859422"/>
                    <a:gd name="connsiteY745" fmla="*/ 77685 h 869409"/>
                    <a:gd name="connsiteX746" fmla="*/ 488318 w 859422"/>
                    <a:gd name="connsiteY746" fmla="*/ 77561 h 869409"/>
                    <a:gd name="connsiteX747" fmla="*/ 488530 w 859422"/>
                    <a:gd name="connsiteY747" fmla="*/ 77685 h 869409"/>
                    <a:gd name="connsiteX748" fmla="*/ 487381 w 859422"/>
                    <a:gd name="connsiteY748" fmla="*/ 77685 h 869409"/>
                    <a:gd name="connsiteX749" fmla="*/ 493605 w 859422"/>
                    <a:gd name="connsiteY749" fmla="*/ 77470 h 869409"/>
                    <a:gd name="connsiteX750" fmla="*/ 494144 w 859422"/>
                    <a:gd name="connsiteY750" fmla="*/ 77541 h 869409"/>
                    <a:gd name="connsiteX751" fmla="*/ 493959 w 859422"/>
                    <a:gd name="connsiteY751" fmla="*/ 77685 h 869409"/>
                    <a:gd name="connsiteX752" fmla="*/ 492843 w 859422"/>
                    <a:gd name="connsiteY752" fmla="*/ 77685 h 869409"/>
                    <a:gd name="connsiteX753" fmla="*/ 489008 w 859422"/>
                    <a:gd name="connsiteY753" fmla="*/ 77470 h 869409"/>
                    <a:gd name="connsiteX754" fmla="*/ 489770 w 859422"/>
                    <a:gd name="connsiteY754" fmla="*/ 77685 h 869409"/>
                    <a:gd name="connsiteX755" fmla="*/ 488655 w 859422"/>
                    <a:gd name="connsiteY755" fmla="*/ 77685 h 869409"/>
                    <a:gd name="connsiteX756" fmla="*/ 488470 w 859422"/>
                    <a:gd name="connsiteY756" fmla="*/ 77541 h 869409"/>
                    <a:gd name="connsiteX757" fmla="*/ 491307 w 859422"/>
                    <a:gd name="connsiteY757" fmla="*/ 77166 h 869409"/>
                    <a:gd name="connsiteX758" fmla="*/ 492744 w 859422"/>
                    <a:gd name="connsiteY758" fmla="*/ 77356 h 869409"/>
                    <a:gd name="connsiteX759" fmla="*/ 491955 w 859422"/>
                    <a:gd name="connsiteY759" fmla="*/ 77685 h 869409"/>
                    <a:gd name="connsiteX760" fmla="*/ 490658 w 859422"/>
                    <a:gd name="connsiteY760" fmla="*/ 77685 h 869409"/>
                    <a:gd name="connsiteX761" fmla="*/ 489869 w 859422"/>
                    <a:gd name="connsiteY761" fmla="*/ 77356 h 869409"/>
                    <a:gd name="connsiteX762" fmla="*/ 487370 w 859422"/>
                    <a:gd name="connsiteY762" fmla="*/ 77008 h 869409"/>
                    <a:gd name="connsiteX763" fmla="*/ 488021 w 859422"/>
                    <a:gd name="connsiteY763" fmla="*/ 77192 h 869409"/>
                    <a:gd name="connsiteX764" fmla="*/ 488470 w 859422"/>
                    <a:gd name="connsiteY764" fmla="*/ 77541 h 869409"/>
                    <a:gd name="connsiteX765" fmla="*/ 488318 w 859422"/>
                    <a:gd name="connsiteY765" fmla="*/ 77561 h 869409"/>
                    <a:gd name="connsiteX766" fmla="*/ 495244 w 859422"/>
                    <a:gd name="connsiteY766" fmla="*/ 77008 h 869409"/>
                    <a:gd name="connsiteX767" fmla="*/ 494296 w 859422"/>
                    <a:gd name="connsiteY767" fmla="*/ 77561 h 869409"/>
                    <a:gd name="connsiteX768" fmla="*/ 494144 w 859422"/>
                    <a:gd name="connsiteY768" fmla="*/ 77541 h 869409"/>
                    <a:gd name="connsiteX769" fmla="*/ 494594 w 859422"/>
                    <a:gd name="connsiteY769" fmla="*/ 77191 h 869409"/>
                    <a:gd name="connsiteX770" fmla="*/ 487310 w 859422"/>
                    <a:gd name="connsiteY770" fmla="*/ 76639 h 869409"/>
                    <a:gd name="connsiteX771" fmla="*/ 488535 w 859422"/>
                    <a:gd name="connsiteY771" fmla="*/ 76800 h 869409"/>
                    <a:gd name="connsiteX772" fmla="*/ 489869 w 859422"/>
                    <a:gd name="connsiteY772" fmla="*/ 77356 h 869409"/>
                    <a:gd name="connsiteX773" fmla="*/ 489008 w 859422"/>
                    <a:gd name="connsiteY773" fmla="*/ 77470 h 869409"/>
                    <a:gd name="connsiteX774" fmla="*/ 488021 w 859422"/>
                    <a:gd name="connsiteY774" fmla="*/ 77192 h 869409"/>
                    <a:gd name="connsiteX775" fmla="*/ 495305 w 859422"/>
                    <a:gd name="connsiteY775" fmla="*/ 76638 h 869409"/>
                    <a:gd name="connsiteX776" fmla="*/ 494594 w 859422"/>
                    <a:gd name="connsiteY776" fmla="*/ 77191 h 869409"/>
                    <a:gd name="connsiteX777" fmla="*/ 493605 w 859422"/>
                    <a:gd name="connsiteY777" fmla="*/ 77470 h 869409"/>
                    <a:gd name="connsiteX778" fmla="*/ 492744 w 859422"/>
                    <a:gd name="connsiteY778" fmla="*/ 77356 h 869409"/>
                    <a:gd name="connsiteX779" fmla="*/ 494078 w 859422"/>
                    <a:gd name="connsiteY779" fmla="*/ 76800 h 869409"/>
                    <a:gd name="connsiteX780" fmla="*/ 496667 w 859422"/>
                    <a:gd name="connsiteY780" fmla="*/ 76458 h 869409"/>
                    <a:gd name="connsiteX781" fmla="*/ 496449 w 859422"/>
                    <a:gd name="connsiteY781" fmla="*/ 76668 h 869409"/>
                    <a:gd name="connsiteX782" fmla="*/ 495244 w 859422"/>
                    <a:gd name="connsiteY782" fmla="*/ 77008 h 869409"/>
                    <a:gd name="connsiteX783" fmla="*/ 496045 w 859422"/>
                    <a:gd name="connsiteY783" fmla="*/ 76541 h 869409"/>
                    <a:gd name="connsiteX784" fmla="*/ 485836 w 859422"/>
                    <a:gd name="connsiteY784" fmla="*/ 76444 h 869409"/>
                    <a:gd name="connsiteX785" fmla="*/ 486569 w 859422"/>
                    <a:gd name="connsiteY785" fmla="*/ 76541 h 869409"/>
                    <a:gd name="connsiteX786" fmla="*/ 487370 w 859422"/>
                    <a:gd name="connsiteY786" fmla="*/ 77008 h 869409"/>
                    <a:gd name="connsiteX787" fmla="*/ 486024 w 859422"/>
                    <a:gd name="connsiteY787" fmla="*/ 76628 h 869409"/>
                    <a:gd name="connsiteX788" fmla="*/ 498017 w 859422"/>
                    <a:gd name="connsiteY788" fmla="*/ 75159 h 869409"/>
                    <a:gd name="connsiteX789" fmla="*/ 497407 w 859422"/>
                    <a:gd name="connsiteY789" fmla="*/ 75746 h 869409"/>
                    <a:gd name="connsiteX790" fmla="*/ 496045 w 859422"/>
                    <a:gd name="connsiteY790" fmla="*/ 76541 h 869409"/>
                    <a:gd name="connsiteX791" fmla="*/ 495305 w 859422"/>
                    <a:gd name="connsiteY791" fmla="*/ 76638 h 869409"/>
                    <a:gd name="connsiteX792" fmla="*/ 496271 w 859422"/>
                    <a:gd name="connsiteY792" fmla="*/ 75887 h 869409"/>
                    <a:gd name="connsiteX793" fmla="*/ 484478 w 859422"/>
                    <a:gd name="connsiteY793" fmla="*/ 75110 h 869409"/>
                    <a:gd name="connsiteX794" fmla="*/ 486345 w 859422"/>
                    <a:gd name="connsiteY794" fmla="*/ 75888 h 869409"/>
                    <a:gd name="connsiteX795" fmla="*/ 487310 w 859422"/>
                    <a:gd name="connsiteY795" fmla="*/ 76639 h 869409"/>
                    <a:gd name="connsiteX796" fmla="*/ 486569 w 859422"/>
                    <a:gd name="connsiteY796" fmla="*/ 76541 h 869409"/>
                    <a:gd name="connsiteX797" fmla="*/ 485007 w 859422"/>
                    <a:gd name="connsiteY797" fmla="*/ 75629 h 869409"/>
                    <a:gd name="connsiteX798" fmla="*/ 487293 w 859422"/>
                    <a:gd name="connsiteY798" fmla="*/ 249 h 869409"/>
                    <a:gd name="connsiteX799" fmla="*/ 539244 w 859422"/>
                    <a:gd name="connsiteY799" fmla="*/ 19925 h 869409"/>
                    <a:gd name="connsiteX800" fmla="*/ 552039 w 859422"/>
                    <a:gd name="connsiteY800" fmla="*/ 32720 h 869409"/>
                    <a:gd name="connsiteX801" fmla="*/ 734765 w 859422"/>
                    <a:gd name="connsiteY801" fmla="*/ 215445 h 869409"/>
                    <a:gd name="connsiteX802" fmla="*/ 707959 w 859422"/>
                    <a:gd name="connsiteY802" fmla="*/ 204485 h 869409"/>
                    <a:gd name="connsiteX803" fmla="*/ 680566 w 859422"/>
                    <a:gd name="connsiteY803" fmla="*/ 215716 h 869409"/>
                    <a:gd name="connsiteX804" fmla="*/ 669468 w 859422"/>
                    <a:gd name="connsiteY804" fmla="*/ 243437 h 869409"/>
                    <a:gd name="connsiteX805" fmla="*/ 676406 w 859422"/>
                    <a:gd name="connsiteY805" fmla="*/ 260735 h 869409"/>
                    <a:gd name="connsiteX806" fmla="*/ 673442 w 859422"/>
                    <a:gd name="connsiteY806" fmla="*/ 263815 h 869409"/>
                    <a:gd name="connsiteX807" fmla="*/ 655936 w 859422"/>
                    <a:gd name="connsiteY807" fmla="*/ 246240 h 869409"/>
                    <a:gd name="connsiteX808" fmla="*/ 549414 w 859422"/>
                    <a:gd name="connsiteY808" fmla="*/ 139717 h 869409"/>
                    <a:gd name="connsiteX809" fmla="*/ 502987 w 859422"/>
                    <a:gd name="connsiteY809" fmla="*/ 93290 h 869409"/>
                    <a:gd name="connsiteX810" fmla="*/ 491203 w 859422"/>
                    <a:gd name="connsiteY810" fmla="*/ 81716 h 869409"/>
                    <a:gd name="connsiteX811" fmla="*/ 496449 w 859422"/>
                    <a:gd name="connsiteY811" fmla="*/ 76668 h 869409"/>
                    <a:gd name="connsiteX812" fmla="*/ 497655 w 859422"/>
                    <a:gd name="connsiteY812" fmla="*/ 76328 h 869409"/>
                    <a:gd name="connsiteX813" fmla="*/ 496667 w 859422"/>
                    <a:gd name="connsiteY813" fmla="*/ 76458 h 869409"/>
                    <a:gd name="connsiteX814" fmla="*/ 497407 w 859422"/>
                    <a:gd name="connsiteY814" fmla="*/ 75746 h 869409"/>
                    <a:gd name="connsiteX815" fmla="*/ 499400 w 859422"/>
                    <a:gd name="connsiteY815" fmla="*/ 74583 h 869409"/>
                    <a:gd name="connsiteX816" fmla="*/ 498017 w 859422"/>
                    <a:gd name="connsiteY816" fmla="*/ 75159 h 869409"/>
                    <a:gd name="connsiteX817" fmla="*/ 501436 w 859422"/>
                    <a:gd name="connsiteY817" fmla="*/ 71869 h 869409"/>
                    <a:gd name="connsiteX818" fmla="*/ 496271 w 859422"/>
                    <a:gd name="connsiteY818" fmla="*/ 75887 h 869409"/>
                    <a:gd name="connsiteX819" fmla="*/ 494078 w 859422"/>
                    <a:gd name="connsiteY819" fmla="*/ 76800 h 869409"/>
                    <a:gd name="connsiteX820" fmla="*/ 491307 w 859422"/>
                    <a:gd name="connsiteY820" fmla="*/ 77166 h 869409"/>
                    <a:gd name="connsiteX821" fmla="*/ 488535 w 859422"/>
                    <a:gd name="connsiteY821" fmla="*/ 76800 h 869409"/>
                    <a:gd name="connsiteX822" fmla="*/ 486345 w 859422"/>
                    <a:gd name="connsiteY822" fmla="*/ 75888 h 869409"/>
                    <a:gd name="connsiteX823" fmla="*/ 481178 w 859422"/>
                    <a:gd name="connsiteY823" fmla="*/ 71869 h 869409"/>
                    <a:gd name="connsiteX824" fmla="*/ 484478 w 859422"/>
                    <a:gd name="connsiteY824" fmla="*/ 75110 h 869409"/>
                    <a:gd name="connsiteX825" fmla="*/ 483213 w 859422"/>
                    <a:gd name="connsiteY825" fmla="*/ 74583 h 869409"/>
                    <a:gd name="connsiteX826" fmla="*/ 485007 w 859422"/>
                    <a:gd name="connsiteY826" fmla="*/ 75629 h 869409"/>
                    <a:gd name="connsiteX827" fmla="*/ 485836 w 859422"/>
                    <a:gd name="connsiteY827" fmla="*/ 76444 h 869409"/>
                    <a:gd name="connsiteX828" fmla="*/ 484958 w 859422"/>
                    <a:gd name="connsiteY828" fmla="*/ 76328 h 869409"/>
                    <a:gd name="connsiteX829" fmla="*/ 486024 w 859422"/>
                    <a:gd name="connsiteY829" fmla="*/ 76628 h 869409"/>
                    <a:gd name="connsiteX830" fmla="*/ 491203 w 859422"/>
                    <a:gd name="connsiteY830" fmla="*/ 81716 h 869409"/>
                    <a:gd name="connsiteX831" fmla="*/ 491161 w 859422"/>
                    <a:gd name="connsiteY831" fmla="*/ 81756 h 869409"/>
                    <a:gd name="connsiteX832" fmla="*/ 455881 w 859422"/>
                    <a:gd name="connsiteY832" fmla="*/ 117037 h 869409"/>
                    <a:gd name="connsiteX833" fmla="*/ 455840 w 859422"/>
                    <a:gd name="connsiteY833" fmla="*/ 117080 h 869409"/>
                    <a:gd name="connsiteX834" fmla="*/ 450754 w 859422"/>
                    <a:gd name="connsiteY834" fmla="*/ 111901 h 869409"/>
                    <a:gd name="connsiteX835" fmla="*/ 450453 w 859422"/>
                    <a:gd name="connsiteY835" fmla="*/ 110833 h 869409"/>
                    <a:gd name="connsiteX836" fmla="*/ 450569 w 859422"/>
                    <a:gd name="connsiteY836" fmla="*/ 111713 h 869409"/>
                    <a:gd name="connsiteX837" fmla="*/ 449756 w 859422"/>
                    <a:gd name="connsiteY837" fmla="*/ 110884 h 869409"/>
                    <a:gd name="connsiteX838" fmla="*/ 448708 w 859422"/>
                    <a:gd name="connsiteY838" fmla="*/ 109088 h 869409"/>
                    <a:gd name="connsiteX839" fmla="*/ 449236 w 859422"/>
                    <a:gd name="connsiteY839" fmla="*/ 110354 h 869409"/>
                    <a:gd name="connsiteX840" fmla="*/ 445994 w 859422"/>
                    <a:gd name="connsiteY840" fmla="*/ 107053 h 869409"/>
                    <a:gd name="connsiteX841" fmla="*/ 450013 w 859422"/>
                    <a:gd name="connsiteY841" fmla="*/ 112219 h 869409"/>
                    <a:gd name="connsiteX842" fmla="*/ 450926 w 859422"/>
                    <a:gd name="connsiteY842" fmla="*/ 114410 h 869409"/>
                    <a:gd name="connsiteX843" fmla="*/ 451292 w 859422"/>
                    <a:gd name="connsiteY843" fmla="*/ 117181 h 869409"/>
                    <a:gd name="connsiteX844" fmla="*/ 450926 w 859422"/>
                    <a:gd name="connsiteY844" fmla="*/ 119953 h 869409"/>
                    <a:gd name="connsiteX845" fmla="*/ 450012 w 859422"/>
                    <a:gd name="connsiteY845" fmla="*/ 122146 h 869409"/>
                    <a:gd name="connsiteX846" fmla="*/ 449214 w 859422"/>
                    <a:gd name="connsiteY846" fmla="*/ 123172 h 869409"/>
                    <a:gd name="connsiteX847" fmla="*/ 449531 w 859422"/>
                    <a:gd name="connsiteY847" fmla="*/ 123301 h 869409"/>
                    <a:gd name="connsiteX848" fmla="*/ 450012 w 859422"/>
                    <a:gd name="connsiteY848" fmla="*/ 122146 h 869409"/>
                    <a:gd name="connsiteX849" fmla="*/ 450764 w 859422"/>
                    <a:gd name="connsiteY849" fmla="*/ 121179 h 869409"/>
                    <a:gd name="connsiteX850" fmla="*/ 450666 w 859422"/>
                    <a:gd name="connsiteY850" fmla="*/ 121920 h 869409"/>
                    <a:gd name="connsiteX851" fmla="*/ 449871 w 859422"/>
                    <a:gd name="connsiteY851" fmla="*/ 123283 h 869409"/>
                    <a:gd name="connsiteX852" fmla="*/ 449763 w 859422"/>
                    <a:gd name="connsiteY852" fmla="*/ 123395 h 869409"/>
                    <a:gd name="connsiteX853" fmla="*/ 449797 w 859422"/>
                    <a:gd name="connsiteY853" fmla="*/ 123409 h 869409"/>
                    <a:gd name="connsiteX854" fmla="*/ 449871 w 859422"/>
                    <a:gd name="connsiteY854" fmla="*/ 123283 h 869409"/>
                    <a:gd name="connsiteX855" fmla="*/ 450584 w 859422"/>
                    <a:gd name="connsiteY855" fmla="*/ 122542 h 869409"/>
                    <a:gd name="connsiteX856" fmla="*/ 450453 w 859422"/>
                    <a:gd name="connsiteY856" fmla="*/ 123530 h 869409"/>
                    <a:gd name="connsiteX857" fmla="*/ 450793 w 859422"/>
                    <a:gd name="connsiteY857" fmla="*/ 122324 h 869409"/>
                    <a:gd name="connsiteX858" fmla="*/ 455840 w 859422"/>
                    <a:gd name="connsiteY858" fmla="*/ 117080 h 869409"/>
                    <a:gd name="connsiteX859" fmla="*/ 472261 w 859422"/>
                    <a:gd name="connsiteY859" fmla="*/ 133805 h 869409"/>
                    <a:gd name="connsiteX860" fmla="*/ 579074 w 859422"/>
                    <a:gd name="connsiteY860" fmla="*/ 240618 h 869409"/>
                    <a:gd name="connsiteX861" fmla="*/ 623495 w 859422"/>
                    <a:gd name="connsiteY861" fmla="*/ 285038 h 869409"/>
                    <a:gd name="connsiteX862" fmla="*/ 623651 w 859422"/>
                    <a:gd name="connsiteY862" fmla="*/ 285101 h 869409"/>
                    <a:gd name="connsiteX863" fmla="*/ 623716 w 859422"/>
                    <a:gd name="connsiteY863" fmla="*/ 285260 h 869409"/>
                    <a:gd name="connsiteX864" fmla="*/ 626180 w 859422"/>
                    <a:gd name="connsiteY864" fmla="*/ 287724 h 869409"/>
                    <a:gd name="connsiteX865" fmla="*/ 637964 w 859422"/>
                    <a:gd name="connsiteY865" fmla="*/ 299298 h 869409"/>
                    <a:gd name="connsiteX866" fmla="*/ 632719 w 859422"/>
                    <a:gd name="connsiteY866" fmla="*/ 304345 h 869409"/>
                    <a:gd name="connsiteX867" fmla="*/ 631627 w 859422"/>
                    <a:gd name="connsiteY867" fmla="*/ 304653 h 869409"/>
                    <a:gd name="connsiteX868" fmla="*/ 631633 w 859422"/>
                    <a:gd name="connsiteY868" fmla="*/ 304670 h 869409"/>
                    <a:gd name="connsiteX869" fmla="*/ 632501 w 859422"/>
                    <a:gd name="connsiteY869" fmla="*/ 304555 h 869409"/>
                    <a:gd name="connsiteX870" fmla="*/ 631844 w 859422"/>
                    <a:gd name="connsiteY870" fmla="*/ 305187 h 869409"/>
                    <a:gd name="connsiteX871" fmla="*/ 631855 w 859422"/>
                    <a:gd name="connsiteY871" fmla="*/ 305213 h 869409"/>
                    <a:gd name="connsiteX872" fmla="*/ 633124 w 859422"/>
                    <a:gd name="connsiteY872" fmla="*/ 304473 h 869409"/>
                    <a:gd name="connsiteX873" fmla="*/ 633864 w 859422"/>
                    <a:gd name="connsiteY873" fmla="*/ 304375 h 869409"/>
                    <a:gd name="connsiteX874" fmla="*/ 632899 w 859422"/>
                    <a:gd name="connsiteY874" fmla="*/ 305126 h 869409"/>
                    <a:gd name="connsiteX875" fmla="*/ 631976 w 859422"/>
                    <a:gd name="connsiteY875" fmla="*/ 305510 h 869409"/>
                    <a:gd name="connsiteX876" fmla="*/ 632079 w 859422"/>
                    <a:gd name="connsiteY876" fmla="*/ 305763 h 869409"/>
                    <a:gd name="connsiteX877" fmla="*/ 632899 w 859422"/>
                    <a:gd name="connsiteY877" fmla="*/ 305126 h 869409"/>
                    <a:gd name="connsiteX878" fmla="*/ 635089 w 859422"/>
                    <a:gd name="connsiteY878" fmla="*/ 304213 h 869409"/>
                    <a:gd name="connsiteX879" fmla="*/ 637860 w 859422"/>
                    <a:gd name="connsiteY879" fmla="*/ 303847 h 869409"/>
                    <a:gd name="connsiteX880" fmla="*/ 640631 w 859422"/>
                    <a:gd name="connsiteY880" fmla="*/ 304213 h 869409"/>
                    <a:gd name="connsiteX881" fmla="*/ 642822 w 859422"/>
                    <a:gd name="connsiteY881" fmla="*/ 305126 h 869409"/>
                    <a:gd name="connsiteX882" fmla="*/ 647989 w 859422"/>
                    <a:gd name="connsiteY882" fmla="*/ 309145 h 869409"/>
                    <a:gd name="connsiteX883" fmla="*/ 644690 w 859422"/>
                    <a:gd name="connsiteY883" fmla="*/ 305905 h 869409"/>
                    <a:gd name="connsiteX884" fmla="*/ 645953 w 859422"/>
                    <a:gd name="connsiteY884" fmla="*/ 306431 h 869409"/>
                    <a:gd name="connsiteX885" fmla="*/ 644163 w 859422"/>
                    <a:gd name="connsiteY885" fmla="*/ 305386 h 869409"/>
                    <a:gd name="connsiteX886" fmla="*/ 643331 w 859422"/>
                    <a:gd name="connsiteY886" fmla="*/ 304570 h 869409"/>
                    <a:gd name="connsiteX887" fmla="*/ 644209 w 859422"/>
                    <a:gd name="connsiteY887" fmla="*/ 304686 h 869409"/>
                    <a:gd name="connsiteX888" fmla="*/ 643144 w 859422"/>
                    <a:gd name="connsiteY888" fmla="*/ 304385 h 869409"/>
                    <a:gd name="connsiteX889" fmla="*/ 637964 w 859422"/>
                    <a:gd name="connsiteY889" fmla="*/ 299298 h 869409"/>
                    <a:gd name="connsiteX890" fmla="*/ 638005 w 859422"/>
                    <a:gd name="connsiteY890" fmla="*/ 299258 h 869409"/>
                    <a:gd name="connsiteX891" fmla="*/ 655646 w 859422"/>
                    <a:gd name="connsiteY891" fmla="*/ 281618 h 869409"/>
                    <a:gd name="connsiteX892" fmla="*/ 673286 w 859422"/>
                    <a:gd name="connsiteY892" fmla="*/ 263977 h 869409"/>
                    <a:gd name="connsiteX893" fmla="*/ 673442 w 859422"/>
                    <a:gd name="connsiteY893" fmla="*/ 263815 h 869409"/>
                    <a:gd name="connsiteX894" fmla="*/ 677357 w 859422"/>
                    <a:gd name="connsiteY894" fmla="*/ 267746 h 869409"/>
                    <a:gd name="connsiteX895" fmla="*/ 677357 w 859422"/>
                    <a:gd name="connsiteY895" fmla="*/ 267758 h 869409"/>
                    <a:gd name="connsiteX896" fmla="*/ 677359 w 859422"/>
                    <a:gd name="connsiteY896" fmla="*/ 267747 h 869409"/>
                    <a:gd name="connsiteX897" fmla="*/ 678292 w 859422"/>
                    <a:gd name="connsiteY897" fmla="*/ 268684 h 869409"/>
                    <a:gd name="connsiteX898" fmla="*/ 678714 w 859422"/>
                    <a:gd name="connsiteY898" fmla="*/ 270181 h 869409"/>
                    <a:gd name="connsiteX899" fmla="*/ 678551 w 859422"/>
                    <a:gd name="connsiteY899" fmla="*/ 268944 h 869409"/>
                    <a:gd name="connsiteX900" fmla="*/ 678958 w 859422"/>
                    <a:gd name="connsiteY900" fmla="*/ 269353 h 869409"/>
                    <a:gd name="connsiteX901" fmla="*/ 680459 w 859422"/>
                    <a:gd name="connsiteY901" fmla="*/ 271926 h 869409"/>
                    <a:gd name="connsiteX902" fmla="*/ 679696 w 859422"/>
                    <a:gd name="connsiteY902" fmla="*/ 270093 h 869409"/>
                    <a:gd name="connsiteX903" fmla="*/ 680459 w 859422"/>
                    <a:gd name="connsiteY903" fmla="*/ 270860 h 869409"/>
                    <a:gd name="connsiteX904" fmla="*/ 680461 w 859422"/>
                    <a:gd name="connsiteY904" fmla="*/ 270860 h 869409"/>
                    <a:gd name="connsiteX905" fmla="*/ 683173 w 859422"/>
                    <a:gd name="connsiteY905" fmla="*/ 273961 h 869409"/>
                    <a:gd name="connsiteX906" fmla="*/ 680900 w 859422"/>
                    <a:gd name="connsiteY906" fmla="*/ 271039 h 869409"/>
                    <a:gd name="connsiteX907" fmla="*/ 707962 w 859422"/>
                    <a:gd name="connsiteY907" fmla="*/ 282018 h 869409"/>
                    <a:gd name="connsiteX908" fmla="*/ 735319 w 859422"/>
                    <a:gd name="connsiteY908" fmla="*/ 270860 h 869409"/>
                    <a:gd name="connsiteX909" fmla="*/ 735319 w 859422"/>
                    <a:gd name="connsiteY909" fmla="*/ 216000 h 869409"/>
                    <a:gd name="connsiteX910" fmla="*/ 734765 w 859422"/>
                    <a:gd name="connsiteY910" fmla="*/ 215445 h 869409"/>
                    <a:gd name="connsiteX911" fmla="*/ 735426 w 859422"/>
                    <a:gd name="connsiteY911" fmla="*/ 215716 h 869409"/>
                    <a:gd name="connsiteX912" fmla="*/ 753357 w 859422"/>
                    <a:gd name="connsiteY912" fmla="*/ 248090 h 869409"/>
                    <a:gd name="connsiteX913" fmla="*/ 751709 w 859422"/>
                    <a:gd name="connsiteY913" fmla="*/ 284826 h 869409"/>
                    <a:gd name="connsiteX914" fmla="*/ 735134 w 859422"/>
                    <a:gd name="connsiteY914" fmla="*/ 311771 h 869409"/>
                    <a:gd name="connsiteX915" fmla="*/ 730967 w 859422"/>
                    <a:gd name="connsiteY915" fmla="*/ 315939 h 869409"/>
                    <a:gd name="connsiteX916" fmla="*/ 713617 w 859422"/>
                    <a:gd name="connsiteY916" fmla="*/ 333289 h 869409"/>
                    <a:gd name="connsiteX917" fmla="*/ 684249 w 859422"/>
                    <a:gd name="connsiteY917" fmla="*/ 362561 h 869409"/>
                    <a:gd name="connsiteX918" fmla="*/ 646931 w 859422"/>
                    <a:gd name="connsiteY918" fmla="*/ 380008 h 869409"/>
                    <a:gd name="connsiteX919" fmla="*/ 606222 w 859422"/>
                    <a:gd name="connsiteY919" fmla="*/ 373029 h 869409"/>
                    <a:gd name="connsiteX920" fmla="*/ 597306 w 859422"/>
                    <a:gd name="connsiteY920" fmla="*/ 366305 h 869409"/>
                    <a:gd name="connsiteX921" fmla="*/ 577805 w 859422"/>
                    <a:gd name="connsiteY921" fmla="*/ 385806 h 869409"/>
                    <a:gd name="connsiteX922" fmla="*/ 553914 w 859422"/>
                    <a:gd name="connsiteY922" fmla="*/ 409697 h 869409"/>
                    <a:gd name="connsiteX923" fmla="*/ 566567 w 859422"/>
                    <a:gd name="connsiteY923" fmla="*/ 422351 h 869409"/>
                    <a:gd name="connsiteX924" fmla="*/ 646919 w 859422"/>
                    <a:gd name="connsiteY924" fmla="*/ 502703 h 869409"/>
                    <a:gd name="connsiteX925" fmla="*/ 739484 w 859422"/>
                    <a:gd name="connsiteY925" fmla="*/ 595268 h 869409"/>
                    <a:gd name="connsiteX926" fmla="*/ 816346 w 859422"/>
                    <a:gd name="connsiteY926" fmla="*/ 672130 h 869409"/>
                    <a:gd name="connsiteX927" fmla="*/ 848332 w 859422"/>
                    <a:gd name="connsiteY927" fmla="*/ 704116 h 869409"/>
                    <a:gd name="connsiteX928" fmla="*/ 848332 w 859422"/>
                    <a:gd name="connsiteY928" fmla="*/ 758976 h 869409"/>
                    <a:gd name="connsiteX929" fmla="*/ 793472 w 859422"/>
                    <a:gd name="connsiteY929" fmla="*/ 758976 h 869409"/>
                    <a:gd name="connsiteX930" fmla="*/ 792891 w 859422"/>
                    <a:gd name="connsiteY930" fmla="*/ 758395 h 869409"/>
                    <a:gd name="connsiteX931" fmla="*/ 753830 w 859422"/>
                    <a:gd name="connsiteY931" fmla="*/ 719333 h 869409"/>
                    <a:gd name="connsiteX932" fmla="*/ 673478 w 859422"/>
                    <a:gd name="connsiteY932" fmla="*/ 638981 h 869409"/>
                    <a:gd name="connsiteX933" fmla="*/ 580913 w 859422"/>
                    <a:gd name="connsiteY933" fmla="*/ 546416 h 869409"/>
                    <a:gd name="connsiteX934" fmla="*/ 504050 w 859422"/>
                    <a:gd name="connsiteY934" fmla="*/ 469554 h 869409"/>
                    <a:gd name="connsiteX935" fmla="*/ 499054 w 859422"/>
                    <a:gd name="connsiteY935" fmla="*/ 464558 h 869409"/>
                    <a:gd name="connsiteX936" fmla="*/ 454098 w 859422"/>
                    <a:gd name="connsiteY936" fmla="*/ 509514 h 869409"/>
                    <a:gd name="connsiteX937" fmla="*/ 467609 w 859422"/>
                    <a:gd name="connsiteY937" fmla="*/ 533909 h 869409"/>
                    <a:gd name="connsiteX938" fmla="*/ 465961 w 859422"/>
                    <a:gd name="connsiteY938" fmla="*/ 570645 h 869409"/>
                    <a:gd name="connsiteX939" fmla="*/ 449386 w 859422"/>
                    <a:gd name="connsiteY939" fmla="*/ 597590 h 869409"/>
                    <a:gd name="connsiteX940" fmla="*/ 445219 w 859422"/>
                    <a:gd name="connsiteY940" fmla="*/ 601758 h 869409"/>
                    <a:gd name="connsiteX941" fmla="*/ 427869 w 859422"/>
                    <a:gd name="connsiteY941" fmla="*/ 619108 h 869409"/>
                    <a:gd name="connsiteX942" fmla="*/ 398501 w 859422"/>
                    <a:gd name="connsiteY942" fmla="*/ 648380 h 869409"/>
                    <a:gd name="connsiteX943" fmla="*/ 361183 w 859422"/>
                    <a:gd name="connsiteY943" fmla="*/ 665827 h 869409"/>
                    <a:gd name="connsiteX944" fmla="*/ 320474 w 859422"/>
                    <a:gd name="connsiteY944" fmla="*/ 658848 h 869409"/>
                    <a:gd name="connsiteX945" fmla="*/ 302736 w 859422"/>
                    <a:gd name="connsiteY945" fmla="*/ 645473 h 869409"/>
                    <a:gd name="connsiteX946" fmla="*/ 285580 w 859422"/>
                    <a:gd name="connsiteY946" fmla="*/ 628317 h 869409"/>
                    <a:gd name="connsiteX947" fmla="*/ 214340 w 859422"/>
                    <a:gd name="connsiteY947" fmla="*/ 557076 h 869409"/>
                    <a:gd name="connsiteX948" fmla="*/ 137962 w 859422"/>
                    <a:gd name="connsiteY948" fmla="*/ 480698 h 869409"/>
                    <a:gd name="connsiteX949" fmla="*/ 114311 w 859422"/>
                    <a:gd name="connsiteY949" fmla="*/ 457048 h 869409"/>
                    <a:gd name="connsiteX950" fmla="*/ 90080 w 859422"/>
                    <a:gd name="connsiteY950" fmla="*/ 418470 h 869409"/>
                    <a:gd name="connsiteX951" fmla="*/ 108399 w 859422"/>
                    <a:gd name="connsiteY951" fmla="*/ 354789 h 869409"/>
                    <a:gd name="connsiteX952" fmla="*/ 120127 w 859422"/>
                    <a:gd name="connsiteY952" fmla="*/ 343061 h 869409"/>
                    <a:gd name="connsiteX953" fmla="*/ 155505 w 859422"/>
                    <a:gd name="connsiteY953" fmla="*/ 307683 h 869409"/>
                    <a:gd name="connsiteX954" fmla="*/ 159091 w 859422"/>
                    <a:gd name="connsiteY954" fmla="*/ 304194 h 869409"/>
                    <a:gd name="connsiteX955" fmla="*/ 201545 w 859422"/>
                    <a:gd name="connsiteY955" fmla="*/ 286068 h 869409"/>
                    <a:gd name="connsiteX956" fmla="*/ 229628 w 859422"/>
                    <a:gd name="connsiteY956" fmla="*/ 290273 h 869409"/>
                    <a:gd name="connsiteX957" fmla="*/ 245850 w 859422"/>
                    <a:gd name="connsiteY957" fmla="*/ 300789 h 869409"/>
                    <a:gd name="connsiteX958" fmla="*/ 349061 w 859422"/>
                    <a:gd name="connsiteY958" fmla="*/ 197578 h 869409"/>
                    <a:gd name="connsiteX959" fmla="*/ 388636 w 859422"/>
                    <a:gd name="connsiteY959" fmla="*/ 158003 h 869409"/>
                    <a:gd name="connsiteX960" fmla="*/ 384999 w 859422"/>
                    <a:gd name="connsiteY960" fmla="*/ 153793 h 869409"/>
                    <a:gd name="connsiteX961" fmla="*/ 375828 w 859422"/>
                    <a:gd name="connsiteY961" fmla="*/ 132651 h 869409"/>
                    <a:gd name="connsiteX962" fmla="*/ 394147 w 859422"/>
                    <a:gd name="connsiteY962" fmla="*/ 68970 h 869409"/>
                    <a:gd name="connsiteX963" fmla="*/ 405875 w 859422"/>
                    <a:gd name="connsiteY963" fmla="*/ 57242 h 869409"/>
                    <a:gd name="connsiteX964" fmla="*/ 441253 w 859422"/>
                    <a:gd name="connsiteY964" fmla="*/ 21864 h 869409"/>
                    <a:gd name="connsiteX965" fmla="*/ 444839 w 859422"/>
                    <a:gd name="connsiteY965" fmla="*/ 18374 h 869409"/>
                    <a:gd name="connsiteX966" fmla="*/ 487293 w 859422"/>
                    <a:gd name="connsiteY966" fmla="*/ 249 h 8694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</a:cxnLst>
                  <a:rect l="l" t="t" r="r" b="b"/>
                  <a:pathLst>
                    <a:path w="859422" h="869409">
                      <a:moveTo>
                        <a:pt x="38805" y="791739"/>
                      </a:moveTo>
                      <a:lnTo>
                        <a:pt x="39581" y="791739"/>
                      </a:lnTo>
                      <a:cubicBezTo>
                        <a:pt x="57609" y="791448"/>
                        <a:pt x="75638" y="791739"/>
                        <a:pt x="93569" y="791739"/>
                      </a:cubicBezTo>
                      <a:lnTo>
                        <a:pt x="205130" y="791739"/>
                      </a:lnTo>
                      <a:lnTo>
                        <a:pt x="333751" y="791739"/>
                      </a:lnTo>
                      <a:lnTo>
                        <a:pt x="440176" y="791739"/>
                      </a:lnTo>
                      <a:lnTo>
                        <a:pt x="484666" y="791739"/>
                      </a:lnTo>
                      <a:cubicBezTo>
                        <a:pt x="506377" y="791739"/>
                        <a:pt x="522467" y="809573"/>
                        <a:pt x="523436" y="830510"/>
                      </a:cubicBezTo>
                      <a:cubicBezTo>
                        <a:pt x="524406" y="851447"/>
                        <a:pt x="504924" y="869280"/>
                        <a:pt x="484666" y="869280"/>
                      </a:cubicBezTo>
                      <a:lnTo>
                        <a:pt x="483890" y="869280"/>
                      </a:lnTo>
                      <a:cubicBezTo>
                        <a:pt x="465862" y="869571"/>
                        <a:pt x="447833" y="869280"/>
                        <a:pt x="429902" y="869280"/>
                      </a:cubicBezTo>
                      <a:lnTo>
                        <a:pt x="318341" y="869280"/>
                      </a:lnTo>
                      <a:lnTo>
                        <a:pt x="189720" y="869280"/>
                      </a:lnTo>
                      <a:lnTo>
                        <a:pt x="83295" y="869280"/>
                      </a:lnTo>
                      <a:lnTo>
                        <a:pt x="38805" y="869280"/>
                      </a:lnTo>
                      <a:cubicBezTo>
                        <a:pt x="17094" y="869280"/>
                        <a:pt x="1004" y="851542"/>
                        <a:pt x="35" y="830510"/>
                      </a:cubicBezTo>
                      <a:cubicBezTo>
                        <a:pt x="-935" y="809573"/>
                        <a:pt x="18547" y="791739"/>
                        <a:pt x="38805" y="791739"/>
                      </a:cubicBezTo>
                      <a:close/>
                      <a:moveTo>
                        <a:pt x="356118" y="590204"/>
                      </a:moveTo>
                      <a:lnTo>
                        <a:pt x="356858" y="590302"/>
                      </a:lnTo>
                      <a:lnTo>
                        <a:pt x="358423" y="591215"/>
                      </a:lnTo>
                      <a:lnTo>
                        <a:pt x="358951" y="591733"/>
                      </a:lnTo>
                      <a:lnTo>
                        <a:pt x="357083" y="590955"/>
                      </a:lnTo>
                      <a:close/>
                      <a:moveTo>
                        <a:pt x="348122" y="590204"/>
                      </a:moveTo>
                      <a:lnTo>
                        <a:pt x="347156" y="590956"/>
                      </a:lnTo>
                      <a:lnTo>
                        <a:pt x="345410" y="591683"/>
                      </a:lnTo>
                      <a:lnTo>
                        <a:pt x="346019" y="591098"/>
                      </a:lnTo>
                      <a:lnTo>
                        <a:pt x="347382" y="590302"/>
                      </a:lnTo>
                      <a:close/>
                      <a:moveTo>
                        <a:pt x="348184" y="589834"/>
                      </a:moveTo>
                      <a:lnTo>
                        <a:pt x="347382" y="590302"/>
                      </a:lnTo>
                      <a:lnTo>
                        <a:pt x="346760" y="590384"/>
                      </a:lnTo>
                      <a:lnTo>
                        <a:pt x="346978" y="590174"/>
                      </a:lnTo>
                      <a:close/>
                      <a:moveTo>
                        <a:pt x="356056" y="589834"/>
                      </a:moveTo>
                      <a:lnTo>
                        <a:pt x="357404" y="590214"/>
                      </a:lnTo>
                      <a:lnTo>
                        <a:pt x="357592" y="590399"/>
                      </a:lnTo>
                      <a:lnTo>
                        <a:pt x="356858" y="590302"/>
                      </a:lnTo>
                      <a:close/>
                      <a:moveTo>
                        <a:pt x="354421" y="589372"/>
                      </a:moveTo>
                      <a:lnTo>
                        <a:pt x="355406" y="589650"/>
                      </a:lnTo>
                      <a:lnTo>
                        <a:pt x="356118" y="590204"/>
                      </a:lnTo>
                      <a:lnTo>
                        <a:pt x="354894" y="590043"/>
                      </a:lnTo>
                      <a:lnTo>
                        <a:pt x="353559" y="589486"/>
                      </a:lnTo>
                      <a:close/>
                      <a:moveTo>
                        <a:pt x="349821" y="589372"/>
                      </a:moveTo>
                      <a:lnTo>
                        <a:pt x="350682" y="589486"/>
                      </a:lnTo>
                      <a:lnTo>
                        <a:pt x="349347" y="590043"/>
                      </a:lnTo>
                      <a:lnTo>
                        <a:pt x="348122" y="590204"/>
                      </a:lnTo>
                      <a:lnTo>
                        <a:pt x="348834" y="589651"/>
                      </a:lnTo>
                      <a:close/>
                      <a:moveTo>
                        <a:pt x="355109" y="589282"/>
                      </a:moveTo>
                      <a:lnTo>
                        <a:pt x="356056" y="589834"/>
                      </a:lnTo>
                      <a:lnTo>
                        <a:pt x="355406" y="589650"/>
                      </a:lnTo>
                      <a:lnTo>
                        <a:pt x="354957" y="589302"/>
                      </a:lnTo>
                      <a:close/>
                      <a:moveTo>
                        <a:pt x="349132" y="589281"/>
                      </a:moveTo>
                      <a:lnTo>
                        <a:pt x="349283" y="589301"/>
                      </a:lnTo>
                      <a:lnTo>
                        <a:pt x="348834" y="589651"/>
                      </a:lnTo>
                      <a:lnTo>
                        <a:pt x="348184" y="589834"/>
                      </a:lnTo>
                      <a:close/>
                      <a:moveTo>
                        <a:pt x="354897" y="589158"/>
                      </a:moveTo>
                      <a:lnTo>
                        <a:pt x="356046" y="589158"/>
                      </a:lnTo>
                      <a:lnTo>
                        <a:pt x="355109" y="589282"/>
                      </a:lnTo>
                      <a:close/>
                      <a:moveTo>
                        <a:pt x="353660" y="589158"/>
                      </a:moveTo>
                      <a:lnTo>
                        <a:pt x="354772" y="589158"/>
                      </a:lnTo>
                      <a:lnTo>
                        <a:pt x="354957" y="589302"/>
                      </a:lnTo>
                      <a:lnTo>
                        <a:pt x="354421" y="589372"/>
                      </a:lnTo>
                      <a:close/>
                      <a:moveTo>
                        <a:pt x="351470" y="589158"/>
                      </a:moveTo>
                      <a:lnTo>
                        <a:pt x="352771" y="589158"/>
                      </a:lnTo>
                      <a:lnTo>
                        <a:pt x="353559" y="589486"/>
                      </a:lnTo>
                      <a:lnTo>
                        <a:pt x="352121" y="589676"/>
                      </a:lnTo>
                      <a:lnTo>
                        <a:pt x="350682" y="589486"/>
                      </a:lnTo>
                      <a:close/>
                      <a:moveTo>
                        <a:pt x="349468" y="589158"/>
                      </a:moveTo>
                      <a:lnTo>
                        <a:pt x="350582" y="589158"/>
                      </a:lnTo>
                      <a:lnTo>
                        <a:pt x="349821" y="589372"/>
                      </a:lnTo>
                      <a:lnTo>
                        <a:pt x="349283" y="589301"/>
                      </a:lnTo>
                      <a:close/>
                      <a:moveTo>
                        <a:pt x="348195" y="589158"/>
                      </a:moveTo>
                      <a:lnTo>
                        <a:pt x="349344" y="589158"/>
                      </a:lnTo>
                      <a:lnTo>
                        <a:pt x="349132" y="589281"/>
                      </a:lnTo>
                      <a:close/>
                      <a:moveTo>
                        <a:pt x="354398" y="588867"/>
                      </a:moveTo>
                      <a:lnTo>
                        <a:pt x="354897" y="589158"/>
                      </a:lnTo>
                      <a:lnTo>
                        <a:pt x="354772" y="589158"/>
                      </a:lnTo>
                      <a:close/>
                      <a:moveTo>
                        <a:pt x="349842" y="588867"/>
                      </a:moveTo>
                      <a:lnTo>
                        <a:pt x="349468" y="589158"/>
                      </a:lnTo>
                      <a:lnTo>
                        <a:pt x="349344" y="589158"/>
                      </a:lnTo>
                      <a:close/>
                      <a:moveTo>
                        <a:pt x="352354" y="588789"/>
                      </a:moveTo>
                      <a:lnTo>
                        <a:pt x="353660" y="589158"/>
                      </a:lnTo>
                      <a:lnTo>
                        <a:pt x="352771" y="589158"/>
                      </a:lnTo>
                      <a:lnTo>
                        <a:pt x="352121" y="588887"/>
                      </a:lnTo>
                      <a:close/>
                      <a:moveTo>
                        <a:pt x="351887" y="588789"/>
                      </a:moveTo>
                      <a:lnTo>
                        <a:pt x="352121" y="588887"/>
                      </a:lnTo>
                      <a:lnTo>
                        <a:pt x="351470" y="589158"/>
                      </a:lnTo>
                      <a:lnTo>
                        <a:pt x="350582" y="589158"/>
                      </a:lnTo>
                      <a:close/>
                      <a:moveTo>
                        <a:pt x="353332" y="588382"/>
                      </a:moveTo>
                      <a:lnTo>
                        <a:pt x="352354" y="588789"/>
                      </a:lnTo>
                      <a:lnTo>
                        <a:pt x="352121" y="588724"/>
                      </a:lnTo>
                      <a:close/>
                      <a:moveTo>
                        <a:pt x="350909" y="588382"/>
                      </a:moveTo>
                      <a:lnTo>
                        <a:pt x="352121" y="588724"/>
                      </a:lnTo>
                      <a:lnTo>
                        <a:pt x="351887" y="588789"/>
                      </a:lnTo>
                      <a:close/>
                      <a:moveTo>
                        <a:pt x="394400" y="555891"/>
                      </a:moveTo>
                      <a:lnTo>
                        <a:pt x="395159" y="556866"/>
                      </a:lnTo>
                      <a:lnTo>
                        <a:pt x="394720" y="556688"/>
                      </a:lnTo>
                      <a:lnTo>
                        <a:pt x="394720" y="556687"/>
                      </a:lnTo>
                      <a:lnTo>
                        <a:pt x="394721" y="556686"/>
                      </a:lnTo>
                      <a:close/>
                      <a:moveTo>
                        <a:pt x="392664" y="553658"/>
                      </a:moveTo>
                      <a:lnTo>
                        <a:pt x="393415" y="554624"/>
                      </a:lnTo>
                      <a:lnTo>
                        <a:pt x="393955" y="555919"/>
                      </a:lnTo>
                      <a:lnTo>
                        <a:pt x="393216" y="555178"/>
                      </a:lnTo>
                      <a:lnTo>
                        <a:pt x="392761" y="554398"/>
                      </a:lnTo>
                      <a:close/>
                      <a:moveTo>
                        <a:pt x="392294" y="553597"/>
                      </a:moveTo>
                      <a:lnTo>
                        <a:pt x="392761" y="554398"/>
                      </a:lnTo>
                      <a:lnTo>
                        <a:pt x="392811" y="554771"/>
                      </a:lnTo>
                      <a:lnTo>
                        <a:pt x="392551" y="554510"/>
                      </a:lnTo>
                      <a:close/>
                      <a:moveTo>
                        <a:pt x="391761" y="552498"/>
                      </a:moveTo>
                      <a:lnTo>
                        <a:pt x="392111" y="552947"/>
                      </a:lnTo>
                      <a:lnTo>
                        <a:pt x="392294" y="553597"/>
                      </a:lnTo>
                      <a:lnTo>
                        <a:pt x="391741" y="552650"/>
                      </a:lnTo>
                      <a:close/>
                      <a:moveTo>
                        <a:pt x="391617" y="552437"/>
                      </a:moveTo>
                      <a:lnTo>
                        <a:pt x="391741" y="552650"/>
                      </a:lnTo>
                      <a:lnTo>
                        <a:pt x="391619" y="553574"/>
                      </a:lnTo>
                      <a:lnTo>
                        <a:pt x="391617" y="553572"/>
                      </a:lnTo>
                      <a:close/>
                      <a:moveTo>
                        <a:pt x="391326" y="551939"/>
                      </a:moveTo>
                      <a:lnTo>
                        <a:pt x="391617" y="552313"/>
                      </a:lnTo>
                      <a:lnTo>
                        <a:pt x="391617" y="552437"/>
                      </a:lnTo>
                      <a:close/>
                      <a:moveTo>
                        <a:pt x="391617" y="551198"/>
                      </a:moveTo>
                      <a:lnTo>
                        <a:pt x="391832" y="551960"/>
                      </a:lnTo>
                      <a:lnTo>
                        <a:pt x="391761" y="552498"/>
                      </a:lnTo>
                      <a:lnTo>
                        <a:pt x="391617" y="552313"/>
                      </a:lnTo>
                      <a:close/>
                      <a:moveTo>
                        <a:pt x="391946" y="551098"/>
                      </a:moveTo>
                      <a:lnTo>
                        <a:pt x="392502" y="552432"/>
                      </a:lnTo>
                      <a:lnTo>
                        <a:pt x="392664" y="553658"/>
                      </a:lnTo>
                      <a:lnTo>
                        <a:pt x="392111" y="552947"/>
                      </a:lnTo>
                      <a:lnTo>
                        <a:pt x="391832" y="551960"/>
                      </a:lnTo>
                      <a:close/>
                      <a:moveTo>
                        <a:pt x="392258" y="550583"/>
                      </a:moveTo>
                      <a:lnTo>
                        <a:pt x="394400" y="555891"/>
                      </a:lnTo>
                      <a:lnTo>
                        <a:pt x="393415" y="554624"/>
                      </a:lnTo>
                      <a:lnTo>
                        <a:pt x="392502" y="552432"/>
                      </a:lnTo>
                      <a:close/>
                      <a:moveTo>
                        <a:pt x="391347" y="549661"/>
                      </a:moveTo>
                      <a:lnTo>
                        <a:pt x="391617" y="550310"/>
                      </a:lnTo>
                      <a:lnTo>
                        <a:pt x="391617" y="551198"/>
                      </a:lnTo>
                      <a:lnTo>
                        <a:pt x="391250" y="549895"/>
                      </a:lnTo>
                      <a:close/>
                      <a:moveTo>
                        <a:pt x="391184" y="549661"/>
                      </a:moveTo>
                      <a:lnTo>
                        <a:pt x="391250" y="549895"/>
                      </a:lnTo>
                      <a:lnTo>
                        <a:pt x="390842" y="550873"/>
                      </a:lnTo>
                      <a:close/>
                      <a:moveTo>
                        <a:pt x="392136" y="549661"/>
                      </a:moveTo>
                      <a:lnTo>
                        <a:pt x="392258" y="550583"/>
                      </a:lnTo>
                      <a:lnTo>
                        <a:pt x="392074" y="550129"/>
                      </a:lnTo>
                      <a:close/>
                      <a:moveTo>
                        <a:pt x="391620" y="549005"/>
                      </a:moveTo>
                      <a:lnTo>
                        <a:pt x="392074" y="550129"/>
                      </a:lnTo>
                      <a:lnTo>
                        <a:pt x="391946" y="551098"/>
                      </a:lnTo>
                      <a:lnTo>
                        <a:pt x="391617" y="550310"/>
                      </a:lnTo>
                      <a:lnTo>
                        <a:pt x="391617" y="549013"/>
                      </a:lnTo>
                      <a:close/>
                      <a:moveTo>
                        <a:pt x="391472" y="548638"/>
                      </a:moveTo>
                      <a:lnTo>
                        <a:pt x="391617" y="548997"/>
                      </a:lnTo>
                      <a:lnTo>
                        <a:pt x="391617" y="549013"/>
                      </a:lnTo>
                      <a:lnTo>
                        <a:pt x="391347" y="549661"/>
                      </a:lnTo>
                      <a:lnTo>
                        <a:pt x="391250" y="549428"/>
                      </a:lnTo>
                      <a:close/>
                      <a:moveTo>
                        <a:pt x="390842" y="548450"/>
                      </a:moveTo>
                      <a:lnTo>
                        <a:pt x="391250" y="549428"/>
                      </a:lnTo>
                      <a:lnTo>
                        <a:pt x="391184" y="549661"/>
                      </a:lnTo>
                      <a:close/>
                      <a:moveTo>
                        <a:pt x="391832" y="547362"/>
                      </a:moveTo>
                      <a:lnTo>
                        <a:pt x="391946" y="548224"/>
                      </a:lnTo>
                      <a:lnTo>
                        <a:pt x="391620" y="549005"/>
                      </a:lnTo>
                      <a:lnTo>
                        <a:pt x="391617" y="548997"/>
                      </a:lnTo>
                      <a:lnTo>
                        <a:pt x="391617" y="548124"/>
                      </a:lnTo>
                      <a:close/>
                      <a:moveTo>
                        <a:pt x="392502" y="546890"/>
                      </a:moveTo>
                      <a:lnTo>
                        <a:pt x="392136" y="549661"/>
                      </a:lnTo>
                      <a:lnTo>
                        <a:pt x="391946" y="548224"/>
                      </a:lnTo>
                      <a:close/>
                      <a:moveTo>
                        <a:pt x="391741" y="546672"/>
                      </a:moveTo>
                      <a:lnTo>
                        <a:pt x="391761" y="546824"/>
                      </a:lnTo>
                      <a:lnTo>
                        <a:pt x="391617" y="547009"/>
                      </a:lnTo>
                      <a:lnTo>
                        <a:pt x="391617" y="546884"/>
                      </a:lnTo>
                      <a:close/>
                      <a:moveTo>
                        <a:pt x="392111" y="546374"/>
                      </a:moveTo>
                      <a:lnTo>
                        <a:pt x="391832" y="547362"/>
                      </a:lnTo>
                      <a:lnTo>
                        <a:pt x="391761" y="546824"/>
                      </a:lnTo>
                      <a:close/>
                      <a:moveTo>
                        <a:pt x="392761" y="544923"/>
                      </a:moveTo>
                      <a:lnTo>
                        <a:pt x="392664" y="545663"/>
                      </a:lnTo>
                      <a:lnTo>
                        <a:pt x="392111" y="546374"/>
                      </a:lnTo>
                      <a:lnTo>
                        <a:pt x="392294" y="545724"/>
                      </a:lnTo>
                      <a:close/>
                      <a:moveTo>
                        <a:pt x="393415" y="544697"/>
                      </a:moveTo>
                      <a:lnTo>
                        <a:pt x="392502" y="546890"/>
                      </a:lnTo>
                      <a:lnTo>
                        <a:pt x="392664" y="545663"/>
                      </a:lnTo>
                      <a:close/>
                      <a:moveTo>
                        <a:pt x="392634" y="544519"/>
                      </a:moveTo>
                      <a:lnTo>
                        <a:pt x="392294" y="545724"/>
                      </a:lnTo>
                      <a:lnTo>
                        <a:pt x="391741" y="546672"/>
                      </a:lnTo>
                      <a:lnTo>
                        <a:pt x="391617" y="545735"/>
                      </a:lnTo>
                      <a:lnTo>
                        <a:pt x="391617" y="546884"/>
                      </a:lnTo>
                      <a:lnTo>
                        <a:pt x="391326" y="547383"/>
                      </a:lnTo>
                      <a:lnTo>
                        <a:pt x="391617" y="547009"/>
                      </a:lnTo>
                      <a:lnTo>
                        <a:pt x="391617" y="548124"/>
                      </a:lnTo>
                      <a:lnTo>
                        <a:pt x="391472" y="548638"/>
                      </a:lnTo>
                      <a:lnTo>
                        <a:pt x="390644" y="546587"/>
                      </a:lnTo>
                      <a:close/>
                      <a:moveTo>
                        <a:pt x="393557" y="543560"/>
                      </a:moveTo>
                      <a:lnTo>
                        <a:pt x="392761" y="544923"/>
                      </a:lnTo>
                      <a:lnTo>
                        <a:pt x="392844" y="544301"/>
                      </a:lnTo>
                      <a:close/>
                      <a:moveTo>
                        <a:pt x="392974" y="543312"/>
                      </a:moveTo>
                      <a:lnTo>
                        <a:pt x="392844" y="544301"/>
                      </a:lnTo>
                      <a:lnTo>
                        <a:pt x="392634" y="544519"/>
                      </a:lnTo>
                      <a:close/>
                      <a:moveTo>
                        <a:pt x="165024" y="407007"/>
                      </a:moveTo>
                      <a:lnTo>
                        <a:pt x="164926" y="407749"/>
                      </a:lnTo>
                      <a:lnTo>
                        <a:pt x="164132" y="409110"/>
                      </a:lnTo>
                      <a:lnTo>
                        <a:pt x="163547" y="409718"/>
                      </a:lnTo>
                      <a:lnTo>
                        <a:pt x="164275" y="407971"/>
                      </a:lnTo>
                      <a:close/>
                      <a:moveTo>
                        <a:pt x="165394" y="406946"/>
                      </a:moveTo>
                      <a:lnTo>
                        <a:pt x="165054" y="408152"/>
                      </a:lnTo>
                      <a:lnTo>
                        <a:pt x="164844" y="408370"/>
                      </a:lnTo>
                      <a:lnTo>
                        <a:pt x="164926" y="407749"/>
                      </a:lnTo>
                      <a:close/>
                      <a:moveTo>
                        <a:pt x="165926" y="405847"/>
                      </a:moveTo>
                      <a:lnTo>
                        <a:pt x="165947" y="405999"/>
                      </a:lnTo>
                      <a:lnTo>
                        <a:pt x="165394" y="406946"/>
                      </a:lnTo>
                      <a:lnTo>
                        <a:pt x="165578" y="406295"/>
                      </a:lnTo>
                      <a:close/>
                      <a:moveTo>
                        <a:pt x="166070" y="405787"/>
                      </a:moveTo>
                      <a:lnTo>
                        <a:pt x="166070" y="406936"/>
                      </a:lnTo>
                      <a:lnTo>
                        <a:pt x="165947" y="405999"/>
                      </a:lnTo>
                      <a:close/>
                      <a:moveTo>
                        <a:pt x="166361" y="405288"/>
                      </a:moveTo>
                      <a:lnTo>
                        <a:pt x="166070" y="405787"/>
                      </a:lnTo>
                      <a:lnTo>
                        <a:pt x="166070" y="405662"/>
                      </a:lnTo>
                      <a:close/>
                      <a:moveTo>
                        <a:pt x="166070" y="404549"/>
                      </a:moveTo>
                      <a:lnTo>
                        <a:pt x="166070" y="405662"/>
                      </a:lnTo>
                      <a:lnTo>
                        <a:pt x="165926" y="405847"/>
                      </a:lnTo>
                      <a:lnTo>
                        <a:pt x="165856" y="405310"/>
                      </a:lnTo>
                      <a:close/>
                      <a:moveTo>
                        <a:pt x="165742" y="404449"/>
                      </a:moveTo>
                      <a:lnTo>
                        <a:pt x="165856" y="405310"/>
                      </a:lnTo>
                      <a:lnTo>
                        <a:pt x="165578" y="406295"/>
                      </a:lnTo>
                      <a:lnTo>
                        <a:pt x="165024" y="407007"/>
                      </a:lnTo>
                      <a:lnTo>
                        <a:pt x="165185" y="405785"/>
                      </a:lnTo>
                      <a:close/>
                      <a:moveTo>
                        <a:pt x="166504" y="403010"/>
                      </a:moveTo>
                      <a:lnTo>
                        <a:pt x="166846" y="404222"/>
                      </a:lnTo>
                      <a:lnTo>
                        <a:pt x="166439" y="403243"/>
                      </a:lnTo>
                      <a:close/>
                      <a:moveTo>
                        <a:pt x="166341" y="403010"/>
                      </a:moveTo>
                      <a:lnTo>
                        <a:pt x="166439" y="403243"/>
                      </a:lnTo>
                      <a:lnTo>
                        <a:pt x="166070" y="404549"/>
                      </a:lnTo>
                      <a:lnTo>
                        <a:pt x="166070" y="403661"/>
                      </a:lnTo>
                      <a:close/>
                      <a:moveTo>
                        <a:pt x="166846" y="401799"/>
                      </a:moveTo>
                      <a:lnTo>
                        <a:pt x="166504" y="403010"/>
                      </a:lnTo>
                      <a:lnTo>
                        <a:pt x="166439" y="402777"/>
                      </a:lnTo>
                      <a:close/>
                      <a:moveTo>
                        <a:pt x="165742" y="401571"/>
                      </a:moveTo>
                      <a:lnTo>
                        <a:pt x="166070" y="402359"/>
                      </a:lnTo>
                      <a:lnTo>
                        <a:pt x="166070" y="403661"/>
                      </a:lnTo>
                      <a:lnTo>
                        <a:pt x="165742" y="404449"/>
                      </a:lnTo>
                      <a:lnTo>
                        <a:pt x="165552" y="403010"/>
                      </a:lnTo>
                      <a:close/>
                      <a:moveTo>
                        <a:pt x="166070" y="401471"/>
                      </a:moveTo>
                      <a:lnTo>
                        <a:pt x="166439" y="402777"/>
                      </a:lnTo>
                      <a:lnTo>
                        <a:pt x="166341" y="403010"/>
                      </a:lnTo>
                      <a:lnTo>
                        <a:pt x="166070" y="402359"/>
                      </a:lnTo>
                      <a:close/>
                      <a:moveTo>
                        <a:pt x="166070" y="400233"/>
                      </a:moveTo>
                      <a:lnTo>
                        <a:pt x="166361" y="400732"/>
                      </a:lnTo>
                      <a:lnTo>
                        <a:pt x="166070" y="400358"/>
                      </a:lnTo>
                      <a:close/>
                      <a:moveTo>
                        <a:pt x="165927" y="400173"/>
                      </a:moveTo>
                      <a:lnTo>
                        <a:pt x="166070" y="400358"/>
                      </a:lnTo>
                      <a:lnTo>
                        <a:pt x="166070" y="401471"/>
                      </a:lnTo>
                      <a:lnTo>
                        <a:pt x="165856" y="400710"/>
                      </a:lnTo>
                      <a:close/>
                      <a:moveTo>
                        <a:pt x="166070" y="399085"/>
                      </a:moveTo>
                      <a:lnTo>
                        <a:pt x="166070" y="400233"/>
                      </a:lnTo>
                      <a:lnTo>
                        <a:pt x="165947" y="400021"/>
                      </a:lnTo>
                      <a:close/>
                      <a:moveTo>
                        <a:pt x="165393" y="399073"/>
                      </a:moveTo>
                      <a:lnTo>
                        <a:pt x="165947" y="400021"/>
                      </a:lnTo>
                      <a:lnTo>
                        <a:pt x="165927" y="400173"/>
                      </a:lnTo>
                      <a:lnTo>
                        <a:pt x="165577" y="399724"/>
                      </a:lnTo>
                      <a:close/>
                      <a:moveTo>
                        <a:pt x="165024" y="399012"/>
                      </a:moveTo>
                      <a:lnTo>
                        <a:pt x="165577" y="399724"/>
                      </a:lnTo>
                      <a:lnTo>
                        <a:pt x="165856" y="400710"/>
                      </a:lnTo>
                      <a:lnTo>
                        <a:pt x="165742" y="401571"/>
                      </a:lnTo>
                      <a:lnTo>
                        <a:pt x="165185" y="400235"/>
                      </a:lnTo>
                      <a:close/>
                      <a:moveTo>
                        <a:pt x="164829" y="397539"/>
                      </a:moveTo>
                      <a:lnTo>
                        <a:pt x="165014" y="397728"/>
                      </a:lnTo>
                      <a:lnTo>
                        <a:pt x="165393" y="399073"/>
                      </a:lnTo>
                      <a:lnTo>
                        <a:pt x="164926" y="398271"/>
                      </a:lnTo>
                      <a:close/>
                      <a:moveTo>
                        <a:pt x="163496" y="396182"/>
                      </a:moveTo>
                      <a:lnTo>
                        <a:pt x="164016" y="396711"/>
                      </a:lnTo>
                      <a:lnTo>
                        <a:pt x="164926" y="398271"/>
                      </a:lnTo>
                      <a:lnTo>
                        <a:pt x="165024" y="399012"/>
                      </a:lnTo>
                      <a:lnTo>
                        <a:pt x="164274" y="398048"/>
                      </a:lnTo>
                      <a:close/>
                      <a:moveTo>
                        <a:pt x="205801" y="363880"/>
                      </a:moveTo>
                      <a:lnTo>
                        <a:pt x="206779" y="364288"/>
                      </a:lnTo>
                      <a:lnTo>
                        <a:pt x="205568" y="363946"/>
                      </a:lnTo>
                      <a:close/>
                      <a:moveTo>
                        <a:pt x="205334" y="363880"/>
                      </a:moveTo>
                      <a:lnTo>
                        <a:pt x="205568" y="363946"/>
                      </a:lnTo>
                      <a:lnTo>
                        <a:pt x="204356" y="364288"/>
                      </a:lnTo>
                      <a:close/>
                      <a:moveTo>
                        <a:pt x="208219" y="363513"/>
                      </a:moveTo>
                      <a:lnTo>
                        <a:pt x="208344" y="363513"/>
                      </a:lnTo>
                      <a:lnTo>
                        <a:pt x="207845" y="363804"/>
                      </a:lnTo>
                      <a:close/>
                      <a:moveTo>
                        <a:pt x="206216" y="363513"/>
                      </a:moveTo>
                      <a:lnTo>
                        <a:pt x="207104" y="363513"/>
                      </a:lnTo>
                      <a:lnTo>
                        <a:pt x="205801" y="363880"/>
                      </a:lnTo>
                      <a:lnTo>
                        <a:pt x="205568" y="363783"/>
                      </a:lnTo>
                      <a:close/>
                      <a:moveTo>
                        <a:pt x="204031" y="363513"/>
                      </a:moveTo>
                      <a:lnTo>
                        <a:pt x="204919" y="363513"/>
                      </a:lnTo>
                      <a:lnTo>
                        <a:pt x="205568" y="363783"/>
                      </a:lnTo>
                      <a:lnTo>
                        <a:pt x="205334" y="363880"/>
                      </a:lnTo>
                      <a:close/>
                      <a:moveTo>
                        <a:pt x="202791" y="363513"/>
                      </a:moveTo>
                      <a:lnTo>
                        <a:pt x="202916" y="363513"/>
                      </a:lnTo>
                      <a:lnTo>
                        <a:pt x="203290" y="363804"/>
                      </a:lnTo>
                      <a:close/>
                      <a:moveTo>
                        <a:pt x="208556" y="363389"/>
                      </a:moveTo>
                      <a:lnTo>
                        <a:pt x="209493" y="363513"/>
                      </a:lnTo>
                      <a:lnTo>
                        <a:pt x="208344" y="363513"/>
                      </a:lnTo>
                      <a:close/>
                      <a:moveTo>
                        <a:pt x="202579" y="363389"/>
                      </a:moveTo>
                      <a:lnTo>
                        <a:pt x="202791" y="363513"/>
                      </a:lnTo>
                      <a:lnTo>
                        <a:pt x="201642" y="363513"/>
                      </a:lnTo>
                      <a:close/>
                      <a:moveTo>
                        <a:pt x="207866" y="363298"/>
                      </a:moveTo>
                      <a:lnTo>
                        <a:pt x="208404" y="363369"/>
                      </a:lnTo>
                      <a:lnTo>
                        <a:pt x="208219" y="363513"/>
                      </a:lnTo>
                      <a:lnTo>
                        <a:pt x="207104" y="363513"/>
                      </a:lnTo>
                      <a:close/>
                      <a:moveTo>
                        <a:pt x="203269" y="363298"/>
                      </a:moveTo>
                      <a:lnTo>
                        <a:pt x="204031" y="363513"/>
                      </a:lnTo>
                      <a:lnTo>
                        <a:pt x="202916" y="363513"/>
                      </a:lnTo>
                      <a:lnTo>
                        <a:pt x="202731" y="363369"/>
                      </a:lnTo>
                      <a:close/>
                      <a:moveTo>
                        <a:pt x="205568" y="362994"/>
                      </a:moveTo>
                      <a:lnTo>
                        <a:pt x="207005" y="363184"/>
                      </a:lnTo>
                      <a:lnTo>
                        <a:pt x="206216" y="363513"/>
                      </a:lnTo>
                      <a:lnTo>
                        <a:pt x="204919" y="363513"/>
                      </a:lnTo>
                      <a:lnTo>
                        <a:pt x="204130" y="363184"/>
                      </a:lnTo>
                      <a:close/>
                      <a:moveTo>
                        <a:pt x="209504" y="362836"/>
                      </a:moveTo>
                      <a:lnTo>
                        <a:pt x="208556" y="363389"/>
                      </a:lnTo>
                      <a:lnTo>
                        <a:pt x="208404" y="363369"/>
                      </a:lnTo>
                      <a:lnTo>
                        <a:pt x="208854" y="363019"/>
                      </a:lnTo>
                      <a:close/>
                      <a:moveTo>
                        <a:pt x="201631" y="362836"/>
                      </a:moveTo>
                      <a:lnTo>
                        <a:pt x="202282" y="363019"/>
                      </a:lnTo>
                      <a:lnTo>
                        <a:pt x="202731" y="363369"/>
                      </a:lnTo>
                      <a:lnTo>
                        <a:pt x="202579" y="363389"/>
                      </a:lnTo>
                      <a:close/>
                      <a:moveTo>
                        <a:pt x="209565" y="362466"/>
                      </a:moveTo>
                      <a:lnTo>
                        <a:pt x="208854" y="363019"/>
                      </a:lnTo>
                      <a:lnTo>
                        <a:pt x="207866" y="363298"/>
                      </a:lnTo>
                      <a:lnTo>
                        <a:pt x="207005" y="363184"/>
                      </a:lnTo>
                      <a:lnTo>
                        <a:pt x="208339" y="362628"/>
                      </a:lnTo>
                      <a:close/>
                      <a:moveTo>
                        <a:pt x="201570" y="362466"/>
                      </a:moveTo>
                      <a:lnTo>
                        <a:pt x="202796" y="362628"/>
                      </a:lnTo>
                      <a:lnTo>
                        <a:pt x="204130" y="363184"/>
                      </a:lnTo>
                      <a:lnTo>
                        <a:pt x="203269" y="363298"/>
                      </a:lnTo>
                      <a:lnTo>
                        <a:pt x="202282" y="363019"/>
                      </a:lnTo>
                      <a:close/>
                      <a:moveTo>
                        <a:pt x="210928" y="362286"/>
                      </a:moveTo>
                      <a:lnTo>
                        <a:pt x="210710" y="362496"/>
                      </a:lnTo>
                      <a:lnTo>
                        <a:pt x="209504" y="362836"/>
                      </a:lnTo>
                      <a:lnTo>
                        <a:pt x="210305" y="362369"/>
                      </a:lnTo>
                      <a:close/>
                      <a:moveTo>
                        <a:pt x="200095" y="362271"/>
                      </a:moveTo>
                      <a:lnTo>
                        <a:pt x="200830" y="362369"/>
                      </a:lnTo>
                      <a:lnTo>
                        <a:pt x="201631" y="362836"/>
                      </a:lnTo>
                      <a:lnTo>
                        <a:pt x="200283" y="362456"/>
                      </a:lnTo>
                      <a:close/>
                      <a:moveTo>
                        <a:pt x="198736" y="360936"/>
                      </a:moveTo>
                      <a:lnTo>
                        <a:pt x="200604" y="361715"/>
                      </a:lnTo>
                      <a:lnTo>
                        <a:pt x="201570" y="362466"/>
                      </a:lnTo>
                      <a:lnTo>
                        <a:pt x="200830" y="362369"/>
                      </a:lnTo>
                      <a:lnTo>
                        <a:pt x="199263" y="361454"/>
                      </a:lnTo>
                      <a:close/>
                      <a:moveTo>
                        <a:pt x="195438" y="357698"/>
                      </a:moveTo>
                      <a:lnTo>
                        <a:pt x="198736" y="360936"/>
                      </a:lnTo>
                      <a:lnTo>
                        <a:pt x="197474" y="360411"/>
                      </a:lnTo>
                      <a:lnTo>
                        <a:pt x="199263" y="361454"/>
                      </a:lnTo>
                      <a:lnTo>
                        <a:pt x="200095" y="362271"/>
                      </a:lnTo>
                      <a:lnTo>
                        <a:pt x="199219" y="362156"/>
                      </a:lnTo>
                      <a:lnTo>
                        <a:pt x="200283" y="362456"/>
                      </a:lnTo>
                      <a:lnTo>
                        <a:pt x="205463" y="367544"/>
                      </a:lnTo>
                      <a:lnTo>
                        <a:pt x="205422" y="367584"/>
                      </a:lnTo>
                      <a:cubicBezTo>
                        <a:pt x="199510" y="373496"/>
                        <a:pt x="193694" y="379312"/>
                        <a:pt x="187782" y="385224"/>
                      </a:cubicBezTo>
                      <a:cubicBezTo>
                        <a:pt x="181869" y="391137"/>
                        <a:pt x="176054" y="396953"/>
                        <a:pt x="170141" y="402865"/>
                      </a:cubicBezTo>
                      <a:lnTo>
                        <a:pt x="170100" y="402908"/>
                      </a:lnTo>
                      <a:lnTo>
                        <a:pt x="165014" y="397728"/>
                      </a:lnTo>
                      <a:lnTo>
                        <a:pt x="164713" y="396662"/>
                      </a:lnTo>
                      <a:lnTo>
                        <a:pt x="164829" y="397539"/>
                      </a:lnTo>
                      <a:lnTo>
                        <a:pt x="164016" y="396711"/>
                      </a:lnTo>
                      <a:lnTo>
                        <a:pt x="162969" y="394917"/>
                      </a:lnTo>
                      <a:lnTo>
                        <a:pt x="163496" y="396182"/>
                      </a:lnTo>
                      <a:lnTo>
                        <a:pt x="160255" y="392881"/>
                      </a:lnTo>
                      <a:lnTo>
                        <a:pt x="164274" y="398048"/>
                      </a:lnTo>
                      <a:lnTo>
                        <a:pt x="165185" y="400235"/>
                      </a:lnTo>
                      <a:lnTo>
                        <a:pt x="165552" y="403010"/>
                      </a:lnTo>
                      <a:lnTo>
                        <a:pt x="165185" y="405785"/>
                      </a:lnTo>
                      <a:lnTo>
                        <a:pt x="164275" y="407971"/>
                      </a:lnTo>
                      <a:lnTo>
                        <a:pt x="160255" y="413139"/>
                      </a:lnTo>
                      <a:lnTo>
                        <a:pt x="163547" y="409718"/>
                      </a:lnTo>
                      <a:lnTo>
                        <a:pt x="162969" y="411104"/>
                      </a:lnTo>
                      <a:lnTo>
                        <a:pt x="164132" y="409110"/>
                      </a:lnTo>
                      <a:lnTo>
                        <a:pt x="164844" y="408370"/>
                      </a:lnTo>
                      <a:lnTo>
                        <a:pt x="164713" y="409359"/>
                      </a:lnTo>
                      <a:lnTo>
                        <a:pt x="165054" y="408152"/>
                      </a:lnTo>
                      <a:lnTo>
                        <a:pt x="170100" y="402908"/>
                      </a:lnTo>
                      <a:lnTo>
                        <a:pt x="186521" y="419633"/>
                      </a:lnTo>
                      <a:cubicBezTo>
                        <a:pt x="222094" y="455206"/>
                        <a:pt x="257763" y="490875"/>
                        <a:pt x="293335" y="526447"/>
                      </a:cubicBezTo>
                      <a:cubicBezTo>
                        <a:pt x="309036" y="542148"/>
                        <a:pt x="324738" y="557851"/>
                        <a:pt x="340440" y="573553"/>
                      </a:cubicBezTo>
                      <a:lnTo>
                        <a:pt x="352225" y="585127"/>
                      </a:lnTo>
                      <a:lnTo>
                        <a:pt x="346978" y="590174"/>
                      </a:lnTo>
                      <a:lnTo>
                        <a:pt x="345772" y="590515"/>
                      </a:lnTo>
                      <a:lnTo>
                        <a:pt x="346760" y="590384"/>
                      </a:lnTo>
                      <a:lnTo>
                        <a:pt x="346019" y="591098"/>
                      </a:lnTo>
                      <a:lnTo>
                        <a:pt x="344027" y="592260"/>
                      </a:lnTo>
                      <a:lnTo>
                        <a:pt x="345410" y="591683"/>
                      </a:lnTo>
                      <a:lnTo>
                        <a:pt x="341991" y="594973"/>
                      </a:lnTo>
                      <a:lnTo>
                        <a:pt x="347156" y="590956"/>
                      </a:lnTo>
                      <a:lnTo>
                        <a:pt x="349347" y="590043"/>
                      </a:lnTo>
                      <a:lnTo>
                        <a:pt x="352121" y="589676"/>
                      </a:lnTo>
                      <a:lnTo>
                        <a:pt x="354894" y="590043"/>
                      </a:lnTo>
                      <a:lnTo>
                        <a:pt x="357083" y="590955"/>
                      </a:lnTo>
                      <a:lnTo>
                        <a:pt x="362249" y="594973"/>
                      </a:lnTo>
                      <a:lnTo>
                        <a:pt x="358951" y="591733"/>
                      </a:lnTo>
                      <a:lnTo>
                        <a:pt x="360214" y="592260"/>
                      </a:lnTo>
                      <a:lnTo>
                        <a:pt x="358423" y="591215"/>
                      </a:lnTo>
                      <a:lnTo>
                        <a:pt x="357592" y="590399"/>
                      </a:lnTo>
                      <a:lnTo>
                        <a:pt x="358469" y="590515"/>
                      </a:lnTo>
                      <a:lnTo>
                        <a:pt x="357404" y="590214"/>
                      </a:lnTo>
                      <a:lnTo>
                        <a:pt x="352225" y="585127"/>
                      </a:lnTo>
                      <a:lnTo>
                        <a:pt x="352266" y="585087"/>
                      </a:lnTo>
                      <a:lnTo>
                        <a:pt x="387546" y="549806"/>
                      </a:lnTo>
                      <a:lnTo>
                        <a:pt x="387703" y="549643"/>
                      </a:lnTo>
                      <a:lnTo>
                        <a:pt x="391617" y="553572"/>
                      </a:lnTo>
                      <a:lnTo>
                        <a:pt x="391617" y="553587"/>
                      </a:lnTo>
                      <a:lnTo>
                        <a:pt x="391619" y="553574"/>
                      </a:lnTo>
                      <a:lnTo>
                        <a:pt x="392551" y="554510"/>
                      </a:lnTo>
                      <a:lnTo>
                        <a:pt x="392974" y="556010"/>
                      </a:lnTo>
                      <a:lnTo>
                        <a:pt x="392811" y="554771"/>
                      </a:lnTo>
                      <a:lnTo>
                        <a:pt x="393216" y="555178"/>
                      </a:lnTo>
                      <a:lnTo>
                        <a:pt x="394719" y="557754"/>
                      </a:lnTo>
                      <a:lnTo>
                        <a:pt x="393955" y="555919"/>
                      </a:lnTo>
                      <a:lnTo>
                        <a:pt x="394720" y="556687"/>
                      </a:lnTo>
                      <a:lnTo>
                        <a:pt x="394719" y="556688"/>
                      </a:lnTo>
                      <a:cubicBezTo>
                        <a:pt x="395688" y="557755"/>
                        <a:pt x="396561" y="558724"/>
                        <a:pt x="397433" y="559790"/>
                      </a:cubicBezTo>
                      <a:lnTo>
                        <a:pt x="395159" y="556866"/>
                      </a:lnTo>
                      <a:lnTo>
                        <a:pt x="422223" y="567846"/>
                      </a:lnTo>
                      <a:cubicBezTo>
                        <a:pt x="432376" y="567980"/>
                        <a:pt x="442505" y="564393"/>
                        <a:pt x="449580" y="556688"/>
                      </a:cubicBezTo>
                      <a:cubicBezTo>
                        <a:pt x="456704" y="548934"/>
                        <a:pt x="460533" y="539047"/>
                        <a:pt x="460666" y="529185"/>
                      </a:cubicBezTo>
                      <a:lnTo>
                        <a:pt x="453099" y="510513"/>
                      </a:lnTo>
                      <a:lnTo>
                        <a:pt x="428248" y="535364"/>
                      </a:lnTo>
                      <a:cubicBezTo>
                        <a:pt x="420834" y="542778"/>
                        <a:pt x="410826" y="546486"/>
                        <a:pt x="400819" y="546486"/>
                      </a:cubicBezTo>
                      <a:lnTo>
                        <a:pt x="394133" y="543775"/>
                      </a:lnTo>
                      <a:lnTo>
                        <a:pt x="393415" y="544697"/>
                      </a:lnTo>
                      <a:lnTo>
                        <a:pt x="393848" y="543659"/>
                      </a:lnTo>
                      <a:lnTo>
                        <a:pt x="393570" y="543546"/>
                      </a:lnTo>
                      <a:lnTo>
                        <a:pt x="393557" y="543560"/>
                      </a:lnTo>
                      <a:lnTo>
                        <a:pt x="393566" y="543545"/>
                      </a:lnTo>
                      <a:lnTo>
                        <a:pt x="388604" y="541533"/>
                      </a:lnTo>
                      <a:lnTo>
                        <a:pt x="390644" y="546587"/>
                      </a:lnTo>
                      <a:lnTo>
                        <a:pt x="387703" y="549643"/>
                      </a:lnTo>
                      <a:lnTo>
                        <a:pt x="373543" y="535426"/>
                      </a:lnTo>
                      <a:lnTo>
                        <a:pt x="373388" y="535364"/>
                      </a:lnTo>
                      <a:cubicBezTo>
                        <a:pt x="366992" y="528967"/>
                        <a:pt x="360692" y="522667"/>
                        <a:pt x="354294" y="516270"/>
                      </a:cubicBezTo>
                      <a:cubicBezTo>
                        <a:pt x="326670" y="488646"/>
                        <a:pt x="299144" y="461119"/>
                        <a:pt x="271617" y="433593"/>
                      </a:cubicBezTo>
                      <a:cubicBezTo>
                        <a:pt x="254267" y="416243"/>
                        <a:pt x="237014" y="398990"/>
                        <a:pt x="219761" y="381737"/>
                      </a:cubicBezTo>
                      <a:lnTo>
                        <a:pt x="219690" y="381560"/>
                      </a:lnTo>
                      <a:lnTo>
                        <a:pt x="217247" y="379118"/>
                      </a:lnTo>
                      <a:lnTo>
                        <a:pt x="205463" y="367544"/>
                      </a:lnTo>
                      <a:lnTo>
                        <a:pt x="210710" y="362496"/>
                      </a:lnTo>
                      <a:lnTo>
                        <a:pt x="211832" y="362180"/>
                      </a:lnTo>
                      <a:lnTo>
                        <a:pt x="211827" y="362168"/>
                      </a:lnTo>
                      <a:lnTo>
                        <a:pt x="210928" y="362286"/>
                      </a:lnTo>
                      <a:lnTo>
                        <a:pt x="211609" y="361631"/>
                      </a:lnTo>
                      <a:lnTo>
                        <a:pt x="211602" y="361612"/>
                      </a:lnTo>
                      <a:lnTo>
                        <a:pt x="210305" y="362369"/>
                      </a:lnTo>
                      <a:lnTo>
                        <a:pt x="209565" y="362466"/>
                      </a:lnTo>
                      <a:lnTo>
                        <a:pt x="210531" y="361715"/>
                      </a:lnTo>
                      <a:lnTo>
                        <a:pt x="211482" y="361319"/>
                      </a:lnTo>
                      <a:lnTo>
                        <a:pt x="211377" y="361057"/>
                      </a:lnTo>
                      <a:lnTo>
                        <a:pt x="210531" y="361715"/>
                      </a:lnTo>
                      <a:lnTo>
                        <a:pt x="208339" y="362628"/>
                      </a:lnTo>
                      <a:lnTo>
                        <a:pt x="205568" y="362994"/>
                      </a:lnTo>
                      <a:lnTo>
                        <a:pt x="202796" y="362628"/>
                      </a:lnTo>
                      <a:lnTo>
                        <a:pt x="200604" y="361715"/>
                      </a:lnTo>
                      <a:close/>
                      <a:moveTo>
                        <a:pt x="631701" y="305303"/>
                      </a:moveTo>
                      <a:lnTo>
                        <a:pt x="629767" y="306431"/>
                      </a:lnTo>
                      <a:lnTo>
                        <a:pt x="631150" y="305854"/>
                      </a:lnTo>
                      <a:lnTo>
                        <a:pt x="627731" y="309145"/>
                      </a:lnTo>
                      <a:lnTo>
                        <a:pt x="631934" y="305876"/>
                      </a:lnTo>
                      <a:lnTo>
                        <a:pt x="631813" y="305578"/>
                      </a:lnTo>
                      <a:lnTo>
                        <a:pt x="631150" y="305854"/>
                      </a:lnTo>
                      <a:lnTo>
                        <a:pt x="631707" y="305318"/>
                      </a:lnTo>
                      <a:close/>
                      <a:moveTo>
                        <a:pt x="641856" y="304375"/>
                      </a:moveTo>
                      <a:lnTo>
                        <a:pt x="642597" y="304473"/>
                      </a:lnTo>
                      <a:lnTo>
                        <a:pt x="644163" y="305386"/>
                      </a:lnTo>
                      <a:lnTo>
                        <a:pt x="644690" y="305905"/>
                      </a:lnTo>
                      <a:lnTo>
                        <a:pt x="642822" y="305126"/>
                      </a:lnTo>
                      <a:close/>
                      <a:moveTo>
                        <a:pt x="641794" y="304005"/>
                      </a:moveTo>
                      <a:lnTo>
                        <a:pt x="643144" y="304385"/>
                      </a:lnTo>
                      <a:lnTo>
                        <a:pt x="643331" y="304570"/>
                      </a:lnTo>
                      <a:lnTo>
                        <a:pt x="642597" y="304473"/>
                      </a:lnTo>
                      <a:close/>
                      <a:moveTo>
                        <a:pt x="633926" y="304005"/>
                      </a:moveTo>
                      <a:lnTo>
                        <a:pt x="633124" y="304473"/>
                      </a:lnTo>
                      <a:lnTo>
                        <a:pt x="632501" y="304555"/>
                      </a:lnTo>
                      <a:lnTo>
                        <a:pt x="632719" y="304345"/>
                      </a:lnTo>
                      <a:close/>
                      <a:moveTo>
                        <a:pt x="640159" y="303544"/>
                      </a:moveTo>
                      <a:lnTo>
                        <a:pt x="641145" y="303822"/>
                      </a:lnTo>
                      <a:lnTo>
                        <a:pt x="641856" y="304375"/>
                      </a:lnTo>
                      <a:lnTo>
                        <a:pt x="640631" y="304213"/>
                      </a:lnTo>
                      <a:lnTo>
                        <a:pt x="639297" y="303657"/>
                      </a:lnTo>
                      <a:close/>
                      <a:moveTo>
                        <a:pt x="635561" y="303544"/>
                      </a:moveTo>
                      <a:lnTo>
                        <a:pt x="636423" y="303657"/>
                      </a:lnTo>
                      <a:lnTo>
                        <a:pt x="635089" y="304213"/>
                      </a:lnTo>
                      <a:lnTo>
                        <a:pt x="633864" y="304375"/>
                      </a:lnTo>
                      <a:lnTo>
                        <a:pt x="634576" y="303822"/>
                      </a:lnTo>
                      <a:close/>
                      <a:moveTo>
                        <a:pt x="640848" y="303453"/>
                      </a:moveTo>
                      <a:lnTo>
                        <a:pt x="641794" y="304005"/>
                      </a:lnTo>
                      <a:lnTo>
                        <a:pt x="641145" y="303822"/>
                      </a:lnTo>
                      <a:lnTo>
                        <a:pt x="640696" y="303473"/>
                      </a:lnTo>
                      <a:close/>
                      <a:moveTo>
                        <a:pt x="634873" y="303453"/>
                      </a:moveTo>
                      <a:lnTo>
                        <a:pt x="635024" y="303473"/>
                      </a:lnTo>
                      <a:lnTo>
                        <a:pt x="634576" y="303822"/>
                      </a:lnTo>
                      <a:lnTo>
                        <a:pt x="633926" y="304005"/>
                      </a:lnTo>
                      <a:close/>
                      <a:moveTo>
                        <a:pt x="640635" y="303329"/>
                      </a:moveTo>
                      <a:lnTo>
                        <a:pt x="641785" y="303329"/>
                      </a:lnTo>
                      <a:lnTo>
                        <a:pt x="640848" y="303453"/>
                      </a:lnTo>
                      <a:close/>
                      <a:moveTo>
                        <a:pt x="639397" y="303329"/>
                      </a:moveTo>
                      <a:lnTo>
                        <a:pt x="640511" y="303329"/>
                      </a:lnTo>
                      <a:lnTo>
                        <a:pt x="640696" y="303473"/>
                      </a:lnTo>
                      <a:lnTo>
                        <a:pt x="640159" y="303544"/>
                      </a:lnTo>
                      <a:close/>
                      <a:moveTo>
                        <a:pt x="637211" y="303329"/>
                      </a:moveTo>
                      <a:lnTo>
                        <a:pt x="638508" y="303329"/>
                      </a:lnTo>
                      <a:lnTo>
                        <a:pt x="639297" y="303657"/>
                      </a:lnTo>
                      <a:lnTo>
                        <a:pt x="637860" y="303847"/>
                      </a:lnTo>
                      <a:lnTo>
                        <a:pt x="636423" y="303657"/>
                      </a:lnTo>
                      <a:close/>
                      <a:moveTo>
                        <a:pt x="635209" y="303329"/>
                      </a:moveTo>
                      <a:lnTo>
                        <a:pt x="636323" y="303329"/>
                      </a:lnTo>
                      <a:lnTo>
                        <a:pt x="635561" y="303544"/>
                      </a:lnTo>
                      <a:lnTo>
                        <a:pt x="635024" y="303473"/>
                      </a:lnTo>
                      <a:close/>
                      <a:moveTo>
                        <a:pt x="633934" y="303329"/>
                      </a:moveTo>
                      <a:lnTo>
                        <a:pt x="635085" y="303329"/>
                      </a:lnTo>
                      <a:lnTo>
                        <a:pt x="634873" y="303453"/>
                      </a:lnTo>
                      <a:close/>
                      <a:moveTo>
                        <a:pt x="640138" y="303039"/>
                      </a:moveTo>
                      <a:lnTo>
                        <a:pt x="640635" y="303329"/>
                      </a:lnTo>
                      <a:lnTo>
                        <a:pt x="640511" y="303329"/>
                      </a:lnTo>
                      <a:close/>
                      <a:moveTo>
                        <a:pt x="635582" y="303039"/>
                      </a:moveTo>
                      <a:lnTo>
                        <a:pt x="635209" y="303329"/>
                      </a:lnTo>
                      <a:lnTo>
                        <a:pt x="635085" y="303329"/>
                      </a:lnTo>
                      <a:close/>
                      <a:moveTo>
                        <a:pt x="638093" y="302961"/>
                      </a:moveTo>
                      <a:lnTo>
                        <a:pt x="639397" y="303329"/>
                      </a:lnTo>
                      <a:lnTo>
                        <a:pt x="638508" y="303329"/>
                      </a:lnTo>
                      <a:lnTo>
                        <a:pt x="637860" y="303059"/>
                      </a:lnTo>
                      <a:close/>
                      <a:moveTo>
                        <a:pt x="637626" y="302961"/>
                      </a:moveTo>
                      <a:lnTo>
                        <a:pt x="637860" y="303059"/>
                      </a:lnTo>
                      <a:lnTo>
                        <a:pt x="637211" y="303329"/>
                      </a:lnTo>
                      <a:lnTo>
                        <a:pt x="636323" y="303329"/>
                      </a:lnTo>
                      <a:close/>
                      <a:moveTo>
                        <a:pt x="639071" y="302554"/>
                      </a:moveTo>
                      <a:lnTo>
                        <a:pt x="638093" y="302961"/>
                      </a:lnTo>
                      <a:lnTo>
                        <a:pt x="637860" y="302895"/>
                      </a:lnTo>
                      <a:close/>
                      <a:moveTo>
                        <a:pt x="636648" y="302554"/>
                      </a:moveTo>
                      <a:lnTo>
                        <a:pt x="637860" y="302895"/>
                      </a:lnTo>
                      <a:lnTo>
                        <a:pt x="637626" y="302961"/>
                      </a:lnTo>
                      <a:close/>
                      <a:moveTo>
                        <a:pt x="680462" y="270861"/>
                      </a:moveTo>
                      <a:lnTo>
                        <a:pt x="680468" y="270863"/>
                      </a:lnTo>
                      <a:lnTo>
                        <a:pt x="680469" y="270867"/>
                      </a:lnTo>
                      <a:close/>
                      <a:moveTo>
                        <a:pt x="680459" y="270859"/>
                      </a:moveTo>
                      <a:lnTo>
                        <a:pt x="680462" y="270861"/>
                      </a:lnTo>
                      <a:lnTo>
                        <a:pt x="680461" y="270860"/>
                      </a:lnTo>
                      <a:close/>
                      <a:moveTo>
                        <a:pt x="680153" y="270078"/>
                      </a:moveTo>
                      <a:lnTo>
                        <a:pt x="680900" y="271039"/>
                      </a:lnTo>
                      <a:lnTo>
                        <a:pt x="680468" y="270863"/>
                      </a:lnTo>
                      <a:close/>
                      <a:moveTo>
                        <a:pt x="678404" y="267829"/>
                      </a:moveTo>
                      <a:lnTo>
                        <a:pt x="679155" y="268795"/>
                      </a:lnTo>
                      <a:lnTo>
                        <a:pt x="679696" y="270093"/>
                      </a:lnTo>
                      <a:lnTo>
                        <a:pt x="678958" y="269353"/>
                      </a:lnTo>
                      <a:lnTo>
                        <a:pt x="678501" y="268570"/>
                      </a:lnTo>
                      <a:close/>
                      <a:moveTo>
                        <a:pt x="678034" y="267769"/>
                      </a:moveTo>
                      <a:lnTo>
                        <a:pt x="678501" y="268570"/>
                      </a:lnTo>
                      <a:lnTo>
                        <a:pt x="678551" y="268944"/>
                      </a:lnTo>
                      <a:lnTo>
                        <a:pt x="678292" y="268684"/>
                      </a:lnTo>
                      <a:close/>
                      <a:moveTo>
                        <a:pt x="677501" y="266669"/>
                      </a:moveTo>
                      <a:lnTo>
                        <a:pt x="677851" y="267118"/>
                      </a:lnTo>
                      <a:lnTo>
                        <a:pt x="678034" y="267769"/>
                      </a:lnTo>
                      <a:lnTo>
                        <a:pt x="677481" y="266821"/>
                      </a:lnTo>
                      <a:close/>
                      <a:moveTo>
                        <a:pt x="677357" y="266609"/>
                      </a:moveTo>
                      <a:lnTo>
                        <a:pt x="677481" y="266821"/>
                      </a:lnTo>
                      <a:lnTo>
                        <a:pt x="677359" y="267747"/>
                      </a:lnTo>
                      <a:lnTo>
                        <a:pt x="677357" y="267746"/>
                      </a:lnTo>
                      <a:close/>
                      <a:moveTo>
                        <a:pt x="677066" y="266110"/>
                      </a:moveTo>
                      <a:lnTo>
                        <a:pt x="677357" y="266484"/>
                      </a:lnTo>
                      <a:lnTo>
                        <a:pt x="677357" y="266609"/>
                      </a:lnTo>
                      <a:close/>
                      <a:moveTo>
                        <a:pt x="677357" y="265369"/>
                      </a:moveTo>
                      <a:lnTo>
                        <a:pt x="677572" y="266131"/>
                      </a:lnTo>
                      <a:lnTo>
                        <a:pt x="677501" y="266669"/>
                      </a:lnTo>
                      <a:lnTo>
                        <a:pt x="677357" y="266484"/>
                      </a:lnTo>
                      <a:close/>
                      <a:moveTo>
                        <a:pt x="677686" y="265270"/>
                      </a:moveTo>
                      <a:lnTo>
                        <a:pt x="678242" y="266604"/>
                      </a:lnTo>
                      <a:lnTo>
                        <a:pt x="678404" y="267829"/>
                      </a:lnTo>
                      <a:lnTo>
                        <a:pt x="677851" y="267118"/>
                      </a:lnTo>
                      <a:lnTo>
                        <a:pt x="677572" y="266131"/>
                      </a:lnTo>
                      <a:close/>
                      <a:moveTo>
                        <a:pt x="677988" y="264679"/>
                      </a:moveTo>
                      <a:lnTo>
                        <a:pt x="680153" y="270078"/>
                      </a:lnTo>
                      <a:lnTo>
                        <a:pt x="679155" y="268795"/>
                      </a:lnTo>
                      <a:lnTo>
                        <a:pt x="678242" y="266604"/>
                      </a:lnTo>
                      <a:close/>
                      <a:moveTo>
                        <a:pt x="677087" y="263832"/>
                      </a:moveTo>
                      <a:lnTo>
                        <a:pt x="677357" y="264481"/>
                      </a:lnTo>
                      <a:lnTo>
                        <a:pt x="677357" y="265369"/>
                      </a:lnTo>
                      <a:lnTo>
                        <a:pt x="676990" y="264066"/>
                      </a:lnTo>
                      <a:close/>
                      <a:moveTo>
                        <a:pt x="676924" y="263832"/>
                      </a:moveTo>
                      <a:lnTo>
                        <a:pt x="676990" y="264066"/>
                      </a:lnTo>
                      <a:lnTo>
                        <a:pt x="676582" y="265044"/>
                      </a:lnTo>
                      <a:close/>
                      <a:moveTo>
                        <a:pt x="677876" y="263832"/>
                      </a:moveTo>
                      <a:lnTo>
                        <a:pt x="677988" y="264679"/>
                      </a:lnTo>
                      <a:lnTo>
                        <a:pt x="677819" y="264260"/>
                      </a:lnTo>
                      <a:close/>
                      <a:moveTo>
                        <a:pt x="677373" y="263146"/>
                      </a:moveTo>
                      <a:lnTo>
                        <a:pt x="677819" y="264260"/>
                      </a:lnTo>
                      <a:lnTo>
                        <a:pt x="677686" y="265270"/>
                      </a:lnTo>
                      <a:lnTo>
                        <a:pt x="677357" y="264481"/>
                      </a:lnTo>
                      <a:lnTo>
                        <a:pt x="677357" y="263184"/>
                      </a:lnTo>
                      <a:close/>
                      <a:moveTo>
                        <a:pt x="677223" y="262772"/>
                      </a:moveTo>
                      <a:lnTo>
                        <a:pt x="677357" y="263108"/>
                      </a:lnTo>
                      <a:lnTo>
                        <a:pt x="677357" y="263184"/>
                      </a:lnTo>
                      <a:lnTo>
                        <a:pt x="677087" y="263832"/>
                      </a:lnTo>
                      <a:lnTo>
                        <a:pt x="676990" y="263599"/>
                      </a:lnTo>
                      <a:close/>
                      <a:moveTo>
                        <a:pt x="676582" y="262621"/>
                      </a:moveTo>
                      <a:lnTo>
                        <a:pt x="676990" y="263599"/>
                      </a:lnTo>
                      <a:lnTo>
                        <a:pt x="676924" y="263832"/>
                      </a:lnTo>
                      <a:close/>
                      <a:moveTo>
                        <a:pt x="677572" y="261533"/>
                      </a:moveTo>
                      <a:lnTo>
                        <a:pt x="677686" y="262395"/>
                      </a:lnTo>
                      <a:lnTo>
                        <a:pt x="677373" y="263146"/>
                      </a:lnTo>
                      <a:lnTo>
                        <a:pt x="677357" y="263108"/>
                      </a:lnTo>
                      <a:lnTo>
                        <a:pt x="677357" y="262295"/>
                      </a:lnTo>
                      <a:close/>
                      <a:moveTo>
                        <a:pt x="678242" y="261061"/>
                      </a:moveTo>
                      <a:lnTo>
                        <a:pt x="677876" y="263832"/>
                      </a:lnTo>
                      <a:lnTo>
                        <a:pt x="677686" y="262395"/>
                      </a:lnTo>
                      <a:close/>
                      <a:moveTo>
                        <a:pt x="677481" y="260843"/>
                      </a:moveTo>
                      <a:lnTo>
                        <a:pt x="677501" y="260995"/>
                      </a:lnTo>
                      <a:lnTo>
                        <a:pt x="677357" y="261180"/>
                      </a:lnTo>
                      <a:lnTo>
                        <a:pt x="677357" y="261055"/>
                      </a:lnTo>
                      <a:close/>
                      <a:moveTo>
                        <a:pt x="677851" y="260545"/>
                      </a:moveTo>
                      <a:lnTo>
                        <a:pt x="677572" y="261533"/>
                      </a:lnTo>
                      <a:lnTo>
                        <a:pt x="677501" y="260995"/>
                      </a:lnTo>
                      <a:close/>
                      <a:moveTo>
                        <a:pt x="678501" y="259094"/>
                      </a:moveTo>
                      <a:lnTo>
                        <a:pt x="678404" y="259835"/>
                      </a:lnTo>
                      <a:lnTo>
                        <a:pt x="677851" y="260545"/>
                      </a:lnTo>
                      <a:lnTo>
                        <a:pt x="678034" y="259895"/>
                      </a:lnTo>
                      <a:close/>
                      <a:moveTo>
                        <a:pt x="679155" y="258868"/>
                      </a:moveTo>
                      <a:lnTo>
                        <a:pt x="678242" y="261061"/>
                      </a:lnTo>
                      <a:lnTo>
                        <a:pt x="678404" y="259835"/>
                      </a:lnTo>
                      <a:close/>
                      <a:moveTo>
                        <a:pt x="678374" y="258690"/>
                      </a:moveTo>
                      <a:lnTo>
                        <a:pt x="678034" y="259895"/>
                      </a:lnTo>
                      <a:lnTo>
                        <a:pt x="677481" y="260843"/>
                      </a:lnTo>
                      <a:lnTo>
                        <a:pt x="677357" y="259907"/>
                      </a:lnTo>
                      <a:lnTo>
                        <a:pt x="677357" y="261055"/>
                      </a:lnTo>
                      <a:lnTo>
                        <a:pt x="677066" y="261554"/>
                      </a:lnTo>
                      <a:lnTo>
                        <a:pt x="677357" y="261180"/>
                      </a:lnTo>
                      <a:lnTo>
                        <a:pt x="677357" y="262295"/>
                      </a:lnTo>
                      <a:lnTo>
                        <a:pt x="677223" y="262772"/>
                      </a:lnTo>
                      <a:lnTo>
                        <a:pt x="676406" y="260735"/>
                      </a:lnTo>
                      <a:close/>
                      <a:moveTo>
                        <a:pt x="679297" y="257731"/>
                      </a:moveTo>
                      <a:lnTo>
                        <a:pt x="678501" y="259094"/>
                      </a:lnTo>
                      <a:lnTo>
                        <a:pt x="678584" y="258472"/>
                      </a:lnTo>
                      <a:close/>
                      <a:moveTo>
                        <a:pt x="678714" y="257483"/>
                      </a:moveTo>
                      <a:lnTo>
                        <a:pt x="678584" y="258472"/>
                      </a:lnTo>
                      <a:lnTo>
                        <a:pt x="678374" y="258690"/>
                      </a:lnTo>
                      <a:close/>
                      <a:moveTo>
                        <a:pt x="680459" y="255739"/>
                      </a:moveTo>
                      <a:lnTo>
                        <a:pt x="679883" y="257122"/>
                      </a:lnTo>
                      <a:lnTo>
                        <a:pt x="679297" y="257731"/>
                      </a:lnTo>
                      <a:close/>
                      <a:moveTo>
                        <a:pt x="683173" y="253703"/>
                      </a:moveTo>
                      <a:lnTo>
                        <a:pt x="679155" y="258868"/>
                      </a:lnTo>
                      <a:lnTo>
                        <a:pt x="679883" y="257122"/>
                      </a:lnTo>
                      <a:close/>
                      <a:moveTo>
                        <a:pt x="415067" y="186431"/>
                      </a:moveTo>
                      <a:lnTo>
                        <a:pt x="442498" y="213861"/>
                      </a:lnTo>
                      <a:lnTo>
                        <a:pt x="340628" y="315731"/>
                      </a:lnTo>
                      <a:lnTo>
                        <a:pt x="302055" y="354303"/>
                      </a:lnTo>
                      <a:lnTo>
                        <a:pt x="333073" y="385322"/>
                      </a:lnTo>
                      <a:lnTo>
                        <a:pt x="400822" y="453070"/>
                      </a:lnTo>
                      <a:lnTo>
                        <a:pt x="420882" y="433010"/>
                      </a:lnTo>
                      <a:cubicBezTo>
                        <a:pt x="445500" y="408392"/>
                        <a:pt x="470218" y="383674"/>
                        <a:pt x="494933" y="358959"/>
                      </a:cubicBezTo>
                      <a:lnTo>
                        <a:pt x="541264" y="312628"/>
                      </a:lnTo>
                      <a:lnTo>
                        <a:pt x="549600" y="320964"/>
                      </a:lnTo>
                      <a:cubicBezTo>
                        <a:pt x="555997" y="327362"/>
                        <a:pt x="562297" y="333662"/>
                        <a:pt x="568694" y="340058"/>
                      </a:cubicBezTo>
                      <a:lnTo>
                        <a:pt x="569022" y="340191"/>
                      </a:lnTo>
                      <a:lnTo>
                        <a:pt x="541362" y="312530"/>
                      </a:lnTo>
                      <a:lnTo>
                        <a:pt x="541264" y="312628"/>
                      </a:lnTo>
                      <a:lnTo>
                        <a:pt x="466923" y="238287"/>
                      </a:lnTo>
                      <a:lnTo>
                        <a:pt x="442498" y="213861"/>
                      </a:lnTo>
                      <a:lnTo>
                        <a:pt x="442595" y="213764"/>
                      </a:lnTo>
                      <a:lnTo>
                        <a:pt x="423710" y="194879"/>
                      </a:lnTo>
                      <a:lnTo>
                        <a:pt x="415262" y="186431"/>
                      </a:lnTo>
                      <a:close/>
                      <a:moveTo>
                        <a:pt x="451133" y="121119"/>
                      </a:moveTo>
                      <a:lnTo>
                        <a:pt x="450793" y="122324"/>
                      </a:lnTo>
                      <a:lnTo>
                        <a:pt x="450584" y="122542"/>
                      </a:lnTo>
                      <a:lnTo>
                        <a:pt x="450666" y="121920"/>
                      </a:lnTo>
                      <a:close/>
                      <a:moveTo>
                        <a:pt x="451667" y="120019"/>
                      </a:moveTo>
                      <a:lnTo>
                        <a:pt x="451687" y="120171"/>
                      </a:lnTo>
                      <a:lnTo>
                        <a:pt x="451133" y="121119"/>
                      </a:lnTo>
                      <a:lnTo>
                        <a:pt x="451317" y="120469"/>
                      </a:lnTo>
                      <a:close/>
                      <a:moveTo>
                        <a:pt x="451810" y="119959"/>
                      </a:moveTo>
                      <a:lnTo>
                        <a:pt x="451810" y="121107"/>
                      </a:lnTo>
                      <a:lnTo>
                        <a:pt x="451687" y="120171"/>
                      </a:lnTo>
                      <a:close/>
                      <a:moveTo>
                        <a:pt x="452101" y="119460"/>
                      </a:moveTo>
                      <a:lnTo>
                        <a:pt x="451810" y="119959"/>
                      </a:lnTo>
                      <a:lnTo>
                        <a:pt x="451810" y="119834"/>
                      </a:lnTo>
                      <a:close/>
                      <a:moveTo>
                        <a:pt x="451810" y="118718"/>
                      </a:moveTo>
                      <a:lnTo>
                        <a:pt x="451810" y="119834"/>
                      </a:lnTo>
                      <a:lnTo>
                        <a:pt x="451667" y="120019"/>
                      </a:lnTo>
                      <a:lnTo>
                        <a:pt x="451595" y="119480"/>
                      </a:lnTo>
                      <a:close/>
                      <a:moveTo>
                        <a:pt x="451482" y="118619"/>
                      </a:moveTo>
                      <a:lnTo>
                        <a:pt x="451595" y="119480"/>
                      </a:lnTo>
                      <a:lnTo>
                        <a:pt x="451317" y="120469"/>
                      </a:lnTo>
                      <a:lnTo>
                        <a:pt x="450764" y="121179"/>
                      </a:lnTo>
                      <a:lnTo>
                        <a:pt x="450926" y="119953"/>
                      </a:lnTo>
                      <a:close/>
                      <a:moveTo>
                        <a:pt x="452244" y="117181"/>
                      </a:moveTo>
                      <a:lnTo>
                        <a:pt x="452585" y="118393"/>
                      </a:lnTo>
                      <a:lnTo>
                        <a:pt x="452178" y="117415"/>
                      </a:lnTo>
                      <a:close/>
                      <a:moveTo>
                        <a:pt x="452080" y="117181"/>
                      </a:moveTo>
                      <a:lnTo>
                        <a:pt x="452178" y="117415"/>
                      </a:lnTo>
                      <a:lnTo>
                        <a:pt x="451810" y="118718"/>
                      </a:lnTo>
                      <a:lnTo>
                        <a:pt x="451810" y="117830"/>
                      </a:lnTo>
                      <a:close/>
                      <a:moveTo>
                        <a:pt x="452585" y="115970"/>
                      </a:moveTo>
                      <a:lnTo>
                        <a:pt x="452244" y="117181"/>
                      </a:lnTo>
                      <a:lnTo>
                        <a:pt x="452178" y="116948"/>
                      </a:lnTo>
                      <a:close/>
                      <a:moveTo>
                        <a:pt x="451482" y="115744"/>
                      </a:moveTo>
                      <a:lnTo>
                        <a:pt x="451810" y="116533"/>
                      </a:lnTo>
                      <a:lnTo>
                        <a:pt x="451810" y="117830"/>
                      </a:lnTo>
                      <a:lnTo>
                        <a:pt x="451482" y="118619"/>
                      </a:lnTo>
                      <a:lnTo>
                        <a:pt x="451292" y="117181"/>
                      </a:lnTo>
                      <a:close/>
                      <a:moveTo>
                        <a:pt x="451810" y="115645"/>
                      </a:moveTo>
                      <a:lnTo>
                        <a:pt x="452178" y="116948"/>
                      </a:lnTo>
                      <a:lnTo>
                        <a:pt x="452080" y="117181"/>
                      </a:lnTo>
                      <a:lnTo>
                        <a:pt x="451810" y="116533"/>
                      </a:lnTo>
                      <a:close/>
                      <a:moveTo>
                        <a:pt x="451810" y="114405"/>
                      </a:moveTo>
                      <a:lnTo>
                        <a:pt x="452101" y="114904"/>
                      </a:lnTo>
                      <a:lnTo>
                        <a:pt x="451810" y="114530"/>
                      </a:lnTo>
                      <a:close/>
                      <a:moveTo>
                        <a:pt x="451666" y="114345"/>
                      </a:moveTo>
                      <a:lnTo>
                        <a:pt x="451810" y="114530"/>
                      </a:lnTo>
                      <a:lnTo>
                        <a:pt x="451810" y="115645"/>
                      </a:lnTo>
                      <a:lnTo>
                        <a:pt x="451595" y="114883"/>
                      </a:lnTo>
                      <a:close/>
                      <a:moveTo>
                        <a:pt x="451810" y="113256"/>
                      </a:moveTo>
                      <a:lnTo>
                        <a:pt x="451810" y="114405"/>
                      </a:lnTo>
                      <a:lnTo>
                        <a:pt x="451686" y="114193"/>
                      </a:lnTo>
                      <a:close/>
                      <a:moveTo>
                        <a:pt x="451134" y="113245"/>
                      </a:moveTo>
                      <a:lnTo>
                        <a:pt x="451686" y="114193"/>
                      </a:lnTo>
                      <a:lnTo>
                        <a:pt x="451666" y="114345"/>
                      </a:lnTo>
                      <a:lnTo>
                        <a:pt x="451317" y="113896"/>
                      </a:lnTo>
                      <a:close/>
                      <a:moveTo>
                        <a:pt x="450764" y="113185"/>
                      </a:moveTo>
                      <a:lnTo>
                        <a:pt x="451317" y="113896"/>
                      </a:lnTo>
                      <a:lnTo>
                        <a:pt x="451595" y="114883"/>
                      </a:lnTo>
                      <a:lnTo>
                        <a:pt x="451482" y="115744"/>
                      </a:lnTo>
                      <a:lnTo>
                        <a:pt x="450926" y="114410"/>
                      </a:lnTo>
                      <a:close/>
                      <a:moveTo>
                        <a:pt x="450569" y="111713"/>
                      </a:moveTo>
                      <a:lnTo>
                        <a:pt x="450754" y="111901"/>
                      </a:lnTo>
                      <a:lnTo>
                        <a:pt x="451134" y="113245"/>
                      </a:lnTo>
                      <a:lnTo>
                        <a:pt x="450666" y="112444"/>
                      </a:lnTo>
                      <a:close/>
                      <a:moveTo>
                        <a:pt x="449236" y="110354"/>
                      </a:moveTo>
                      <a:lnTo>
                        <a:pt x="449756" y="110884"/>
                      </a:lnTo>
                      <a:lnTo>
                        <a:pt x="450666" y="112444"/>
                      </a:lnTo>
                      <a:lnTo>
                        <a:pt x="450764" y="113185"/>
                      </a:lnTo>
                      <a:lnTo>
                        <a:pt x="450013" y="112219"/>
                      </a:lnTo>
                      <a:close/>
                      <a:moveTo>
                        <a:pt x="491540" y="78052"/>
                      </a:moveTo>
                      <a:lnTo>
                        <a:pt x="492518" y="78460"/>
                      </a:lnTo>
                      <a:lnTo>
                        <a:pt x="491307" y="78118"/>
                      </a:lnTo>
                      <a:close/>
                      <a:moveTo>
                        <a:pt x="491073" y="78052"/>
                      </a:moveTo>
                      <a:lnTo>
                        <a:pt x="491307" y="78118"/>
                      </a:lnTo>
                      <a:lnTo>
                        <a:pt x="490095" y="78460"/>
                      </a:lnTo>
                      <a:close/>
                      <a:moveTo>
                        <a:pt x="493959" y="77685"/>
                      </a:moveTo>
                      <a:lnTo>
                        <a:pt x="494084" y="77685"/>
                      </a:lnTo>
                      <a:lnTo>
                        <a:pt x="493585" y="77976"/>
                      </a:lnTo>
                      <a:close/>
                      <a:moveTo>
                        <a:pt x="491955" y="77685"/>
                      </a:moveTo>
                      <a:lnTo>
                        <a:pt x="492843" y="77685"/>
                      </a:lnTo>
                      <a:lnTo>
                        <a:pt x="491540" y="78052"/>
                      </a:lnTo>
                      <a:lnTo>
                        <a:pt x="491307" y="77955"/>
                      </a:lnTo>
                      <a:close/>
                      <a:moveTo>
                        <a:pt x="489770" y="77685"/>
                      </a:moveTo>
                      <a:lnTo>
                        <a:pt x="490658" y="77685"/>
                      </a:lnTo>
                      <a:lnTo>
                        <a:pt x="491307" y="77955"/>
                      </a:lnTo>
                      <a:lnTo>
                        <a:pt x="491073" y="78052"/>
                      </a:lnTo>
                      <a:close/>
                      <a:moveTo>
                        <a:pt x="488530" y="77685"/>
                      </a:moveTo>
                      <a:lnTo>
                        <a:pt x="488655" y="77685"/>
                      </a:lnTo>
                      <a:lnTo>
                        <a:pt x="489029" y="77976"/>
                      </a:lnTo>
                      <a:close/>
                      <a:moveTo>
                        <a:pt x="494296" y="77561"/>
                      </a:moveTo>
                      <a:lnTo>
                        <a:pt x="495232" y="77685"/>
                      </a:lnTo>
                      <a:lnTo>
                        <a:pt x="494084" y="77685"/>
                      </a:lnTo>
                      <a:close/>
                      <a:moveTo>
                        <a:pt x="488318" y="77561"/>
                      </a:moveTo>
                      <a:lnTo>
                        <a:pt x="488530" y="77685"/>
                      </a:lnTo>
                      <a:lnTo>
                        <a:pt x="487381" y="77685"/>
                      </a:lnTo>
                      <a:close/>
                      <a:moveTo>
                        <a:pt x="493605" y="77470"/>
                      </a:moveTo>
                      <a:lnTo>
                        <a:pt x="494144" y="77541"/>
                      </a:lnTo>
                      <a:lnTo>
                        <a:pt x="493959" y="77685"/>
                      </a:lnTo>
                      <a:lnTo>
                        <a:pt x="492843" y="77685"/>
                      </a:lnTo>
                      <a:close/>
                      <a:moveTo>
                        <a:pt x="489008" y="77470"/>
                      </a:moveTo>
                      <a:lnTo>
                        <a:pt x="489770" y="77685"/>
                      </a:lnTo>
                      <a:lnTo>
                        <a:pt x="488655" y="77685"/>
                      </a:lnTo>
                      <a:lnTo>
                        <a:pt x="488470" y="77541"/>
                      </a:lnTo>
                      <a:close/>
                      <a:moveTo>
                        <a:pt x="491307" y="77166"/>
                      </a:moveTo>
                      <a:lnTo>
                        <a:pt x="492744" y="77356"/>
                      </a:lnTo>
                      <a:lnTo>
                        <a:pt x="491955" y="77685"/>
                      </a:lnTo>
                      <a:lnTo>
                        <a:pt x="490658" y="77685"/>
                      </a:lnTo>
                      <a:lnTo>
                        <a:pt x="489869" y="77356"/>
                      </a:lnTo>
                      <a:close/>
                      <a:moveTo>
                        <a:pt x="487370" y="77008"/>
                      </a:moveTo>
                      <a:lnTo>
                        <a:pt x="488021" y="77192"/>
                      </a:lnTo>
                      <a:lnTo>
                        <a:pt x="488470" y="77541"/>
                      </a:lnTo>
                      <a:lnTo>
                        <a:pt x="488318" y="77561"/>
                      </a:lnTo>
                      <a:close/>
                      <a:moveTo>
                        <a:pt x="495244" y="77008"/>
                      </a:moveTo>
                      <a:lnTo>
                        <a:pt x="494296" y="77561"/>
                      </a:lnTo>
                      <a:lnTo>
                        <a:pt x="494144" y="77541"/>
                      </a:lnTo>
                      <a:lnTo>
                        <a:pt x="494594" y="77191"/>
                      </a:lnTo>
                      <a:close/>
                      <a:moveTo>
                        <a:pt x="487310" y="76639"/>
                      </a:moveTo>
                      <a:lnTo>
                        <a:pt x="488535" y="76800"/>
                      </a:lnTo>
                      <a:lnTo>
                        <a:pt x="489869" y="77356"/>
                      </a:lnTo>
                      <a:lnTo>
                        <a:pt x="489008" y="77470"/>
                      </a:lnTo>
                      <a:lnTo>
                        <a:pt x="488021" y="77192"/>
                      </a:lnTo>
                      <a:close/>
                      <a:moveTo>
                        <a:pt x="495305" y="76638"/>
                      </a:moveTo>
                      <a:lnTo>
                        <a:pt x="494594" y="77191"/>
                      </a:lnTo>
                      <a:lnTo>
                        <a:pt x="493605" y="77470"/>
                      </a:lnTo>
                      <a:lnTo>
                        <a:pt x="492744" y="77356"/>
                      </a:lnTo>
                      <a:lnTo>
                        <a:pt x="494078" y="76800"/>
                      </a:lnTo>
                      <a:close/>
                      <a:moveTo>
                        <a:pt x="496667" y="76458"/>
                      </a:moveTo>
                      <a:lnTo>
                        <a:pt x="496449" y="76668"/>
                      </a:lnTo>
                      <a:lnTo>
                        <a:pt x="495244" y="77008"/>
                      </a:lnTo>
                      <a:lnTo>
                        <a:pt x="496045" y="76541"/>
                      </a:lnTo>
                      <a:close/>
                      <a:moveTo>
                        <a:pt x="485836" y="76444"/>
                      </a:moveTo>
                      <a:lnTo>
                        <a:pt x="486569" y="76541"/>
                      </a:lnTo>
                      <a:lnTo>
                        <a:pt x="487370" y="77008"/>
                      </a:lnTo>
                      <a:lnTo>
                        <a:pt x="486024" y="76628"/>
                      </a:lnTo>
                      <a:close/>
                      <a:moveTo>
                        <a:pt x="498017" y="75159"/>
                      </a:moveTo>
                      <a:lnTo>
                        <a:pt x="497407" y="75746"/>
                      </a:lnTo>
                      <a:lnTo>
                        <a:pt x="496045" y="76541"/>
                      </a:lnTo>
                      <a:lnTo>
                        <a:pt x="495305" y="76638"/>
                      </a:lnTo>
                      <a:lnTo>
                        <a:pt x="496271" y="75887"/>
                      </a:lnTo>
                      <a:close/>
                      <a:moveTo>
                        <a:pt x="484478" y="75110"/>
                      </a:moveTo>
                      <a:lnTo>
                        <a:pt x="486345" y="75888"/>
                      </a:lnTo>
                      <a:lnTo>
                        <a:pt x="487310" y="76639"/>
                      </a:lnTo>
                      <a:lnTo>
                        <a:pt x="486569" y="76541"/>
                      </a:lnTo>
                      <a:lnTo>
                        <a:pt x="485007" y="75629"/>
                      </a:lnTo>
                      <a:close/>
                      <a:moveTo>
                        <a:pt x="487293" y="249"/>
                      </a:moveTo>
                      <a:cubicBezTo>
                        <a:pt x="506386" y="-1593"/>
                        <a:pt x="525771" y="6937"/>
                        <a:pt x="539244" y="19925"/>
                      </a:cubicBezTo>
                      <a:cubicBezTo>
                        <a:pt x="543509" y="24093"/>
                        <a:pt x="547774" y="28455"/>
                        <a:pt x="552039" y="32720"/>
                      </a:cubicBezTo>
                      <a:lnTo>
                        <a:pt x="734765" y="215445"/>
                      </a:lnTo>
                      <a:lnTo>
                        <a:pt x="707959" y="204485"/>
                      </a:lnTo>
                      <a:cubicBezTo>
                        <a:pt x="697746" y="204424"/>
                        <a:pt x="687545" y="208107"/>
                        <a:pt x="680566" y="215716"/>
                      </a:cubicBezTo>
                      <a:cubicBezTo>
                        <a:pt x="673297" y="223761"/>
                        <a:pt x="669541" y="233623"/>
                        <a:pt x="669468" y="243437"/>
                      </a:cubicBezTo>
                      <a:lnTo>
                        <a:pt x="676406" y="260735"/>
                      </a:lnTo>
                      <a:lnTo>
                        <a:pt x="673442" y="263815"/>
                      </a:lnTo>
                      <a:lnTo>
                        <a:pt x="655936" y="246240"/>
                      </a:lnTo>
                      <a:cubicBezTo>
                        <a:pt x="620461" y="210764"/>
                        <a:pt x="584889" y="175193"/>
                        <a:pt x="549414" y="139717"/>
                      </a:cubicBezTo>
                      <a:lnTo>
                        <a:pt x="502987" y="93290"/>
                      </a:lnTo>
                      <a:lnTo>
                        <a:pt x="491203" y="81716"/>
                      </a:lnTo>
                      <a:lnTo>
                        <a:pt x="496449" y="76668"/>
                      </a:lnTo>
                      <a:lnTo>
                        <a:pt x="497655" y="76328"/>
                      </a:lnTo>
                      <a:lnTo>
                        <a:pt x="496667" y="76458"/>
                      </a:lnTo>
                      <a:lnTo>
                        <a:pt x="497407" y="75746"/>
                      </a:lnTo>
                      <a:lnTo>
                        <a:pt x="499400" y="74583"/>
                      </a:lnTo>
                      <a:lnTo>
                        <a:pt x="498017" y="75159"/>
                      </a:lnTo>
                      <a:lnTo>
                        <a:pt x="501436" y="71869"/>
                      </a:lnTo>
                      <a:lnTo>
                        <a:pt x="496271" y="75887"/>
                      </a:lnTo>
                      <a:lnTo>
                        <a:pt x="494078" y="76800"/>
                      </a:lnTo>
                      <a:lnTo>
                        <a:pt x="491307" y="77166"/>
                      </a:lnTo>
                      <a:lnTo>
                        <a:pt x="488535" y="76800"/>
                      </a:lnTo>
                      <a:lnTo>
                        <a:pt x="486345" y="75888"/>
                      </a:lnTo>
                      <a:lnTo>
                        <a:pt x="481178" y="71869"/>
                      </a:lnTo>
                      <a:lnTo>
                        <a:pt x="484478" y="75110"/>
                      </a:lnTo>
                      <a:lnTo>
                        <a:pt x="483213" y="74583"/>
                      </a:lnTo>
                      <a:lnTo>
                        <a:pt x="485007" y="75629"/>
                      </a:lnTo>
                      <a:lnTo>
                        <a:pt x="485836" y="76444"/>
                      </a:lnTo>
                      <a:lnTo>
                        <a:pt x="484958" y="76328"/>
                      </a:lnTo>
                      <a:lnTo>
                        <a:pt x="486024" y="76628"/>
                      </a:lnTo>
                      <a:lnTo>
                        <a:pt x="491203" y="81716"/>
                      </a:lnTo>
                      <a:lnTo>
                        <a:pt x="491161" y="81756"/>
                      </a:lnTo>
                      <a:lnTo>
                        <a:pt x="455881" y="117037"/>
                      </a:lnTo>
                      <a:lnTo>
                        <a:pt x="455840" y="117080"/>
                      </a:lnTo>
                      <a:lnTo>
                        <a:pt x="450754" y="111901"/>
                      </a:lnTo>
                      <a:lnTo>
                        <a:pt x="450453" y="110833"/>
                      </a:lnTo>
                      <a:lnTo>
                        <a:pt x="450569" y="111713"/>
                      </a:lnTo>
                      <a:lnTo>
                        <a:pt x="449756" y="110884"/>
                      </a:lnTo>
                      <a:lnTo>
                        <a:pt x="448708" y="109088"/>
                      </a:lnTo>
                      <a:lnTo>
                        <a:pt x="449236" y="110354"/>
                      </a:lnTo>
                      <a:lnTo>
                        <a:pt x="445994" y="107053"/>
                      </a:lnTo>
                      <a:lnTo>
                        <a:pt x="450013" y="112219"/>
                      </a:lnTo>
                      <a:lnTo>
                        <a:pt x="450926" y="114410"/>
                      </a:lnTo>
                      <a:lnTo>
                        <a:pt x="451292" y="117181"/>
                      </a:lnTo>
                      <a:lnTo>
                        <a:pt x="450926" y="119953"/>
                      </a:lnTo>
                      <a:lnTo>
                        <a:pt x="450012" y="122146"/>
                      </a:lnTo>
                      <a:lnTo>
                        <a:pt x="449214" y="123172"/>
                      </a:lnTo>
                      <a:lnTo>
                        <a:pt x="449531" y="123301"/>
                      </a:lnTo>
                      <a:lnTo>
                        <a:pt x="450012" y="122146"/>
                      </a:lnTo>
                      <a:lnTo>
                        <a:pt x="450764" y="121179"/>
                      </a:lnTo>
                      <a:lnTo>
                        <a:pt x="450666" y="121920"/>
                      </a:lnTo>
                      <a:lnTo>
                        <a:pt x="449871" y="123283"/>
                      </a:lnTo>
                      <a:lnTo>
                        <a:pt x="449763" y="123395"/>
                      </a:lnTo>
                      <a:lnTo>
                        <a:pt x="449797" y="123409"/>
                      </a:lnTo>
                      <a:lnTo>
                        <a:pt x="449871" y="123283"/>
                      </a:lnTo>
                      <a:lnTo>
                        <a:pt x="450584" y="122542"/>
                      </a:lnTo>
                      <a:lnTo>
                        <a:pt x="450453" y="123530"/>
                      </a:lnTo>
                      <a:lnTo>
                        <a:pt x="450793" y="122324"/>
                      </a:lnTo>
                      <a:lnTo>
                        <a:pt x="455840" y="117080"/>
                      </a:lnTo>
                      <a:lnTo>
                        <a:pt x="472261" y="133805"/>
                      </a:lnTo>
                      <a:cubicBezTo>
                        <a:pt x="507834" y="169378"/>
                        <a:pt x="543503" y="205047"/>
                        <a:pt x="579074" y="240618"/>
                      </a:cubicBezTo>
                      <a:lnTo>
                        <a:pt x="623495" y="285038"/>
                      </a:lnTo>
                      <a:lnTo>
                        <a:pt x="623651" y="285101"/>
                      </a:lnTo>
                      <a:lnTo>
                        <a:pt x="623716" y="285260"/>
                      </a:lnTo>
                      <a:lnTo>
                        <a:pt x="626180" y="287724"/>
                      </a:lnTo>
                      <a:lnTo>
                        <a:pt x="637964" y="299298"/>
                      </a:lnTo>
                      <a:lnTo>
                        <a:pt x="632719" y="304345"/>
                      </a:lnTo>
                      <a:lnTo>
                        <a:pt x="631627" y="304653"/>
                      </a:lnTo>
                      <a:lnTo>
                        <a:pt x="631633" y="304670"/>
                      </a:lnTo>
                      <a:lnTo>
                        <a:pt x="632501" y="304555"/>
                      </a:lnTo>
                      <a:lnTo>
                        <a:pt x="631844" y="305187"/>
                      </a:lnTo>
                      <a:lnTo>
                        <a:pt x="631855" y="305213"/>
                      </a:lnTo>
                      <a:lnTo>
                        <a:pt x="633124" y="304473"/>
                      </a:lnTo>
                      <a:lnTo>
                        <a:pt x="633864" y="304375"/>
                      </a:lnTo>
                      <a:lnTo>
                        <a:pt x="632899" y="305126"/>
                      </a:lnTo>
                      <a:lnTo>
                        <a:pt x="631976" y="305510"/>
                      </a:lnTo>
                      <a:lnTo>
                        <a:pt x="632079" y="305763"/>
                      </a:lnTo>
                      <a:lnTo>
                        <a:pt x="632899" y="305126"/>
                      </a:lnTo>
                      <a:lnTo>
                        <a:pt x="635089" y="304213"/>
                      </a:lnTo>
                      <a:lnTo>
                        <a:pt x="637860" y="303847"/>
                      </a:lnTo>
                      <a:lnTo>
                        <a:pt x="640631" y="304213"/>
                      </a:lnTo>
                      <a:lnTo>
                        <a:pt x="642822" y="305126"/>
                      </a:lnTo>
                      <a:lnTo>
                        <a:pt x="647989" y="309145"/>
                      </a:lnTo>
                      <a:lnTo>
                        <a:pt x="644690" y="305905"/>
                      </a:lnTo>
                      <a:lnTo>
                        <a:pt x="645953" y="306431"/>
                      </a:lnTo>
                      <a:lnTo>
                        <a:pt x="644163" y="305386"/>
                      </a:lnTo>
                      <a:lnTo>
                        <a:pt x="643331" y="304570"/>
                      </a:lnTo>
                      <a:lnTo>
                        <a:pt x="644209" y="304686"/>
                      </a:lnTo>
                      <a:lnTo>
                        <a:pt x="643144" y="304385"/>
                      </a:lnTo>
                      <a:lnTo>
                        <a:pt x="637964" y="299298"/>
                      </a:lnTo>
                      <a:lnTo>
                        <a:pt x="638005" y="299258"/>
                      </a:lnTo>
                      <a:cubicBezTo>
                        <a:pt x="643918" y="293346"/>
                        <a:pt x="649733" y="287530"/>
                        <a:pt x="655646" y="281618"/>
                      </a:cubicBezTo>
                      <a:cubicBezTo>
                        <a:pt x="661558" y="275705"/>
                        <a:pt x="667374" y="269890"/>
                        <a:pt x="673286" y="263977"/>
                      </a:cubicBezTo>
                      <a:lnTo>
                        <a:pt x="673442" y="263815"/>
                      </a:lnTo>
                      <a:lnTo>
                        <a:pt x="677357" y="267746"/>
                      </a:lnTo>
                      <a:lnTo>
                        <a:pt x="677357" y="267758"/>
                      </a:lnTo>
                      <a:lnTo>
                        <a:pt x="677359" y="267747"/>
                      </a:lnTo>
                      <a:lnTo>
                        <a:pt x="678292" y="268684"/>
                      </a:lnTo>
                      <a:lnTo>
                        <a:pt x="678714" y="270181"/>
                      </a:lnTo>
                      <a:lnTo>
                        <a:pt x="678551" y="268944"/>
                      </a:lnTo>
                      <a:lnTo>
                        <a:pt x="678958" y="269353"/>
                      </a:lnTo>
                      <a:lnTo>
                        <a:pt x="680459" y="271926"/>
                      </a:lnTo>
                      <a:lnTo>
                        <a:pt x="679696" y="270093"/>
                      </a:lnTo>
                      <a:lnTo>
                        <a:pt x="680459" y="270860"/>
                      </a:lnTo>
                      <a:lnTo>
                        <a:pt x="680461" y="270860"/>
                      </a:lnTo>
                      <a:lnTo>
                        <a:pt x="683173" y="273961"/>
                      </a:lnTo>
                      <a:lnTo>
                        <a:pt x="680900" y="271039"/>
                      </a:lnTo>
                      <a:lnTo>
                        <a:pt x="707962" y="282018"/>
                      </a:lnTo>
                      <a:cubicBezTo>
                        <a:pt x="718115" y="282152"/>
                        <a:pt x="728244" y="278565"/>
                        <a:pt x="735319" y="270860"/>
                      </a:cubicBezTo>
                      <a:cubicBezTo>
                        <a:pt x="749567" y="255352"/>
                        <a:pt x="750633" y="231315"/>
                        <a:pt x="735319" y="216000"/>
                      </a:cubicBezTo>
                      <a:lnTo>
                        <a:pt x="734765" y="215445"/>
                      </a:lnTo>
                      <a:lnTo>
                        <a:pt x="735426" y="215716"/>
                      </a:lnTo>
                      <a:cubicBezTo>
                        <a:pt x="743858" y="224634"/>
                        <a:pt x="750837" y="235877"/>
                        <a:pt x="753357" y="248090"/>
                      </a:cubicBezTo>
                      <a:cubicBezTo>
                        <a:pt x="755877" y="260110"/>
                        <a:pt x="756070" y="273195"/>
                        <a:pt x="751709" y="284826"/>
                      </a:cubicBezTo>
                      <a:cubicBezTo>
                        <a:pt x="747735" y="295293"/>
                        <a:pt x="743082" y="303629"/>
                        <a:pt x="735134" y="311771"/>
                      </a:cubicBezTo>
                      <a:cubicBezTo>
                        <a:pt x="733777" y="313225"/>
                        <a:pt x="732324" y="314582"/>
                        <a:pt x="730967" y="315939"/>
                      </a:cubicBezTo>
                      <a:cubicBezTo>
                        <a:pt x="725151" y="321755"/>
                        <a:pt x="719432" y="327473"/>
                        <a:pt x="713617" y="333289"/>
                      </a:cubicBezTo>
                      <a:cubicBezTo>
                        <a:pt x="703925" y="342982"/>
                        <a:pt x="694620" y="353547"/>
                        <a:pt x="684249" y="362561"/>
                      </a:cubicBezTo>
                      <a:cubicBezTo>
                        <a:pt x="673198" y="372060"/>
                        <a:pt x="661374" y="378069"/>
                        <a:pt x="646931" y="380008"/>
                      </a:cubicBezTo>
                      <a:cubicBezTo>
                        <a:pt x="632488" y="381946"/>
                        <a:pt x="619307" y="379329"/>
                        <a:pt x="606222" y="373029"/>
                      </a:cubicBezTo>
                      <a:lnTo>
                        <a:pt x="597306" y="366305"/>
                      </a:lnTo>
                      <a:lnTo>
                        <a:pt x="577805" y="385806"/>
                      </a:lnTo>
                      <a:lnTo>
                        <a:pt x="553914" y="409697"/>
                      </a:lnTo>
                      <a:lnTo>
                        <a:pt x="566567" y="422351"/>
                      </a:lnTo>
                      <a:cubicBezTo>
                        <a:pt x="593319" y="449103"/>
                        <a:pt x="620167" y="475951"/>
                        <a:pt x="646919" y="502703"/>
                      </a:cubicBezTo>
                      <a:cubicBezTo>
                        <a:pt x="677742" y="533526"/>
                        <a:pt x="708661" y="564445"/>
                        <a:pt x="739484" y="595268"/>
                      </a:cubicBezTo>
                      <a:cubicBezTo>
                        <a:pt x="765169" y="620953"/>
                        <a:pt x="790757" y="646541"/>
                        <a:pt x="816346" y="672130"/>
                      </a:cubicBezTo>
                      <a:lnTo>
                        <a:pt x="848332" y="704116"/>
                      </a:lnTo>
                      <a:cubicBezTo>
                        <a:pt x="863647" y="719431"/>
                        <a:pt x="862581" y="743468"/>
                        <a:pt x="848332" y="758976"/>
                      </a:cubicBezTo>
                      <a:cubicBezTo>
                        <a:pt x="834182" y="774387"/>
                        <a:pt x="807818" y="773321"/>
                        <a:pt x="793472" y="758976"/>
                      </a:cubicBezTo>
                      <a:lnTo>
                        <a:pt x="792891" y="758395"/>
                      </a:lnTo>
                      <a:cubicBezTo>
                        <a:pt x="779710" y="745600"/>
                        <a:pt x="766818" y="732321"/>
                        <a:pt x="753830" y="719333"/>
                      </a:cubicBezTo>
                      <a:cubicBezTo>
                        <a:pt x="727078" y="692581"/>
                        <a:pt x="700230" y="665734"/>
                        <a:pt x="673478" y="638981"/>
                      </a:cubicBezTo>
                      <a:cubicBezTo>
                        <a:pt x="642655" y="608158"/>
                        <a:pt x="611736" y="577239"/>
                        <a:pt x="580913" y="546416"/>
                      </a:cubicBezTo>
                      <a:cubicBezTo>
                        <a:pt x="555227" y="520731"/>
                        <a:pt x="529640" y="495143"/>
                        <a:pt x="504050" y="469554"/>
                      </a:cubicBezTo>
                      <a:lnTo>
                        <a:pt x="499054" y="464558"/>
                      </a:lnTo>
                      <a:lnTo>
                        <a:pt x="454098" y="509514"/>
                      </a:lnTo>
                      <a:lnTo>
                        <a:pt x="467609" y="533909"/>
                      </a:lnTo>
                      <a:cubicBezTo>
                        <a:pt x="470129" y="545929"/>
                        <a:pt x="470322" y="559014"/>
                        <a:pt x="465961" y="570645"/>
                      </a:cubicBezTo>
                      <a:cubicBezTo>
                        <a:pt x="461987" y="581113"/>
                        <a:pt x="457334" y="589448"/>
                        <a:pt x="449386" y="597590"/>
                      </a:cubicBezTo>
                      <a:cubicBezTo>
                        <a:pt x="448029" y="599044"/>
                        <a:pt x="446576" y="600401"/>
                        <a:pt x="445219" y="601758"/>
                      </a:cubicBezTo>
                      <a:lnTo>
                        <a:pt x="427869" y="619108"/>
                      </a:lnTo>
                      <a:cubicBezTo>
                        <a:pt x="418177" y="628801"/>
                        <a:pt x="408872" y="639366"/>
                        <a:pt x="398501" y="648380"/>
                      </a:cubicBezTo>
                      <a:cubicBezTo>
                        <a:pt x="387450" y="657879"/>
                        <a:pt x="375626" y="663889"/>
                        <a:pt x="361183" y="665827"/>
                      </a:cubicBezTo>
                      <a:cubicBezTo>
                        <a:pt x="346740" y="667766"/>
                        <a:pt x="333559" y="665149"/>
                        <a:pt x="320474" y="658848"/>
                      </a:cubicBezTo>
                      <a:cubicBezTo>
                        <a:pt x="313786" y="655650"/>
                        <a:pt x="307970" y="650707"/>
                        <a:pt x="302736" y="645473"/>
                      </a:cubicBezTo>
                      <a:cubicBezTo>
                        <a:pt x="297018" y="639754"/>
                        <a:pt x="291299" y="634035"/>
                        <a:pt x="285580" y="628317"/>
                      </a:cubicBezTo>
                      <a:cubicBezTo>
                        <a:pt x="261834" y="604571"/>
                        <a:pt x="238086" y="580823"/>
                        <a:pt x="214340" y="557076"/>
                      </a:cubicBezTo>
                      <a:cubicBezTo>
                        <a:pt x="188946" y="531682"/>
                        <a:pt x="163454" y="506190"/>
                        <a:pt x="137962" y="480698"/>
                      </a:cubicBezTo>
                      <a:cubicBezTo>
                        <a:pt x="130110" y="472847"/>
                        <a:pt x="122162" y="464899"/>
                        <a:pt x="114311" y="457048"/>
                      </a:cubicBezTo>
                      <a:cubicBezTo>
                        <a:pt x="103359" y="446192"/>
                        <a:pt x="93181" y="434270"/>
                        <a:pt x="90080" y="418470"/>
                      </a:cubicBezTo>
                      <a:cubicBezTo>
                        <a:pt x="85525" y="394918"/>
                        <a:pt x="91631" y="372139"/>
                        <a:pt x="108399" y="354789"/>
                      </a:cubicBezTo>
                      <a:cubicBezTo>
                        <a:pt x="112276" y="350815"/>
                        <a:pt x="116250" y="346938"/>
                        <a:pt x="120127" y="343061"/>
                      </a:cubicBezTo>
                      <a:lnTo>
                        <a:pt x="155505" y="307683"/>
                      </a:lnTo>
                      <a:cubicBezTo>
                        <a:pt x="156668" y="306520"/>
                        <a:pt x="157831" y="305260"/>
                        <a:pt x="159091" y="304194"/>
                      </a:cubicBezTo>
                      <a:cubicBezTo>
                        <a:pt x="171691" y="293337"/>
                        <a:pt x="185067" y="287716"/>
                        <a:pt x="201545" y="286068"/>
                      </a:cubicBezTo>
                      <a:cubicBezTo>
                        <a:pt x="211092" y="285099"/>
                        <a:pt x="220711" y="286747"/>
                        <a:pt x="229628" y="290273"/>
                      </a:cubicBezTo>
                      <a:lnTo>
                        <a:pt x="245850" y="300789"/>
                      </a:lnTo>
                      <a:lnTo>
                        <a:pt x="349061" y="197578"/>
                      </a:lnTo>
                      <a:lnTo>
                        <a:pt x="388636" y="158003"/>
                      </a:lnTo>
                      <a:lnTo>
                        <a:pt x="384999" y="153793"/>
                      </a:lnTo>
                      <a:cubicBezTo>
                        <a:pt x="380698" y="147481"/>
                        <a:pt x="377379" y="140550"/>
                        <a:pt x="375828" y="132651"/>
                      </a:cubicBezTo>
                      <a:cubicBezTo>
                        <a:pt x="371273" y="109098"/>
                        <a:pt x="377379" y="86320"/>
                        <a:pt x="394147" y="68970"/>
                      </a:cubicBezTo>
                      <a:cubicBezTo>
                        <a:pt x="398024" y="64996"/>
                        <a:pt x="401998" y="61119"/>
                        <a:pt x="405875" y="57242"/>
                      </a:cubicBezTo>
                      <a:cubicBezTo>
                        <a:pt x="417603" y="45514"/>
                        <a:pt x="429428" y="33689"/>
                        <a:pt x="441253" y="21864"/>
                      </a:cubicBezTo>
                      <a:cubicBezTo>
                        <a:pt x="442416" y="20701"/>
                        <a:pt x="443579" y="19441"/>
                        <a:pt x="444839" y="18374"/>
                      </a:cubicBezTo>
                      <a:cubicBezTo>
                        <a:pt x="457439" y="7518"/>
                        <a:pt x="470815" y="1896"/>
                        <a:pt x="487293" y="24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7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107" name="Овал 106">
                <a:extLst>
                  <a:ext uri="{FF2B5EF4-FFF2-40B4-BE49-F238E27FC236}">
                    <a16:creationId xmlns:a16="http://schemas.microsoft.com/office/drawing/2014/main" id="{DA31C6C2-5CBC-9FA8-5534-0B1554D69EDD}"/>
                  </a:ext>
                </a:extLst>
              </p:cNvPr>
              <p:cNvSpPr/>
              <p:nvPr/>
            </p:nvSpPr>
            <p:spPr>
              <a:xfrm>
                <a:off x="7718203" y="3715520"/>
                <a:ext cx="75746" cy="757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8" name="Овал 107">
                <a:extLst>
                  <a:ext uri="{FF2B5EF4-FFF2-40B4-BE49-F238E27FC236}">
                    <a16:creationId xmlns:a16="http://schemas.microsoft.com/office/drawing/2014/main" id="{D8FF113C-06AE-1F0A-BC5F-921DEC81432A}"/>
                  </a:ext>
                </a:extLst>
              </p:cNvPr>
              <p:cNvSpPr/>
              <p:nvPr/>
            </p:nvSpPr>
            <p:spPr>
              <a:xfrm>
                <a:off x="7461028" y="3972695"/>
                <a:ext cx="75746" cy="757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7F072922-06C5-2313-6CC6-A8EBC66AB98C}"/>
              </a:ext>
            </a:extLst>
          </p:cNvPr>
          <p:cNvGrpSpPr/>
          <p:nvPr/>
        </p:nvGrpSpPr>
        <p:grpSpPr>
          <a:xfrm>
            <a:off x="8226647" y="980728"/>
            <a:ext cx="1999797" cy="1723963"/>
            <a:chOff x="8226647" y="980728"/>
            <a:chExt cx="1999797" cy="1723963"/>
          </a:xfrm>
        </p:grpSpPr>
        <p:grpSp>
          <p:nvGrpSpPr>
            <p:cNvPr id="98" name="Группа 97">
              <a:extLst>
                <a:ext uri="{FF2B5EF4-FFF2-40B4-BE49-F238E27FC236}">
                  <a16:creationId xmlns:a16="http://schemas.microsoft.com/office/drawing/2014/main" id="{4BF2A308-F55D-F232-B0B1-4915332DA4DB}"/>
                </a:ext>
              </a:extLst>
            </p:cNvPr>
            <p:cNvGrpSpPr/>
            <p:nvPr/>
          </p:nvGrpSpPr>
          <p:grpSpPr>
            <a:xfrm>
              <a:off x="8226647" y="980728"/>
              <a:ext cx="1999797" cy="1723963"/>
              <a:chOff x="1955184" y="2716329"/>
              <a:chExt cx="1999797" cy="1723963"/>
            </a:xfrm>
          </p:grpSpPr>
          <p:sp>
            <p:nvSpPr>
              <p:cNvPr id="73" name="Шестиугольник 72">
                <a:extLst>
                  <a:ext uri="{FF2B5EF4-FFF2-40B4-BE49-F238E27FC236}">
                    <a16:creationId xmlns:a16="http://schemas.microsoft.com/office/drawing/2014/main" id="{56F52D14-8485-42EF-3D9A-16ED125AE28A}"/>
                  </a:ext>
                </a:extLst>
              </p:cNvPr>
              <p:cNvSpPr/>
              <p:nvPr/>
            </p:nvSpPr>
            <p:spPr>
              <a:xfrm>
                <a:off x="2085172" y="2832600"/>
                <a:ext cx="1739821" cy="1499847"/>
              </a:xfrm>
              <a:prstGeom prst="hexagon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4" name="Шестиугольник 73">
                <a:extLst>
                  <a:ext uri="{FF2B5EF4-FFF2-40B4-BE49-F238E27FC236}">
                    <a16:creationId xmlns:a16="http://schemas.microsoft.com/office/drawing/2014/main" id="{99DDB7C7-D871-E60B-0CF6-6996AD8E029D}"/>
                  </a:ext>
                </a:extLst>
              </p:cNvPr>
              <p:cNvSpPr/>
              <p:nvPr/>
            </p:nvSpPr>
            <p:spPr>
              <a:xfrm>
                <a:off x="1955184" y="2716329"/>
                <a:ext cx="1999797" cy="1723963"/>
              </a:xfrm>
              <a:prstGeom prst="hexagon">
                <a:avLst/>
              </a:prstGeom>
              <a:noFill/>
              <a:ln>
                <a:solidFill>
                  <a:srgbClr val="D457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668AB57-861B-00AB-B033-2DF62F4508EB}"/>
                  </a:ext>
                </a:extLst>
              </p:cNvPr>
              <p:cNvSpPr txBox="1"/>
              <p:nvPr/>
            </p:nvSpPr>
            <p:spPr>
              <a:xfrm>
                <a:off x="2104548" y="3535817"/>
                <a:ext cx="1701068" cy="586055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ru-RU" sz="14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  <a:t>Электронное актирование</a:t>
                </a:r>
              </a:p>
            </p:txBody>
          </p:sp>
        </p:grpSp>
        <p:grpSp>
          <p:nvGrpSpPr>
            <p:cNvPr id="114" name="Рисунок 71">
              <a:extLst>
                <a:ext uri="{FF2B5EF4-FFF2-40B4-BE49-F238E27FC236}">
                  <a16:creationId xmlns:a16="http://schemas.microsoft.com/office/drawing/2014/main" id="{B7796333-C143-2894-5197-813F7CB7BF1F}"/>
                </a:ext>
              </a:extLst>
            </p:cNvPr>
            <p:cNvGrpSpPr/>
            <p:nvPr/>
          </p:nvGrpSpPr>
          <p:grpSpPr>
            <a:xfrm>
              <a:off x="9029689" y="1432661"/>
              <a:ext cx="368312" cy="368318"/>
              <a:chOff x="5272644" y="2107325"/>
              <a:chExt cx="2633565" cy="2633603"/>
            </a:xfrm>
            <a:solidFill>
              <a:schemeClr val="bg1"/>
            </a:solidFill>
          </p:grpSpPr>
          <p:sp>
            <p:nvSpPr>
              <p:cNvPr id="115" name="Полилиния: фигура 114">
                <a:extLst>
                  <a:ext uri="{FF2B5EF4-FFF2-40B4-BE49-F238E27FC236}">
                    <a16:creationId xmlns:a16="http://schemas.microsoft.com/office/drawing/2014/main" id="{C2D0E054-F46B-4ADC-38F1-9CE7BF4B3B4D}"/>
                  </a:ext>
                </a:extLst>
              </p:cNvPr>
              <p:cNvSpPr/>
              <p:nvPr/>
            </p:nvSpPr>
            <p:spPr>
              <a:xfrm>
                <a:off x="5648847" y="2107325"/>
                <a:ext cx="2257362" cy="2633603"/>
              </a:xfrm>
              <a:custGeom>
                <a:avLst/>
                <a:gdLst>
                  <a:gd name="connsiteX0" fmla="*/ 2069252 w 2257362"/>
                  <a:gd name="connsiteY0" fmla="*/ 381017 h 2633603"/>
                  <a:gd name="connsiteX1" fmla="*/ 2069252 w 2257362"/>
                  <a:gd name="connsiteY1" fmla="*/ 282172 h 2633603"/>
                  <a:gd name="connsiteX2" fmla="*/ 1986616 w 2257362"/>
                  <a:gd name="connsiteY2" fmla="*/ 82637 h 2633603"/>
                  <a:gd name="connsiteX3" fmla="*/ 1787081 w 2257362"/>
                  <a:gd name="connsiteY3" fmla="*/ 1 h 2633603"/>
                  <a:gd name="connsiteX4" fmla="*/ 830442 w 2257362"/>
                  <a:gd name="connsiteY4" fmla="*/ 1 h 2633603"/>
                  <a:gd name="connsiteX5" fmla="*/ 630843 w 2257362"/>
                  <a:gd name="connsiteY5" fmla="*/ 82680 h 2633603"/>
                  <a:gd name="connsiteX6" fmla="*/ 82680 w 2257362"/>
                  <a:gd name="connsiteY6" fmla="*/ 630951 h 2633603"/>
                  <a:gd name="connsiteX7" fmla="*/ 1 w 2257362"/>
                  <a:gd name="connsiteY7" fmla="*/ 830443 h 2633603"/>
                  <a:gd name="connsiteX8" fmla="*/ 1 w 2257362"/>
                  <a:gd name="connsiteY8" fmla="*/ 1034637 h 2633603"/>
                  <a:gd name="connsiteX9" fmla="*/ 47029 w 2257362"/>
                  <a:gd name="connsiteY9" fmla="*/ 1116096 h 2633603"/>
                  <a:gd name="connsiteX10" fmla="*/ 141086 w 2257362"/>
                  <a:gd name="connsiteY10" fmla="*/ 1116096 h 2633603"/>
                  <a:gd name="connsiteX11" fmla="*/ 188115 w 2257362"/>
                  <a:gd name="connsiteY11" fmla="*/ 1034637 h 2633603"/>
                  <a:gd name="connsiteX12" fmla="*/ 188115 w 2257362"/>
                  <a:gd name="connsiteY12" fmla="*/ 940580 h 2633603"/>
                  <a:gd name="connsiteX13" fmla="*/ 215660 w 2257362"/>
                  <a:gd name="connsiteY13" fmla="*/ 874069 h 2633603"/>
                  <a:gd name="connsiteX14" fmla="*/ 282171 w 2257362"/>
                  <a:gd name="connsiteY14" fmla="*/ 846524 h 2633603"/>
                  <a:gd name="connsiteX15" fmla="*/ 752456 w 2257362"/>
                  <a:gd name="connsiteY15" fmla="*/ 846524 h 2633603"/>
                  <a:gd name="connsiteX16" fmla="*/ 818967 w 2257362"/>
                  <a:gd name="connsiteY16" fmla="*/ 818978 h 2633603"/>
                  <a:gd name="connsiteX17" fmla="*/ 846513 w 2257362"/>
                  <a:gd name="connsiteY17" fmla="*/ 752467 h 2633603"/>
                  <a:gd name="connsiteX18" fmla="*/ 846513 w 2257362"/>
                  <a:gd name="connsiteY18" fmla="*/ 282182 h 2633603"/>
                  <a:gd name="connsiteX19" fmla="*/ 874058 w 2257362"/>
                  <a:gd name="connsiteY19" fmla="*/ 215671 h 2633603"/>
                  <a:gd name="connsiteX20" fmla="*/ 940569 w 2257362"/>
                  <a:gd name="connsiteY20" fmla="*/ 188126 h 2633603"/>
                  <a:gd name="connsiteX21" fmla="*/ 1787081 w 2257362"/>
                  <a:gd name="connsiteY21" fmla="*/ 188126 h 2633603"/>
                  <a:gd name="connsiteX22" fmla="*/ 1853593 w 2257362"/>
                  <a:gd name="connsiteY22" fmla="*/ 215671 h 2633603"/>
                  <a:gd name="connsiteX23" fmla="*/ 1881138 w 2257362"/>
                  <a:gd name="connsiteY23" fmla="*/ 282182 h 2633603"/>
                  <a:gd name="connsiteX24" fmla="*/ 1881138 w 2257362"/>
                  <a:gd name="connsiteY24" fmla="*/ 376239 h 2633603"/>
                  <a:gd name="connsiteX25" fmla="*/ 1598967 w 2257362"/>
                  <a:gd name="connsiteY25" fmla="*/ 376239 h 2633603"/>
                  <a:gd name="connsiteX26" fmla="*/ 1517509 w 2257362"/>
                  <a:gd name="connsiteY26" fmla="*/ 423268 h 2633603"/>
                  <a:gd name="connsiteX27" fmla="*/ 1517509 w 2257362"/>
                  <a:gd name="connsiteY27" fmla="*/ 517325 h 2633603"/>
                  <a:gd name="connsiteX28" fmla="*/ 1598967 w 2257362"/>
                  <a:gd name="connsiteY28" fmla="*/ 564353 h 2633603"/>
                  <a:gd name="connsiteX29" fmla="*/ 2022223 w 2257362"/>
                  <a:gd name="connsiteY29" fmla="*/ 564353 h 2633603"/>
                  <a:gd name="connsiteX30" fmla="*/ 2069252 w 2257362"/>
                  <a:gd name="connsiteY30" fmla="*/ 611381 h 2633603"/>
                  <a:gd name="connsiteX31" fmla="*/ 2022223 w 2257362"/>
                  <a:gd name="connsiteY31" fmla="*/ 658410 h 2633603"/>
                  <a:gd name="connsiteX32" fmla="*/ 1975195 w 2257362"/>
                  <a:gd name="connsiteY32" fmla="*/ 658410 h 2633603"/>
                  <a:gd name="connsiteX33" fmla="*/ 1908683 w 2257362"/>
                  <a:gd name="connsiteY33" fmla="*/ 685955 h 2633603"/>
                  <a:gd name="connsiteX34" fmla="*/ 1881138 w 2257362"/>
                  <a:gd name="connsiteY34" fmla="*/ 752467 h 2633603"/>
                  <a:gd name="connsiteX35" fmla="*/ 1881138 w 2257362"/>
                  <a:gd name="connsiteY35" fmla="*/ 2351433 h 2633603"/>
                  <a:gd name="connsiteX36" fmla="*/ 1853593 w 2257362"/>
                  <a:gd name="connsiteY36" fmla="*/ 2417945 h 2633603"/>
                  <a:gd name="connsiteX37" fmla="*/ 1787081 w 2257362"/>
                  <a:gd name="connsiteY37" fmla="*/ 2445490 h 2633603"/>
                  <a:gd name="connsiteX38" fmla="*/ 658399 w 2257362"/>
                  <a:gd name="connsiteY38" fmla="*/ 2445490 h 2633603"/>
                  <a:gd name="connsiteX39" fmla="*/ 576940 w 2257362"/>
                  <a:gd name="connsiteY39" fmla="*/ 2492519 h 2633603"/>
                  <a:gd name="connsiteX40" fmla="*/ 576940 w 2257362"/>
                  <a:gd name="connsiteY40" fmla="*/ 2586575 h 2633603"/>
                  <a:gd name="connsiteX41" fmla="*/ 658399 w 2257362"/>
                  <a:gd name="connsiteY41" fmla="*/ 2633604 h 2633603"/>
                  <a:gd name="connsiteX42" fmla="*/ 1787081 w 2257362"/>
                  <a:gd name="connsiteY42" fmla="*/ 2633604 h 2633603"/>
                  <a:gd name="connsiteX43" fmla="*/ 1986616 w 2257362"/>
                  <a:gd name="connsiteY43" fmla="*/ 2550968 h 2633603"/>
                  <a:gd name="connsiteX44" fmla="*/ 2069252 w 2257362"/>
                  <a:gd name="connsiteY44" fmla="*/ 2351433 h 2633603"/>
                  <a:gd name="connsiteX45" fmla="*/ 2069252 w 2257362"/>
                  <a:gd name="connsiteY45" fmla="*/ 841794 h 2633603"/>
                  <a:gd name="connsiteX46" fmla="*/ 2233287 w 2257362"/>
                  <a:gd name="connsiteY46" fmla="*/ 715048 h 2633603"/>
                  <a:gd name="connsiteX47" fmla="*/ 2233287 w 2257362"/>
                  <a:gd name="connsiteY47" fmla="*/ 507747 h 2633603"/>
                  <a:gd name="connsiteX48" fmla="*/ 2069252 w 2257362"/>
                  <a:gd name="connsiteY48" fmla="*/ 381001 h 2633603"/>
                  <a:gd name="connsiteX49" fmla="*/ 321138 w 2257362"/>
                  <a:gd name="connsiteY49" fmla="*/ 658399 h 2633603"/>
                  <a:gd name="connsiteX50" fmla="*/ 658420 w 2257362"/>
                  <a:gd name="connsiteY50" fmla="*/ 321117 h 2633603"/>
                  <a:gd name="connsiteX51" fmla="*/ 658420 w 2257362"/>
                  <a:gd name="connsiteY51" fmla="*/ 658399 h 263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2257362" h="2633603">
                    <a:moveTo>
                      <a:pt x="2069252" y="381017"/>
                    </a:moveTo>
                    <a:lnTo>
                      <a:pt x="2069252" y="282172"/>
                    </a:lnTo>
                    <a:cubicBezTo>
                      <a:pt x="2069252" y="207324"/>
                      <a:pt x="2039523" y="135567"/>
                      <a:pt x="1986616" y="82637"/>
                    </a:cubicBezTo>
                    <a:cubicBezTo>
                      <a:pt x="1933688" y="29730"/>
                      <a:pt x="1861929" y="1"/>
                      <a:pt x="1787081" y="1"/>
                    </a:cubicBezTo>
                    <a:lnTo>
                      <a:pt x="830442" y="1"/>
                    </a:lnTo>
                    <a:cubicBezTo>
                      <a:pt x="755530" y="-209"/>
                      <a:pt x="683665" y="29562"/>
                      <a:pt x="630843" y="82680"/>
                    </a:cubicBezTo>
                    <a:lnTo>
                      <a:pt x="82680" y="630951"/>
                    </a:lnTo>
                    <a:cubicBezTo>
                      <a:pt x="29584" y="683732"/>
                      <a:pt x="-187" y="755579"/>
                      <a:pt x="1" y="830443"/>
                    </a:cubicBezTo>
                    <a:lnTo>
                      <a:pt x="1" y="1034637"/>
                    </a:lnTo>
                    <a:cubicBezTo>
                      <a:pt x="1" y="1068250"/>
                      <a:pt x="17930" y="1099300"/>
                      <a:pt x="47029" y="1116096"/>
                    </a:cubicBezTo>
                    <a:cubicBezTo>
                      <a:pt x="76128" y="1132892"/>
                      <a:pt x="111988" y="1132892"/>
                      <a:pt x="141086" y="1116096"/>
                    </a:cubicBezTo>
                    <a:cubicBezTo>
                      <a:pt x="170185" y="1099300"/>
                      <a:pt x="188115" y="1068249"/>
                      <a:pt x="188115" y="1034637"/>
                    </a:cubicBezTo>
                    <a:lnTo>
                      <a:pt x="188115" y="940580"/>
                    </a:lnTo>
                    <a:cubicBezTo>
                      <a:pt x="188115" y="915639"/>
                      <a:pt x="198024" y="891704"/>
                      <a:pt x="215660" y="874069"/>
                    </a:cubicBezTo>
                    <a:cubicBezTo>
                      <a:pt x="233295" y="856433"/>
                      <a:pt x="257230" y="846524"/>
                      <a:pt x="282171" y="846524"/>
                    </a:cubicBezTo>
                    <a:lnTo>
                      <a:pt x="752456" y="846524"/>
                    </a:lnTo>
                    <a:cubicBezTo>
                      <a:pt x="777397" y="846524"/>
                      <a:pt x="801332" y="836614"/>
                      <a:pt x="818967" y="818978"/>
                    </a:cubicBezTo>
                    <a:cubicBezTo>
                      <a:pt x="836603" y="801343"/>
                      <a:pt x="846513" y="777408"/>
                      <a:pt x="846513" y="752467"/>
                    </a:cubicBezTo>
                    <a:lnTo>
                      <a:pt x="846513" y="282182"/>
                    </a:lnTo>
                    <a:cubicBezTo>
                      <a:pt x="846513" y="257241"/>
                      <a:pt x="856422" y="233306"/>
                      <a:pt x="874058" y="215671"/>
                    </a:cubicBezTo>
                    <a:cubicBezTo>
                      <a:pt x="891693" y="198035"/>
                      <a:pt x="915628" y="188126"/>
                      <a:pt x="940569" y="188126"/>
                    </a:cubicBezTo>
                    <a:lnTo>
                      <a:pt x="1787081" y="188126"/>
                    </a:lnTo>
                    <a:cubicBezTo>
                      <a:pt x="1812023" y="188126"/>
                      <a:pt x="1835957" y="198035"/>
                      <a:pt x="1853593" y="215671"/>
                    </a:cubicBezTo>
                    <a:cubicBezTo>
                      <a:pt x="1871228" y="233306"/>
                      <a:pt x="1881138" y="257241"/>
                      <a:pt x="1881138" y="282182"/>
                    </a:cubicBezTo>
                    <a:lnTo>
                      <a:pt x="1881138" y="376239"/>
                    </a:lnTo>
                    <a:lnTo>
                      <a:pt x="1598967" y="376239"/>
                    </a:lnTo>
                    <a:cubicBezTo>
                      <a:pt x="1565355" y="376239"/>
                      <a:pt x="1534305" y="394169"/>
                      <a:pt x="1517509" y="423268"/>
                    </a:cubicBezTo>
                    <a:cubicBezTo>
                      <a:pt x="1500713" y="452367"/>
                      <a:pt x="1500713" y="488226"/>
                      <a:pt x="1517509" y="517325"/>
                    </a:cubicBezTo>
                    <a:cubicBezTo>
                      <a:pt x="1534305" y="546423"/>
                      <a:pt x="1565356" y="564353"/>
                      <a:pt x="1598967" y="564353"/>
                    </a:cubicBezTo>
                    <a:lnTo>
                      <a:pt x="2022223" y="564353"/>
                    </a:lnTo>
                    <a:cubicBezTo>
                      <a:pt x="2048194" y="564353"/>
                      <a:pt x="2069252" y="585411"/>
                      <a:pt x="2069252" y="611381"/>
                    </a:cubicBezTo>
                    <a:cubicBezTo>
                      <a:pt x="2069252" y="637352"/>
                      <a:pt x="2048194" y="658410"/>
                      <a:pt x="2022223" y="658410"/>
                    </a:cubicBezTo>
                    <a:lnTo>
                      <a:pt x="1975195" y="658410"/>
                    </a:lnTo>
                    <a:cubicBezTo>
                      <a:pt x="1950253" y="658410"/>
                      <a:pt x="1926319" y="668320"/>
                      <a:pt x="1908683" y="685955"/>
                    </a:cubicBezTo>
                    <a:cubicBezTo>
                      <a:pt x="1891048" y="703590"/>
                      <a:pt x="1881138" y="727525"/>
                      <a:pt x="1881138" y="752467"/>
                    </a:cubicBezTo>
                    <a:lnTo>
                      <a:pt x="1881138" y="2351433"/>
                    </a:lnTo>
                    <a:cubicBezTo>
                      <a:pt x="1881138" y="2376375"/>
                      <a:pt x="1871228" y="2400309"/>
                      <a:pt x="1853593" y="2417945"/>
                    </a:cubicBezTo>
                    <a:cubicBezTo>
                      <a:pt x="1835957" y="2435580"/>
                      <a:pt x="1812023" y="2445490"/>
                      <a:pt x="1787081" y="2445490"/>
                    </a:cubicBezTo>
                    <a:lnTo>
                      <a:pt x="658399" y="2445490"/>
                    </a:lnTo>
                    <a:cubicBezTo>
                      <a:pt x="624786" y="2445490"/>
                      <a:pt x="593736" y="2463420"/>
                      <a:pt x="576940" y="2492519"/>
                    </a:cubicBezTo>
                    <a:cubicBezTo>
                      <a:pt x="560144" y="2521618"/>
                      <a:pt x="560144" y="2557477"/>
                      <a:pt x="576940" y="2586575"/>
                    </a:cubicBezTo>
                    <a:cubicBezTo>
                      <a:pt x="593736" y="2615674"/>
                      <a:pt x="624787" y="2633604"/>
                      <a:pt x="658399" y="2633604"/>
                    </a:cubicBezTo>
                    <a:lnTo>
                      <a:pt x="1787081" y="2633604"/>
                    </a:lnTo>
                    <a:cubicBezTo>
                      <a:pt x="1861929" y="2633604"/>
                      <a:pt x="1933686" y="2603875"/>
                      <a:pt x="1986616" y="2550968"/>
                    </a:cubicBezTo>
                    <a:cubicBezTo>
                      <a:pt x="2039523" y="2498040"/>
                      <a:pt x="2069252" y="2426281"/>
                      <a:pt x="2069252" y="2351433"/>
                    </a:cubicBezTo>
                    <a:lnTo>
                      <a:pt x="2069252" y="841794"/>
                    </a:lnTo>
                    <a:cubicBezTo>
                      <a:pt x="2140611" y="827224"/>
                      <a:pt x="2201184" y="780426"/>
                      <a:pt x="2233287" y="715048"/>
                    </a:cubicBezTo>
                    <a:cubicBezTo>
                      <a:pt x="2265388" y="649671"/>
                      <a:pt x="2265388" y="573124"/>
                      <a:pt x="2233287" y="507747"/>
                    </a:cubicBezTo>
                    <a:cubicBezTo>
                      <a:pt x="2201186" y="442391"/>
                      <a:pt x="2140617" y="395572"/>
                      <a:pt x="2069252" y="381001"/>
                    </a:cubicBezTo>
                    <a:close/>
                    <a:moveTo>
                      <a:pt x="321138" y="658399"/>
                    </a:moveTo>
                    <a:lnTo>
                      <a:pt x="658420" y="321117"/>
                    </a:lnTo>
                    <a:lnTo>
                      <a:pt x="658420" y="658399"/>
                    </a:lnTo>
                    <a:close/>
                  </a:path>
                </a:pathLst>
              </a:custGeom>
              <a:grpFill/>
              <a:ln w="5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6" name="Полилиния: фигура 115">
                <a:extLst>
                  <a:ext uri="{FF2B5EF4-FFF2-40B4-BE49-F238E27FC236}">
                    <a16:creationId xmlns:a16="http://schemas.microsoft.com/office/drawing/2014/main" id="{DB10327C-1E81-A739-A6E7-97F7A8B75D9B}"/>
                  </a:ext>
                </a:extLst>
              </p:cNvPr>
              <p:cNvSpPr/>
              <p:nvPr/>
            </p:nvSpPr>
            <p:spPr>
              <a:xfrm>
                <a:off x="5272644" y="3330062"/>
                <a:ext cx="1316792" cy="1316793"/>
              </a:xfrm>
              <a:custGeom>
                <a:avLst/>
                <a:gdLst>
                  <a:gd name="connsiteX0" fmla="*/ 917327 w 1316792"/>
                  <a:gd name="connsiteY0" fmla="*/ 1050328 h 1316793"/>
                  <a:gd name="connsiteX1" fmla="*/ 990976 w 1316792"/>
                  <a:gd name="connsiteY1" fmla="*/ 1123977 h 1316793"/>
                  <a:gd name="connsiteX2" fmla="*/ 1081190 w 1316792"/>
                  <a:gd name="connsiteY2" fmla="*/ 1147030 h 1316793"/>
                  <a:gd name="connsiteX3" fmla="*/ 1147030 w 1316792"/>
                  <a:gd name="connsiteY3" fmla="*/ 1081190 h 1316793"/>
                  <a:gd name="connsiteX4" fmla="*/ 1123977 w 1316792"/>
                  <a:gd name="connsiteY4" fmla="*/ 990976 h 1316793"/>
                  <a:gd name="connsiteX5" fmla="*/ 1050328 w 1316792"/>
                  <a:gd name="connsiteY5" fmla="*/ 917327 h 1316793"/>
                  <a:gd name="connsiteX6" fmla="*/ 1119274 w 1316792"/>
                  <a:gd name="connsiteY6" fmla="*/ 752453 h 1316793"/>
                  <a:gd name="connsiteX7" fmla="*/ 1222737 w 1316792"/>
                  <a:gd name="connsiteY7" fmla="*/ 752453 h 1316793"/>
                  <a:gd name="connsiteX8" fmla="*/ 1304195 w 1316792"/>
                  <a:gd name="connsiteY8" fmla="*/ 705425 h 1316793"/>
                  <a:gd name="connsiteX9" fmla="*/ 1304195 w 1316792"/>
                  <a:gd name="connsiteY9" fmla="*/ 611368 h 1316793"/>
                  <a:gd name="connsiteX10" fmla="*/ 1222737 w 1316792"/>
                  <a:gd name="connsiteY10" fmla="*/ 564339 h 1316793"/>
                  <a:gd name="connsiteX11" fmla="*/ 1119274 w 1316792"/>
                  <a:gd name="connsiteY11" fmla="*/ 564339 h 1316793"/>
                  <a:gd name="connsiteX12" fmla="*/ 1050430 w 1316792"/>
                  <a:gd name="connsiteY12" fmla="*/ 399466 h 1316793"/>
                  <a:gd name="connsiteX13" fmla="*/ 1124079 w 1316792"/>
                  <a:gd name="connsiteY13" fmla="*/ 325817 h 1316793"/>
                  <a:gd name="connsiteX14" fmla="*/ 1124058 w 1316792"/>
                  <a:gd name="connsiteY14" fmla="*/ 325817 h 1316793"/>
                  <a:gd name="connsiteX15" fmla="*/ 1147132 w 1316792"/>
                  <a:gd name="connsiteY15" fmla="*/ 235603 h 1316793"/>
                  <a:gd name="connsiteX16" fmla="*/ 1081292 w 1316792"/>
                  <a:gd name="connsiteY16" fmla="*/ 169763 h 1316793"/>
                  <a:gd name="connsiteX17" fmla="*/ 991078 w 1316792"/>
                  <a:gd name="connsiteY17" fmla="*/ 192815 h 1316793"/>
                  <a:gd name="connsiteX18" fmla="*/ 917429 w 1316792"/>
                  <a:gd name="connsiteY18" fmla="*/ 266464 h 1316793"/>
                  <a:gd name="connsiteX19" fmla="*/ 752453 w 1316792"/>
                  <a:gd name="connsiteY19" fmla="*/ 197518 h 1316793"/>
                  <a:gd name="connsiteX20" fmla="*/ 752453 w 1316792"/>
                  <a:gd name="connsiteY20" fmla="*/ 94056 h 1316793"/>
                  <a:gd name="connsiteX21" fmla="*/ 705425 w 1316792"/>
                  <a:gd name="connsiteY21" fmla="*/ 12597 h 1316793"/>
                  <a:gd name="connsiteX22" fmla="*/ 611368 w 1316792"/>
                  <a:gd name="connsiteY22" fmla="*/ 12597 h 1316793"/>
                  <a:gd name="connsiteX23" fmla="*/ 564339 w 1316792"/>
                  <a:gd name="connsiteY23" fmla="*/ 94056 h 1316793"/>
                  <a:gd name="connsiteX24" fmla="*/ 564339 w 1316792"/>
                  <a:gd name="connsiteY24" fmla="*/ 197518 h 1316793"/>
                  <a:gd name="connsiteX25" fmla="*/ 399466 w 1316792"/>
                  <a:gd name="connsiteY25" fmla="*/ 266362 h 1316793"/>
                  <a:gd name="connsiteX26" fmla="*/ 325816 w 1316792"/>
                  <a:gd name="connsiteY26" fmla="*/ 192815 h 1316793"/>
                  <a:gd name="connsiteX27" fmla="*/ 235603 w 1316792"/>
                  <a:gd name="connsiteY27" fmla="*/ 169763 h 1316793"/>
                  <a:gd name="connsiteX28" fmla="*/ 169763 w 1316792"/>
                  <a:gd name="connsiteY28" fmla="*/ 235603 h 1316793"/>
                  <a:gd name="connsiteX29" fmla="*/ 192815 w 1316792"/>
                  <a:gd name="connsiteY29" fmla="*/ 325817 h 1316793"/>
                  <a:gd name="connsiteX30" fmla="*/ 266464 w 1316792"/>
                  <a:gd name="connsiteY30" fmla="*/ 399466 h 1316793"/>
                  <a:gd name="connsiteX31" fmla="*/ 197518 w 1316792"/>
                  <a:gd name="connsiteY31" fmla="*/ 564339 h 1316793"/>
                  <a:gd name="connsiteX32" fmla="*/ 94056 w 1316792"/>
                  <a:gd name="connsiteY32" fmla="*/ 564339 h 1316793"/>
                  <a:gd name="connsiteX33" fmla="*/ 12597 w 1316792"/>
                  <a:gd name="connsiteY33" fmla="*/ 611368 h 1316793"/>
                  <a:gd name="connsiteX34" fmla="*/ 12597 w 1316792"/>
                  <a:gd name="connsiteY34" fmla="*/ 705425 h 1316793"/>
                  <a:gd name="connsiteX35" fmla="*/ 94056 w 1316792"/>
                  <a:gd name="connsiteY35" fmla="*/ 752453 h 1316793"/>
                  <a:gd name="connsiteX36" fmla="*/ 197518 w 1316792"/>
                  <a:gd name="connsiteY36" fmla="*/ 752453 h 1316793"/>
                  <a:gd name="connsiteX37" fmla="*/ 266362 w 1316792"/>
                  <a:gd name="connsiteY37" fmla="*/ 917327 h 1316793"/>
                  <a:gd name="connsiteX38" fmla="*/ 192713 w 1316792"/>
                  <a:gd name="connsiteY38" fmla="*/ 990976 h 1316793"/>
                  <a:gd name="connsiteX39" fmla="*/ 192734 w 1316792"/>
                  <a:gd name="connsiteY39" fmla="*/ 990976 h 1316793"/>
                  <a:gd name="connsiteX40" fmla="*/ 165189 w 1316792"/>
                  <a:gd name="connsiteY40" fmla="*/ 1057509 h 1316793"/>
                  <a:gd name="connsiteX41" fmla="*/ 192776 w 1316792"/>
                  <a:gd name="connsiteY41" fmla="*/ 1124021 h 1316793"/>
                  <a:gd name="connsiteX42" fmla="*/ 259309 w 1316792"/>
                  <a:gd name="connsiteY42" fmla="*/ 1151566 h 1316793"/>
                  <a:gd name="connsiteX43" fmla="*/ 325821 w 1316792"/>
                  <a:gd name="connsiteY43" fmla="*/ 1123979 h 1316793"/>
                  <a:gd name="connsiteX44" fmla="*/ 399470 w 1316792"/>
                  <a:gd name="connsiteY44" fmla="*/ 1050329 h 1316793"/>
                  <a:gd name="connsiteX45" fmla="*/ 564344 w 1316792"/>
                  <a:gd name="connsiteY45" fmla="*/ 1119276 h 1316793"/>
                  <a:gd name="connsiteX46" fmla="*/ 564344 w 1316792"/>
                  <a:gd name="connsiteY46" fmla="*/ 1222738 h 1316793"/>
                  <a:gd name="connsiteX47" fmla="*/ 611372 w 1316792"/>
                  <a:gd name="connsiteY47" fmla="*/ 1304197 h 1316793"/>
                  <a:gd name="connsiteX48" fmla="*/ 705429 w 1316792"/>
                  <a:gd name="connsiteY48" fmla="*/ 1304197 h 1316793"/>
                  <a:gd name="connsiteX49" fmla="*/ 752457 w 1316792"/>
                  <a:gd name="connsiteY49" fmla="*/ 1222738 h 1316793"/>
                  <a:gd name="connsiteX50" fmla="*/ 752457 w 1316792"/>
                  <a:gd name="connsiteY50" fmla="*/ 1119276 h 1316793"/>
                  <a:gd name="connsiteX51" fmla="*/ 917331 w 1316792"/>
                  <a:gd name="connsiteY51" fmla="*/ 1050329 h 1316793"/>
                  <a:gd name="connsiteX52" fmla="*/ 376204 w 1316792"/>
                  <a:gd name="connsiteY52" fmla="*/ 658396 h 1316793"/>
                  <a:gd name="connsiteX53" fmla="*/ 458840 w 1316792"/>
                  <a:gd name="connsiteY53" fmla="*/ 458861 h 1316793"/>
                  <a:gd name="connsiteX54" fmla="*/ 658375 w 1316792"/>
                  <a:gd name="connsiteY54" fmla="*/ 376225 h 1316793"/>
                  <a:gd name="connsiteX55" fmla="*/ 857910 w 1316792"/>
                  <a:gd name="connsiteY55" fmla="*/ 458861 h 1316793"/>
                  <a:gd name="connsiteX56" fmla="*/ 940545 w 1316792"/>
                  <a:gd name="connsiteY56" fmla="*/ 658396 h 1316793"/>
                  <a:gd name="connsiteX57" fmla="*/ 857910 w 1316792"/>
                  <a:gd name="connsiteY57" fmla="*/ 857930 h 1316793"/>
                  <a:gd name="connsiteX58" fmla="*/ 658375 w 1316792"/>
                  <a:gd name="connsiteY58" fmla="*/ 940566 h 1316793"/>
                  <a:gd name="connsiteX59" fmla="*/ 458840 w 1316792"/>
                  <a:gd name="connsiteY59" fmla="*/ 857930 h 1316793"/>
                  <a:gd name="connsiteX60" fmla="*/ 376204 w 1316792"/>
                  <a:gd name="connsiteY60" fmla="*/ 658396 h 1316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316792" h="1316793">
                    <a:moveTo>
                      <a:pt x="917327" y="1050328"/>
                    </a:moveTo>
                    <a:lnTo>
                      <a:pt x="990976" y="1123977"/>
                    </a:lnTo>
                    <a:cubicBezTo>
                      <a:pt x="1014868" y="1147050"/>
                      <a:pt x="1049151" y="1155805"/>
                      <a:pt x="1081190" y="1147030"/>
                    </a:cubicBezTo>
                    <a:cubicBezTo>
                      <a:pt x="1113228" y="1138254"/>
                      <a:pt x="1138253" y="1113228"/>
                      <a:pt x="1147030" y="1081190"/>
                    </a:cubicBezTo>
                    <a:cubicBezTo>
                      <a:pt x="1155805" y="1049152"/>
                      <a:pt x="1147051" y="1014866"/>
                      <a:pt x="1123977" y="990976"/>
                    </a:cubicBezTo>
                    <a:lnTo>
                      <a:pt x="1050328" y="917327"/>
                    </a:lnTo>
                    <a:cubicBezTo>
                      <a:pt x="1083709" y="867317"/>
                      <a:pt x="1107117" y="811343"/>
                      <a:pt x="1119274" y="752453"/>
                    </a:cubicBezTo>
                    <a:lnTo>
                      <a:pt x="1222737" y="752453"/>
                    </a:lnTo>
                    <a:cubicBezTo>
                      <a:pt x="1256350" y="752453"/>
                      <a:pt x="1287400" y="734524"/>
                      <a:pt x="1304195" y="705425"/>
                    </a:cubicBezTo>
                    <a:cubicBezTo>
                      <a:pt x="1320991" y="676326"/>
                      <a:pt x="1320991" y="640466"/>
                      <a:pt x="1304195" y="611368"/>
                    </a:cubicBezTo>
                    <a:cubicBezTo>
                      <a:pt x="1287400" y="582269"/>
                      <a:pt x="1256348" y="564339"/>
                      <a:pt x="1222737" y="564339"/>
                    </a:cubicBezTo>
                    <a:lnTo>
                      <a:pt x="1119274" y="564339"/>
                    </a:lnTo>
                    <a:cubicBezTo>
                      <a:pt x="1107139" y="505470"/>
                      <a:pt x="1083772" y="449477"/>
                      <a:pt x="1050430" y="399466"/>
                    </a:cubicBezTo>
                    <a:lnTo>
                      <a:pt x="1124079" y="325817"/>
                    </a:lnTo>
                    <a:lnTo>
                      <a:pt x="1124058" y="325817"/>
                    </a:lnTo>
                    <a:cubicBezTo>
                      <a:pt x="1147153" y="301924"/>
                      <a:pt x="1155907" y="267641"/>
                      <a:pt x="1147132" y="235603"/>
                    </a:cubicBezTo>
                    <a:cubicBezTo>
                      <a:pt x="1138335" y="203565"/>
                      <a:pt x="1113309" y="178540"/>
                      <a:pt x="1081292" y="169763"/>
                    </a:cubicBezTo>
                    <a:cubicBezTo>
                      <a:pt x="1049254" y="160987"/>
                      <a:pt x="1014968" y="169742"/>
                      <a:pt x="991078" y="192815"/>
                    </a:cubicBezTo>
                    <a:lnTo>
                      <a:pt x="917429" y="266464"/>
                    </a:lnTo>
                    <a:cubicBezTo>
                      <a:pt x="867377" y="233083"/>
                      <a:pt x="811365" y="209676"/>
                      <a:pt x="752453" y="197518"/>
                    </a:cubicBezTo>
                    <a:lnTo>
                      <a:pt x="752453" y="94056"/>
                    </a:lnTo>
                    <a:cubicBezTo>
                      <a:pt x="752453" y="60443"/>
                      <a:pt x="734524" y="29393"/>
                      <a:pt x="705425" y="12597"/>
                    </a:cubicBezTo>
                    <a:cubicBezTo>
                      <a:pt x="676325" y="-4199"/>
                      <a:pt x="640466" y="-4199"/>
                      <a:pt x="611368" y="12597"/>
                    </a:cubicBezTo>
                    <a:cubicBezTo>
                      <a:pt x="582269" y="29393"/>
                      <a:pt x="564339" y="60444"/>
                      <a:pt x="564339" y="94056"/>
                    </a:cubicBezTo>
                    <a:lnTo>
                      <a:pt x="564339" y="197518"/>
                    </a:lnTo>
                    <a:cubicBezTo>
                      <a:pt x="505470" y="209653"/>
                      <a:pt x="449477" y="233021"/>
                      <a:pt x="399466" y="266362"/>
                    </a:cubicBezTo>
                    <a:lnTo>
                      <a:pt x="325816" y="192815"/>
                    </a:lnTo>
                    <a:cubicBezTo>
                      <a:pt x="301924" y="169742"/>
                      <a:pt x="267641" y="160987"/>
                      <a:pt x="235603" y="169763"/>
                    </a:cubicBezTo>
                    <a:cubicBezTo>
                      <a:pt x="203565" y="178538"/>
                      <a:pt x="178540" y="203565"/>
                      <a:pt x="169763" y="235603"/>
                    </a:cubicBezTo>
                    <a:cubicBezTo>
                      <a:pt x="160987" y="267641"/>
                      <a:pt x="169742" y="301926"/>
                      <a:pt x="192815" y="325817"/>
                    </a:cubicBezTo>
                    <a:lnTo>
                      <a:pt x="266464" y="399466"/>
                    </a:lnTo>
                    <a:cubicBezTo>
                      <a:pt x="233083" y="449475"/>
                      <a:pt x="209676" y="505449"/>
                      <a:pt x="197518" y="564339"/>
                    </a:cubicBezTo>
                    <a:lnTo>
                      <a:pt x="94056" y="564339"/>
                    </a:lnTo>
                    <a:cubicBezTo>
                      <a:pt x="60443" y="564339"/>
                      <a:pt x="29393" y="582269"/>
                      <a:pt x="12597" y="611368"/>
                    </a:cubicBezTo>
                    <a:cubicBezTo>
                      <a:pt x="-4199" y="640467"/>
                      <a:pt x="-4199" y="676326"/>
                      <a:pt x="12597" y="705425"/>
                    </a:cubicBezTo>
                    <a:cubicBezTo>
                      <a:pt x="29393" y="734523"/>
                      <a:pt x="60444" y="752453"/>
                      <a:pt x="94056" y="752453"/>
                    </a:cubicBezTo>
                    <a:lnTo>
                      <a:pt x="197518" y="752453"/>
                    </a:lnTo>
                    <a:cubicBezTo>
                      <a:pt x="209653" y="811322"/>
                      <a:pt x="233020" y="867315"/>
                      <a:pt x="266362" y="917327"/>
                    </a:cubicBezTo>
                    <a:lnTo>
                      <a:pt x="192713" y="990976"/>
                    </a:lnTo>
                    <a:lnTo>
                      <a:pt x="192734" y="990976"/>
                    </a:lnTo>
                    <a:cubicBezTo>
                      <a:pt x="175077" y="1008633"/>
                      <a:pt x="165189" y="1032567"/>
                      <a:pt x="165189" y="1057509"/>
                    </a:cubicBezTo>
                    <a:cubicBezTo>
                      <a:pt x="165210" y="1082472"/>
                      <a:pt x="175120" y="1106385"/>
                      <a:pt x="192776" y="1124021"/>
                    </a:cubicBezTo>
                    <a:cubicBezTo>
                      <a:pt x="210411" y="1141656"/>
                      <a:pt x="234346" y="1151566"/>
                      <a:pt x="259309" y="1151566"/>
                    </a:cubicBezTo>
                    <a:cubicBezTo>
                      <a:pt x="284251" y="1151545"/>
                      <a:pt x="308185" y="1141635"/>
                      <a:pt x="325821" y="1123979"/>
                    </a:cubicBezTo>
                    <a:lnTo>
                      <a:pt x="399470" y="1050329"/>
                    </a:lnTo>
                    <a:cubicBezTo>
                      <a:pt x="449480" y="1083711"/>
                      <a:pt x="505453" y="1107118"/>
                      <a:pt x="564344" y="1119276"/>
                    </a:cubicBezTo>
                    <a:lnTo>
                      <a:pt x="564344" y="1222738"/>
                    </a:lnTo>
                    <a:cubicBezTo>
                      <a:pt x="564344" y="1256351"/>
                      <a:pt x="582273" y="1287401"/>
                      <a:pt x="611372" y="1304197"/>
                    </a:cubicBezTo>
                    <a:cubicBezTo>
                      <a:pt x="640471" y="1320993"/>
                      <a:pt x="676330" y="1320993"/>
                      <a:pt x="705429" y="1304197"/>
                    </a:cubicBezTo>
                    <a:cubicBezTo>
                      <a:pt x="734527" y="1287401"/>
                      <a:pt x="752457" y="1256350"/>
                      <a:pt x="752457" y="1222738"/>
                    </a:cubicBezTo>
                    <a:lnTo>
                      <a:pt x="752457" y="1119276"/>
                    </a:lnTo>
                    <a:cubicBezTo>
                      <a:pt x="811348" y="1107120"/>
                      <a:pt x="867319" y="1083711"/>
                      <a:pt x="917331" y="1050329"/>
                    </a:cubicBezTo>
                    <a:close/>
                    <a:moveTo>
                      <a:pt x="376204" y="658396"/>
                    </a:moveTo>
                    <a:cubicBezTo>
                      <a:pt x="376204" y="583548"/>
                      <a:pt x="405933" y="511791"/>
                      <a:pt x="458840" y="458861"/>
                    </a:cubicBezTo>
                    <a:cubicBezTo>
                      <a:pt x="511768" y="405953"/>
                      <a:pt x="583527" y="376225"/>
                      <a:pt x="658375" y="376225"/>
                    </a:cubicBezTo>
                    <a:cubicBezTo>
                      <a:pt x="733222" y="376225"/>
                      <a:pt x="804980" y="405953"/>
                      <a:pt x="857910" y="458861"/>
                    </a:cubicBezTo>
                    <a:cubicBezTo>
                      <a:pt x="910817" y="511789"/>
                      <a:pt x="940545" y="583548"/>
                      <a:pt x="940545" y="658396"/>
                    </a:cubicBezTo>
                    <a:cubicBezTo>
                      <a:pt x="940545" y="733243"/>
                      <a:pt x="910817" y="805001"/>
                      <a:pt x="857910" y="857930"/>
                    </a:cubicBezTo>
                    <a:cubicBezTo>
                      <a:pt x="804981" y="910838"/>
                      <a:pt x="733222" y="940566"/>
                      <a:pt x="658375" y="940566"/>
                    </a:cubicBezTo>
                    <a:cubicBezTo>
                      <a:pt x="583527" y="940566"/>
                      <a:pt x="511770" y="910838"/>
                      <a:pt x="458840" y="857930"/>
                    </a:cubicBezTo>
                    <a:cubicBezTo>
                      <a:pt x="405933" y="805002"/>
                      <a:pt x="376204" y="733243"/>
                      <a:pt x="376204" y="658396"/>
                    </a:cubicBezTo>
                    <a:close/>
                  </a:path>
                </a:pathLst>
              </a:custGeom>
              <a:grpFill/>
              <a:ln w="5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grpSp>
        <p:nvGrpSpPr>
          <p:cNvPr id="141" name="Группа 140">
            <a:extLst>
              <a:ext uri="{FF2B5EF4-FFF2-40B4-BE49-F238E27FC236}">
                <a16:creationId xmlns:a16="http://schemas.microsoft.com/office/drawing/2014/main" id="{C4C797A4-FF3E-DB06-5BE5-C181E2072761}"/>
              </a:ext>
            </a:extLst>
          </p:cNvPr>
          <p:cNvGrpSpPr/>
          <p:nvPr/>
        </p:nvGrpSpPr>
        <p:grpSpPr>
          <a:xfrm>
            <a:off x="8235644" y="2702454"/>
            <a:ext cx="1999797" cy="1723963"/>
            <a:chOff x="8235644" y="2702454"/>
            <a:chExt cx="1999797" cy="1723963"/>
          </a:xfrm>
        </p:grpSpPr>
        <p:grpSp>
          <p:nvGrpSpPr>
            <p:cNvPr id="99" name="Группа 98">
              <a:extLst>
                <a:ext uri="{FF2B5EF4-FFF2-40B4-BE49-F238E27FC236}">
                  <a16:creationId xmlns:a16="http://schemas.microsoft.com/office/drawing/2014/main" id="{159F5765-3701-5CA4-CC9B-C451F46782AB}"/>
                </a:ext>
              </a:extLst>
            </p:cNvPr>
            <p:cNvGrpSpPr/>
            <p:nvPr/>
          </p:nvGrpSpPr>
          <p:grpSpPr>
            <a:xfrm>
              <a:off x="8235644" y="2702454"/>
              <a:ext cx="1999797" cy="1723963"/>
              <a:chOff x="1955184" y="4440292"/>
              <a:chExt cx="1999797" cy="1723963"/>
            </a:xfrm>
          </p:grpSpPr>
          <p:sp>
            <p:nvSpPr>
              <p:cNvPr id="77" name="Шестиугольник 76">
                <a:extLst>
                  <a:ext uri="{FF2B5EF4-FFF2-40B4-BE49-F238E27FC236}">
                    <a16:creationId xmlns:a16="http://schemas.microsoft.com/office/drawing/2014/main" id="{2B77AAB9-36DE-5460-CD8A-5D3694D1A970}"/>
                  </a:ext>
                </a:extLst>
              </p:cNvPr>
              <p:cNvSpPr/>
              <p:nvPr/>
            </p:nvSpPr>
            <p:spPr>
              <a:xfrm>
                <a:off x="2085172" y="4556563"/>
                <a:ext cx="1739821" cy="1499847"/>
              </a:xfrm>
              <a:prstGeom prst="hexagon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8" name="Шестиугольник 77">
                <a:extLst>
                  <a:ext uri="{FF2B5EF4-FFF2-40B4-BE49-F238E27FC236}">
                    <a16:creationId xmlns:a16="http://schemas.microsoft.com/office/drawing/2014/main" id="{914EA513-9233-45E9-77F2-0DC7685FBD36}"/>
                  </a:ext>
                </a:extLst>
              </p:cNvPr>
              <p:cNvSpPr/>
              <p:nvPr/>
            </p:nvSpPr>
            <p:spPr>
              <a:xfrm>
                <a:off x="1955184" y="4440292"/>
                <a:ext cx="1999797" cy="1723963"/>
              </a:xfrm>
              <a:prstGeom prst="hexagon">
                <a:avLst/>
              </a:prstGeom>
              <a:noFill/>
              <a:ln>
                <a:solidFill>
                  <a:srgbClr val="D457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6D52BE1D-31A2-41C7-28C7-25E7901168C0}"/>
                  </a:ext>
                </a:extLst>
              </p:cNvPr>
              <p:cNvSpPr txBox="1"/>
              <p:nvPr/>
            </p:nvSpPr>
            <p:spPr>
              <a:xfrm>
                <a:off x="2061873" y="4878342"/>
                <a:ext cx="1786419" cy="1200329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  <a:t>Формирование денежных обязательств в рамках интеграции </a:t>
                </a:r>
                <a:br>
                  <a:rPr lang="ru-RU" sz="12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</a:br>
                <a:r>
                  <a:rPr lang="ru-RU" sz="12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  <a:t>с системой </a:t>
                </a:r>
                <a:br>
                  <a:rPr lang="ru-RU" sz="12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</a:br>
                <a:r>
                  <a:rPr lang="ru-RU" sz="12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  <a:t>исполнения </a:t>
                </a:r>
                <a:br>
                  <a:rPr lang="ru-RU" sz="12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</a:br>
                <a:r>
                  <a:rPr lang="ru-RU" sz="12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  <a:t>бюджета</a:t>
                </a:r>
              </a:p>
            </p:txBody>
          </p:sp>
        </p:grpSp>
        <p:pic>
          <p:nvPicPr>
            <p:cNvPr id="117" name="Рисунок 116">
              <a:extLst>
                <a:ext uri="{FF2B5EF4-FFF2-40B4-BE49-F238E27FC236}">
                  <a16:creationId xmlns:a16="http://schemas.microsoft.com/office/drawing/2014/main" id="{24A59500-B5D7-2D0A-0DEA-3D5486CD9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53692" y="2872871"/>
              <a:ext cx="318026" cy="284918"/>
            </a:xfrm>
            <a:prstGeom prst="rect">
              <a:avLst/>
            </a:prstGeom>
          </p:spPr>
        </p:pic>
      </p:grpSp>
      <p:grpSp>
        <p:nvGrpSpPr>
          <p:cNvPr id="155" name="Группа 154">
            <a:extLst>
              <a:ext uri="{FF2B5EF4-FFF2-40B4-BE49-F238E27FC236}">
                <a16:creationId xmlns:a16="http://schemas.microsoft.com/office/drawing/2014/main" id="{E97B1218-C38B-61A9-391F-D4291F5896E1}"/>
              </a:ext>
            </a:extLst>
          </p:cNvPr>
          <p:cNvGrpSpPr/>
          <p:nvPr/>
        </p:nvGrpSpPr>
        <p:grpSpPr>
          <a:xfrm>
            <a:off x="1965557" y="2708875"/>
            <a:ext cx="1999797" cy="1723963"/>
            <a:chOff x="1965557" y="2708875"/>
            <a:chExt cx="1999797" cy="1723963"/>
          </a:xfrm>
        </p:grpSpPr>
        <p:grpSp>
          <p:nvGrpSpPr>
            <p:cNvPr id="104" name="Группа 103">
              <a:extLst>
                <a:ext uri="{FF2B5EF4-FFF2-40B4-BE49-F238E27FC236}">
                  <a16:creationId xmlns:a16="http://schemas.microsoft.com/office/drawing/2014/main" id="{DA740E9F-2E9D-141E-0898-E9A68C14034C}"/>
                </a:ext>
              </a:extLst>
            </p:cNvPr>
            <p:cNvGrpSpPr/>
            <p:nvPr/>
          </p:nvGrpSpPr>
          <p:grpSpPr>
            <a:xfrm>
              <a:off x="1965557" y="2708875"/>
              <a:ext cx="1999797" cy="1723963"/>
              <a:chOff x="1966528" y="4434472"/>
              <a:chExt cx="1999797" cy="1723963"/>
            </a:xfrm>
          </p:grpSpPr>
          <p:sp>
            <p:nvSpPr>
              <p:cNvPr id="85" name="Шестиугольник 84">
                <a:extLst>
                  <a:ext uri="{FF2B5EF4-FFF2-40B4-BE49-F238E27FC236}">
                    <a16:creationId xmlns:a16="http://schemas.microsoft.com/office/drawing/2014/main" id="{1057D044-2903-15AB-C969-A450635B9AB1}"/>
                  </a:ext>
                </a:extLst>
              </p:cNvPr>
              <p:cNvSpPr/>
              <p:nvPr/>
            </p:nvSpPr>
            <p:spPr>
              <a:xfrm>
                <a:off x="2096516" y="4550743"/>
                <a:ext cx="1739821" cy="1499847"/>
              </a:xfrm>
              <a:prstGeom prst="hexagon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6" name="Шестиугольник 85">
                <a:extLst>
                  <a:ext uri="{FF2B5EF4-FFF2-40B4-BE49-F238E27FC236}">
                    <a16:creationId xmlns:a16="http://schemas.microsoft.com/office/drawing/2014/main" id="{8DFBB5FE-F894-47A2-8ACB-775532B194C3}"/>
                  </a:ext>
                </a:extLst>
              </p:cNvPr>
              <p:cNvSpPr/>
              <p:nvPr/>
            </p:nvSpPr>
            <p:spPr>
              <a:xfrm>
                <a:off x="1966528" y="4434472"/>
                <a:ext cx="1999797" cy="1723963"/>
              </a:xfrm>
              <a:prstGeom prst="hexagon">
                <a:avLst/>
              </a:prstGeom>
              <a:noFill/>
              <a:ln>
                <a:solidFill>
                  <a:srgbClr val="D457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D4E6ECB-5403-03C0-4A87-F2D5E9ADAF6F}"/>
                  </a:ext>
                </a:extLst>
              </p:cNvPr>
              <p:cNvSpPr txBox="1"/>
              <p:nvPr/>
            </p:nvSpPr>
            <p:spPr>
              <a:xfrm>
                <a:off x="2056147" y="5285377"/>
                <a:ext cx="1820560" cy="52322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ru-RU" sz="14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  <a:t>Мобильный центр управления</a:t>
                </a:r>
              </a:p>
            </p:txBody>
          </p:sp>
        </p:grpSp>
        <p:pic>
          <p:nvPicPr>
            <p:cNvPr id="147" name="Рисунок 2">
              <a:extLst>
                <a:ext uri="{FF2B5EF4-FFF2-40B4-BE49-F238E27FC236}">
                  <a16:creationId xmlns:a16="http://schemas.microsoft.com/office/drawing/2014/main" id="{707AA2B2-427C-9605-29F4-B9324CB6DD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59" t="36114" r="41473" b="47129"/>
            <a:stretch/>
          </p:blipFill>
          <p:spPr bwMode="auto">
            <a:xfrm>
              <a:off x="2731557" y="3057697"/>
              <a:ext cx="464298" cy="461614"/>
            </a:xfrm>
            <a:prstGeom prst="roundRect">
              <a:avLst>
                <a:gd name="adj" fmla="val 12888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F495929-AABD-936B-63B6-A6E1476E0F2F}"/>
              </a:ext>
            </a:extLst>
          </p:cNvPr>
          <p:cNvGrpSpPr/>
          <p:nvPr/>
        </p:nvGrpSpPr>
        <p:grpSpPr>
          <a:xfrm>
            <a:off x="1947723" y="4436108"/>
            <a:ext cx="1999797" cy="1723963"/>
            <a:chOff x="1947723" y="4436108"/>
            <a:chExt cx="1999797" cy="1723963"/>
          </a:xfrm>
        </p:grpSpPr>
        <p:grpSp>
          <p:nvGrpSpPr>
            <p:cNvPr id="145" name="Группа 144">
              <a:extLst>
                <a:ext uri="{FF2B5EF4-FFF2-40B4-BE49-F238E27FC236}">
                  <a16:creationId xmlns:a16="http://schemas.microsoft.com/office/drawing/2014/main" id="{709AEB21-2C2F-49F6-9649-9B8DC88FB130}"/>
                </a:ext>
              </a:extLst>
            </p:cNvPr>
            <p:cNvGrpSpPr/>
            <p:nvPr/>
          </p:nvGrpSpPr>
          <p:grpSpPr>
            <a:xfrm>
              <a:off x="1947723" y="4436108"/>
              <a:ext cx="1999797" cy="1723963"/>
              <a:chOff x="1966528" y="4434472"/>
              <a:chExt cx="1999797" cy="1723963"/>
            </a:xfrm>
          </p:grpSpPr>
          <p:sp>
            <p:nvSpPr>
              <p:cNvPr id="151" name="Шестиугольник 150">
                <a:extLst>
                  <a:ext uri="{FF2B5EF4-FFF2-40B4-BE49-F238E27FC236}">
                    <a16:creationId xmlns:a16="http://schemas.microsoft.com/office/drawing/2014/main" id="{EFAF8C00-70FA-A6A3-E880-165C78A3AFDC}"/>
                  </a:ext>
                </a:extLst>
              </p:cNvPr>
              <p:cNvSpPr/>
              <p:nvPr/>
            </p:nvSpPr>
            <p:spPr>
              <a:xfrm>
                <a:off x="2096516" y="4550743"/>
                <a:ext cx="1739821" cy="1499847"/>
              </a:xfrm>
              <a:prstGeom prst="hexagon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2" name="Шестиугольник 151">
                <a:extLst>
                  <a:ext uri="{FF2B5EF4-FFF2-40B4-BE49-F238E27FC236}">
                    <a16:creationId xmlns:a16="http://schemas.microsoft.com/office/drawing/2014/main" id="{EEC7B750-3074-D2BE-52C2-52879D89597A}"/>
                  </a:ext>
                </a:extLst>
              </p:cNvPr>
              <p:cNvSpPr/>
              <p:nvPr/>
            </p:nvSpPr>
            <p:spPr>
              <a:xfrm>
                <a:off x="1966528" y="4434472"/>
                <a:ext cx="1999797" cy="1723963"/>
              </a:xfrm>
              <a:prstGeom prst="hexagon">
                <a:avLst/>
              </a:prstGeom>
              <a:noFill/>
              <a:ln>
                <a:solidFill>
                  <a:srgbClr val="D457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3ADF0CDD-9897-8AA7-9F90-EFEE86C15A0D}"/>
                  </a:ext>
                </a:extLst>
              </p:cNvPr>
              <p:cNvSpPr txBox="1"/>
              <p:nvPr/>
            </p:nvSpPr>
            <p:spPr>
              <a:xfrm>
                <a:off x="2056147" y="5285377"/>
                <a:ext cx="1820560" cy="52322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ru-RU" sz="14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  <a:t>МЦУ </a:t>
                </a:r>
                <a:br>
                  <a:rPr lang="ru-RU" sz="14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</a:br>
                <a:r>
                  <a:rPr lang="ru-RU" sz="1400" dirty="0">
                    <a:solidFill>
                      <a:schemeClr val="bg1"/>
                    </a:solidFill>
                    <a:latin typeface="Segoe UI Light" panose="020B0502040204020203" pitchFamily="34" charset="0"/>
                    <a:ea typeface="Segoe UI Emoji" panose="020B0502040204020203" pitchFamily="34" charset="0"/>
                    <a:cs typeface="Segoe UI Light" panose="020B0502040204020203" pitchFamily="34" charset="0"/>
                  </a:rPr>
                  <a:t>Документы</a:t>
                </a:r>
              </a:p>
            </p:txBody>
          </p:sp>
        </p:grpSp>
        <p:grpSp>
          <p:nvGrpSpPr>
            <p:cNvPr id="133" name="Группа 132">
              <a:extLst>
                <a:ext uri="{FF2B5EF4-FFF2-40B4-BE49-F238E27FC236}">
                  <a16:creationId xmlns:a16="http://schemas.microsoft.com/office/drawing/2014/main" id="{08C62D69-9C20-A77D-D9A3-983E17C8B8B7}"/>
                </a:ext>
              </a:extLst>
            </p:cNvPr>
            <p:cNvGrpSpPr/>
            <p:nvPr/>
          </p:nvGrpSpPr>
          <p:grpSpPr>
            <a:xfrm>
              <a:off x="2716130" y="4773594"/>
              <a:ext cx="458870" cy="455606"/>
              <a:chOff x="723039" y="1805545"/>
              <a:chExt cx="443880" cy="440722"/>
            </a:xfrm>
          </p:grpSpPr>
          <p:sp>
            <p:nvSpPr>
              <p:cNvPr id="124" name="Прямоугольник: скругленные углы 123">
                <a:extLst>
                  <a:ext uri="{FF2B5EF4-FFF2-40B4-BE49-F238E27FC236}">
                    <a16:creationId xmlns:a16="http://schemas.microsoft.com/office/drawing/2014/main" id="{B7CAB2FF-07FC-2A8D-FCF4-4A43D602D49F}"/>
                  </a:ext>
                </a:extLst>
              </p:cNvPr>
              <p:cNvSpPr/>
              <p:nvPr/>
            </p:nvSpPr>
            <p:spPr>
              <a:xfrm>
                <a:off x="723039" y="1805545"/>
                <a:ext cx="443880" cy="440722"/>
              </a:xfrm>
              <a:prstGeom prst="roundRect">
                <a:avLst>
                  <a:gd name="adj" fmla="val 14260"/>
                </a:avLst>
              </a:prstGeom>
              <a:solidFill>
                <a:srgbClr val="030303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5" name="Полилиния: фигура 124">
                <a:extLst>
                  <a:ext uri="{FF2B5EF4-FFF2-40B4-BE49-F238E27FC236}">
                    <a16:creationId xmlns:a16="http://schemas.microsoft.com/office/drawing/2014/main" id="{D320A72D-3A57-3761-E9D1-A833C0093A95}"/>
                  </a:ext>
                </a:extLst>
              </p:cNvPr>
              <p:cNvSpPr/>
              <p:nvPr/>
            </p:nvSpPr>
            <p:spPr>
              <a:xfrm>
                <a:off x="826051" y="1874615"/>
                <a:ext cx="246981" cy="299741"/>
              </a:xfrm>
              <a:custGeom>
                <a:avLst/>
                <a:gdLst>
                  <a:gd name="connsiteX0" fmla="*/ 401277 w 999274"/>
                  <a:gd name="connsiteY0" fmla="*/ 799022 h 1212743"/>
                  <a:gd name="connsiteX1" fmla="*/ 401277 w 999274"/>
                  <a:gd name="connsiteY1" fmla="*/ 405424 h 1212743"/>
                  <a:gd name="connsiteX2" fmla="*/ 469346 w 999274"/>
                  <a:gd name="connsiteY2" fmla="*/ 429040 h 1212743"/>
                  <a:gd name="connsiteX3" fmla="*/ 593908 w 999274"/>
                  <a:gd name="connsiteY3" fmla="*/ 590646 h 1212743"/>
                  <a:gd name="connsiteX4" fmla="*/ 593908 w 999274"/>
                  <a:gd name="connsiteY4" fmla="*/ 1023604 h 1212743"/>
                  <a:gd name="connsiteX5" fmla="*/ 234577 w 999274"/>
                  <a:gd name="connsiteY5" fmla="*/ 899042 h 1212743"/>
                  <a:gd name="connsiteX6" fmla="*/ 234577 w 999274"/>
                  <a:gd name="connsiteY6" fmla="*/ 347542 h 1212743"/>
                  <a:gd name="connsiteX7" fmla="*/ 331355 w 999274"/>
                  <a:gd name="connsiteY7" fmla="*/ 380419 h 1212743"/>
                  <a:gd name="connsiteX8" fmla="*/ 331355 w 999274"/>
                  <a:gd name="connsiteY8" fmla="*/ 839771 h 1212743"/>
                  <a:gd name="connsiteX9" fmla="*/ 496667 w 999274"/>
                  <a:gd name="connsiteY9" fmla="*/ 897653 h 1212743"/>
                  <a:gd name="connsiteX10" fmla="*/ 496667 w 999274"/>
                  <a:gd name="connsiteY10" fmla="*/ 831899 h 1212743"/>
                  <a:gd name="connsiteX11" fmla="*/ 399425 w 999274"/>
                  <a:gd name="connsiteY11" fmla="*/ 799022 h 1212743"/>
                  <a:gd name="connsiteX12" fmla="*/ 830067 w 999274"/>
                  <a:gd name="connsiteY12" fmla="*/ 172971 h 1212743"/>
                  <a:gd name="connsiteX13" fmla="*/ 332282 w 999274"/>
                  <a:gd name="connsiteY13" fmla="*/ -213 h 1212743"/>
                  <a:gd name="connsiteX14" fmla="*/ 332282 w 999274"/>
                  <a:gd name="connsiteY14" fmla="*/ 65541 h 1212743"/>
                  <a:gd name="connsiteX15" fmla="*/ 803209 w 999274"/>
                  <a:gd name="connsiteY15" fmla="*/ 228074 h 1212743"/>
                  <a:gd name="connsiteX16" fmla="*/ 929161 w 999274"/>
                  <a:gd name="connsiteY16" fmla="*/ 391069 h 1212743"/>
                  <a:gd name="connsiteX17" fmla="*/ 929161 w 999274"/>
                  <a:gd name="connsiteY17" fmla="*/ 824027 h 1212743"/>
                  <a:gd name="connsiteX18" fmla="*/ 832382 w 999274"/>
                  <a:gd name="connsiteY18" fmla="*/ 789761 h 1212743"/>
                  <a:gd name="connsiteX19" fmla="*/ 832382 w 999274"/>
                  <a:gd name="connsiteY19" fmla="*/ 487848 h 1212743"/>
                  <a:gd name="connsiteX20" fmla="*/ 664293 w 999274"/>
                  <a:gd name="connsiteY20" fmla="*/ 272990 h 1212743"/>
                  <a:gd name="connsiteX21" fmla="*/ 166508 w 999274"/>
                  <a:gd name="connsiteY21" fmla="*/ 99344 h 1212743"/>
                  <a:gd name="connsiteX22" fmla="*/ 166508 w 999274"/>
                  <a:gd name="connsiteY22" fmla="*/ 165099 h 1212743"/>
                  <a:gd name="connsiteX23" fmla="*/ 635120 w 999274"/>
                  <a:gd name="connsiteY23" fmla="*/ 328094 h 1212743"/>
                  <a:gd name="connsiteX24" fmla="*/ 761071 w 999274"/>
                  <a:gd name="connsiteY24" fmla="*/ 490627 h 1212743"/>
                  <a:gd name="connsiteX25" fmla="*/ 761071 w 999274"/>
                  <a:gd name="connsiteY25" fmla="*/ 924047 h 1212743"/>
                  <a:gd name="connsiteX26" fmla="*/ 664293 w 999274"/>
                  <a:gd name="connsiteY26" fmla="*/ 889781 h 1212743"/>
                  <a:gd name="connsiteX27" fmla="*/ 664293 w 999274"/>
                  <a:gd name="connsiteY27" fmla="*/ 587868 h 1212743"/>
                  <a:gd name="connsiteX28" fmla="*/ 498519 w 999274"/>
                  <a:gd name="connsiteY28" fmla="*/ 372548 h 1212743"/>
                  <a:gd name="connsiteX29" fmla="*/ -193 w 999274"/>
                  <a:gd name="connsiteY29" fmla="*/ 199364 h 1212743"/>
                  <a:gd name="connsiteX30" fmla="*/ -193 w 999274"/>
                  <a:gd name="connsiteY30" fmla="*/ 1040737 h 1212743"/>
                  <a:gd name="connsiteX31" fmla="*/ 498519 w 999274"/>
                  <a:gd name="connsiteY31" fmla="*/ 1212531 h 1212743"/>
                  <a:gd name="connsiteX32" fmla="*/ 498519 w 999274"/>
                  <a:gd name="connsiteY32" fmla="*/ 1146777 h 1212743"/>
                  <a:gd name="connsiteX33" fmla="*/ 69266 w 999274"/>
                  <a:gd name="connsiteY33" fmla="*/ 998599 h 1212743"/>
                  <a:gd name="connsiteX34" fmla="*/ 69266 w 999274"/>
                  <a:gd name="connsiteY34" fmla="*/ 289660 h 1212743"/>
                  <a:gd name="connsiteX35" fmla="*/ 165119 w 999274"/>
                  <a:gd name="connsiteY35" fmla="*/ 322537 h 1212743"/>
                  <a:gd name="connsiteX36" fmla="*/ 165119 w 999274"/>
                  <a:gd name="connsiteY36" fmla="*/ 940717 h 1212743"/>
                  <a:gd name="connsiteX37" fmla="*/ 664293 w 999274"/>
                  <a:gd name="connsiteY37" fmla="*/ 1112973 h 1212743"/>
                  <a:gd name="connsiteX38" fmla="*/ 664293 w 999274"/>
                  <a:gd name="connsiteY38" fmla="*/ 955535 h 1212743"/>
                  <a:gd name="connsiteX39" fmla="*/ 830993 w 999274"/>
                  <a:gd name="connsiteY39" fmla="*/ 1012954 h 1212743"/>
                  <a:gd name="connsiteX40" fmla="*/ 830993 w 999274"/>
                  <a:gd name="connsiteY40" fmla="*/ 856441 h 1212743"/>
                  <a:gd name="connsiteX41" fmla="*/ 996304 w 999274"/>
                  <a:gd name="connsiteY41" fmla="*/ 914323 h 1212743"/>
                  <a:gd name="connsiteX42" fmla="*/ 999082 w 999274"/>
                  <a:gd name="connsiteY42" fmla="*/ 389218 h 1212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999274" h="1212743">
                    <a:moveTo>
                      <a:pt x="401277" y="799022"/>
                    </a:moveTo>
                    <a:lnTo>
                      <a:pt x="401277" y="405424"/>
                    </a:lnTo>
                    <a:lnTo>
                      <a:pt x="469346" y="429040"/>
                    </a:lnTo>
                    <a:lnTo>
                      <a:pt x="593908" y="590646"/>
                    </a:lnTo>
                    <a:lnTo>
                      <a:pt x="593908" y="1023604"/>
                    </a:lnTo>
                    <a:lnTo>
                      <a:pt x="234577" y="899042"/>
                    </a:lnTo>
                    <a:lnTo>
                      <a:pt x="234577" y="347542"/>
                    </a:lnTo>
                    <a:lnTo>
                      <a:pt x="331355" y="380419"/>
                    </a:lnTo>
                    <a:lnTo>
                      <a:pt x="331355" y="839771"/>
                    </a:lnTo>
                    <a:lnTo>
                      <a:pt x="496667" y="897653"/>
                    </a:lnTo>
                    <a:lnTo>
                      <a:pt x="496667" y="831899"/>
                    </a:lnTo>
                    <a:lnTo>
                      <a:pt x="399425" y="799022"/>
                    </a:lnTo>
                    <a:moveTo>
                      <a:pt x="830067" y="172971"/>
                    </a:moveTo>
                    <a:lnTo>
                      <a:pt x="332282" y="-213"/>
                    </a:lnTo>
                    <a:lnTo>
                      <a:pt x="332282" y="65541"/>
                    </a:lnTo>
                    <a:lnTo>
                      <a:pt x="803209" y="228074"/>
                    </a:lnTo>
                    <a:lnTo>
                      <a:pt x="929161" y="391069"/>
                    </a:lnTo>
                    <a:lnTo>
                      <a:pt x="929161" y="824027"/>
                    </a:lnTo>
                    <a:lnTo>
                      <a:pt x="832382" y="789761"/>
                    </a:lnTo>
                    <a:lnTo>
                      <a:pt x="832382" y="487848"/>
                    </a:lnTo>
                    <a:lnTo>
                      <a:pt x="664293" y="272990"/>
                    </a:lnTo>
                    <a:lnTo>
                      <a:pt x="166508" y="99344"/>
                    </a:lnTo>
                    <a:lnTo>
                      <a:pt x="166508" y="165099"/>
                    </a:lnTo>
                    <a:lnTo>
                      <a:pt x="635120" y="328094"/>
                    </a:lnTo>
                    <a:lnTo>
                      <a:pt x="761071" y="490627"/>
                    </a:lnTo>
                    <a:lnTo>
                      <a:pt x="761071" y="924047"/>
                    </a:lnTo>
                    <a:lnTo>
                      <a:pt x="664293" y="889781"/>
                    </a:lnTo>
                    <a:lnTo>
                      <a:pt x="664293" y="587868"/>
                    </a:lnTo>
                    <a:lnTo>
                      <a:pt x="498519" y="372548"/>
                    </a:lnTo>
                    <a:lnTo>
                      <a:pt x="-193" y="199364"/>
                    </a:lnTo>
                    <a:lnTo>
                      <a:pt x="-193" y="1040737"/>
                    </a:lnTo>
                    <a:lnTo>
                      <a:pt x="498519" y="1212531"/>
                    </a:lnTo>
                    <a:lnTo>
                      <a:pt x="498519" y="1146777"/>
                    </a:lnTo>
                    <a:lnTo>
                      <a:pt x="69266" y="998599"/>
                    </a:lnTo>
                    <a:lnTo>
                      <a:pt x="69266" y="289660"/>
                    </a:lnTo>
                    <a:lnTo>
                      <a:pt x="165119" y="322537"/>
                    </a:lnTo>
                    <a:lnTo>
                      <a:pt x="165119" y="940717"/>
                    </a:lnTo>
                    <a:lnTo>
                      <a:pt x="664293" y="1112973"/>
                    </a:lnTo>
                    <a:lnTo>
                      <a:pt x="664293" y="955535"/>
                    </a:lnTo>
                    <a:lnTo>
                      <a:pt x="830993" y="1012954"/>
                    </a:lnTo>
                    <a:lnTo>
                      <a:pt x="830993" y="856441"/>
                    </a:lnTo>
                    <a:lnTo>
                      <a:pt x="996304" y="914323"/>
                    </a:lnTo>
                    <a:lnTo>
                      <a:pt x="999082" y="389218"/>
                    </a:lnTo>
                    <a:close/>
                  </a:path>
                </a:pathLst>
              </a:custGeom>
              <a:solidFill>
                <a:srgbClr val="0070C0"/>
              </a:solidFill>
              <a:ln w="46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395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6DD53A-FB2B-0EF1-52F8-169D960332EC}"/>
              </a:ext>
            </a:extLst>
          </p:cNvPr>
          <p:cNvSpPr/>
          <p:nvPr/>
        </p:nvSpPr>
        <p:spPr>
          <a:xfrm>
            <a:off x="2722500" y="1196752"/>
            <a:ext cx="850635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Модуль</a:t>
            </a:r>
          </a:p>
          <a:p>
            <a:r>
              <a:rPr lang="ru-RU" sz="3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«Малые закупки» 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76BBE8A5-91BE-9DC7-A92E-142FE7EDA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2500" y="2559599"/>
            <a:ext cx="9062132" cy="357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108000" rIns="36000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ru-RU" altLang="ru-RU" sz="2400" dirty="0">
                <a:solidFill>
                  <a:schemeClr val="bg1"/>
                </a:solidFill>
                <a:latin typeface="Segoe UI Semibold" panose="020B0702040204020203" pitchFamily="34" charset="0"/>
                <a:ea typeface="Segoe UI" panose="020B0502040204020203" pitchFamily="34" charset="0"/>
                <a:cs typeface="Segoe UI Semibold" panose="020B0702040204020203" pitchFamily="34" charset="0"/>
              </a:rPr>
              <a:t>Решаемые задачи: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Прямая экономия бюджетных средств по итогу проведения </a:t>
            </a:r>
            <a:b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малых закупок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Возможность отслеживания экономии по исполнению плана-графика закупок за счет связи малых закупок с планом-графиком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Возможность автоматического формирования и передачи сведений по заключенным договорам (44-ФЗ ст. 93 п. 4.5)</a:t>
            </a:r>
          </a:p>
          <a:p>
            <a:pPr marL="342900" indent="-342900">
              <a:spcAft>
                <a:spcPts val="600"/>
              </a:spcAft>
              <a:buClr>
                <a:srgbClr val="D4572D"/>
              </a:buClr>
              <a:buFont typeface="Arial" panose="020B0604020202020204" pitchFamily="34" charset="0"/>
              <a:buChar char="•"/>
            </a:pPr>
            <a:r>
              <a:rPr lang="ru-RU" altLang="ru-RU" sz="220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 Light" panose="020B0502040204020203" pitchFamily="34" charset="0"/>
              </a:rPr>
              <a:t>Формирование региональной базы поставщиков и ценовых предложений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2E1F2FA-4517-CFA5-B53F-E2A8604F1332}"/>
              </a:ext>
            </a:extLst>
          </p:cNvPr>
          <p:cNvGrpSpPr/>
          <p:nvPr/>
        </p:nvGrpSpPr>
        <p:grpSpPr>
          <a:xfrm>
            <a:off x="551384" y="835637"/>
            <a:ext cx="1999797" cy="1723963"/>
            <a:chOff x="5015464" y="2659437"/>
            <a:chExt cx="1785386" cy="1539126"/>
          </a:xfrm>
        </p:grpSpPr>
        <p:sp>
          <p:nvSpPr>
            <p:cNvPr id="3" name="Шестиугольник 2">
              <a:extLst>
                <a:ext uri="{FF2B5EF4-FFF2-40B4-BE49-F238E27FC236}">
                  <a16:creationId xmlns:a16="http://schemas.microsoft.com/office/drawing/2014/main" id="{3BFBD2B4-7F52-01B6-E2B2-4C82110D3118}"/>
                </a:ext>
              </a:extLst>
            </p:cNvPr>
            <p:cNvSpPr/>
            <p:nvPr/>
          </p:nvSpPr>
          <p:spPr>
            <a:xfrm>
              <a:off x="5131515" y="2763242"/>
              <a:ext cx="1553284" cy="1339039"/>
            </a:xfrm>
            <a:prstGeom prst="hexagon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Шестиугольник 3">
              <a:extLst>
                <a:ext uri="{FF2B5EF4-FFF2-40B4-BE49-F238E27FC236}">
                  <a16:creationId xmlns:a16="http://schemas.microsoft.com/office/drawing/2014/main" id="{ED199D91-4004-305C-3DC6-75149BAFA12C}"/>
                </a:ext>
              </a:extLst>
            </p:cNvPr>
            <p:cNvSpPr/>
            <p:nvPr/>
          </p:nvSpPr>
          <p:spPr>
            <a:xfrm>
              <a:off x="5015464" y="2659437"/>
              <a:ext cx="1785386" cy="1539126"/>
            </a:xfrm>
            <a:prstGeom prst="hexagon">
              <a:avLst/>
            </a:prstGeom>
            <a:noFill/>
            <a:ln>
              <a:solidFill>
                <a:srgbClr val="D45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7FA3D3A-98DC-7052-D40D-78C91D3D9881}"/>
              </a:ext>
            </a:extLst>
          </p:cNvPr>
          <p:cNvGrpSpPr/>
          <p:nvPr/>
        </p:nvGrpSpPr>
        <p:grpSpPr>
          <a:xfrm>
            <a:off x="-1021196" y="-888326"/>
            <a:ext cx="3574337" cy="4309907"/>
            <a:chOff x="-849877" y="-888326"/>
            <a:chExt cx="3574337" cy="4309907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4A4B7EC1-A59C-D564-FBEC-DCD88ABBBB1D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7" name="Шестиугольник 6">
                <a:extLst>
                  <a:ext uri="{FF2B5EF4-FFF2-40B4-BE49-F238E27FC236}">
                    <a16:creationId xmlns:a16="http://schemas.microsoft.com/office/drawing/2014/main" id="{0E34FA16-1AD2-28EE-1F30-7A683B4DA97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Шестиугольник 7">
                <a:extLst>
                  <a:ext uri="{FF2B5EF4-FFF2-40B4-BE49-F238E27FC236}">
                    <a16:creationId xmlns:a16="http://schemas.microsoft.com/office/drawing/2014/main" id="{2BA6E38B-7231-26A3-D253-BF79F3CA22BB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533FC88E-D5DF-AE7F-E3A5-8B4146D336E0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13" name="Шестиугольник 12">
                <a:extLst>
                  <a:ext uri="{FF2B5EF4-FFF2-40B4-BE49-F238E27FC236}">
                    <a16:creationId xmlns:a16="http://schemas.microsoft.com/office/drawing/2014/main" id="{913DFA57-0D5D-0168-5178-449E7882C9F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Шестиугольник 13">
                <a:extLst>
                  <a:ext uri="{FF2B5EF4-FFF2-40B4-BE49-F238E27FC236}">
                    <a16:creationId xmlns:a16="http://schemas.microsoft.com/office/drawing/2014/main" id="{10050597-C141-1FD0-CFFE-B023E516820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3E2C8CD4-D3E9-2915-87C8-D42B02319626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16" name="Шестиугольник 15">
                <a:extLst>
                  <a:ext uri="{FF2B5EF4-FFF2-40B4-BE49-F238E27FC236}">
                    <a16:creationId xmlns:a16="http://schemas.microsoft.com/office/drawing/2014/main" id="{0A7D5C46-F7E2-5BBD-B199-2C6ABF2FB97C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Шестиугольник 16">
                <a:extLst>
                  <a:ext uri="{FF2B5EF4-FFF2-40B4-BE49-F238E27FC236}">
                    <a16:creationId xmlns:a16="http://schemas.microsoft.com/office/drawing/2014/main" id="{66620FBF-4D75-5938-7FC3-A69F756EADA2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CF537FB-C799-21FF-A978-64F44EC7C3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1345466"/>
            <a:ext cx="704305" cy="704303"/>
          </a:xfrm>
          <a:prstGeom prst="rect">
            <a:avLst/>
          </a:prstGeom>
        </p:spPr>
      </p:pic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6191289-612B-0363-A1F4-B2AFFC9BD6F4}"/>
              </a:ext>
            </a:extLst>
          </p:cNvPr>
          <p:cNvGrpSpPr/>
          <p:nvPr/>
        </p:nvGrpSpPr>
        <p:grpSpPr>
          <a:xfrm rot="10800000">
            <a:off x="9552384" y="3506294"/>
            <a:ext cx="3574337" cy="4309907"/>
            <a:chOff x="-849877" y="-888326"/>
            <a:chExt cx="3574337" cy="4309907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1DA694B7-2FB3-8CD8-4E88-0B6BD6D481F8}"/>
                </a:ext>
              </a:extLst>
            </p:cNvPr>
            <p:cNvGrpSpPr/>
            <p:nvPr/>
          </p:nvGrpSpPr>
          <p:grpSpPr>
            <a:xfrm>
              <a:off x="724663" y="-888326"/>
              <a:ext cx="1999797" cy="1723963"/>
              <a:chOff x="5015464" y="2659437"/>
              <a:chExt cx="1785386" cy="1539126"/>
            </a:xfrm>
          </p:grpSpPr>
          <p:sp>
            <p:nvSpPr>
              <p:cNvPr id="44" name="Шестиугольник 43">
                <a:extLst>
                  <a:ext uri="{FF2B5EF4-FFF2-40B4-BE49-F238E27FC236}">
                    <a16:creationId xmlns:a16="http://schemas.microsoft.com/office/drawing/2014/main" id="{C1991BEC-8E51-03E7-5EB2-2016C62F2826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Шестиугольник 44">
                <a:extLst>
                  <a:ext uri="{FF2B5EF4-FFF2-40B4-BE49-F238E27FC236}">
                    <a16:creationId xmlns:a16="http://schemas.microsoft.com/office/drawing/2014/main" id="{216546C9-686D-2EE4-8A57-2583AA0CB2C6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E27417CD-AF57-B22C-CA5B-142281E0B1CB}"/>
                </a:ext>
              </a:extLst>
            </p:cNvPr>
            <p:cNvGrpSpPr/>
            <p:nvPr/>
          </p:nvGrpSpPr>
          <p:grpSpPr>
            <a:xfrm>
              <a:off x="-849877" y="1697618"/>
              <a:ext cx="1999797" cy="1723963"/>
              <a:chOff x="5015464" y="2659437"/>
              <a:chExt cx="1785386" cy="1539126"/>
            </a:xfrm>
          </p:grpSpPr>
          <p:sp>
            <p:nvSpPr>
              <p:cNvPr id="42" name="Шестиугольник 41">
                <a:extLst>
                  <a:ext uri="{FF2B5EF4-FFF2-40B4-BE49-F238E27FC236}">
                    <a16:creationId xmlns:a16="http://schemas.microsoft.com/office/drawing/2014/main" id="{D5A3100B-5C5F-778D-A993-896DA08EA723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Шестиугольник 42">
                <a:extLst>
                  <a:ext uri="{FF2B5EF4-FFF2-40B4-BE49-F238E27FC236}">
                    <a16:creationId xmlns:a16="http://schemas.microsoft.com/office/drawing/2014/main" id="{D223A1C3-2BD5-CA68-28E4-896280FA4A05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D729F437-CE12-C49A-67C9-DE41F840300D}"/>
                </a:ext>
              </a:extLst>
            </p:cNvPr>
            <p:cNvGrpSpPr/>
            <p:nvPr/>
          </p:nvGrpSpPr>
          <p:grpSpPr>
            <a:xfrm>
              <a:off x="-846260" y="-26345"/>
              <a:ext cx="1999797" cy="1723963"/>
              <a:chOff x="5015464" y="2659437"/>
              <a:chExt cx="1785386" cy="1539126"/>
            </a:xfrm>
          </p:grpSpPr>
          <p:sp>
            <p:nvSpPr>
              <p:cNvPr id="36" name="Шестиугольник 35">
                <a:extLst>
                  <a:ext uri="{FF2B5EF4-FFF2-40B4-BE49-F238E27FC236}">
                    <a16:creationId xmlns:a16="http://schemas.microsoft.com/office/drawing/2014/main" id="{C2ED9072-8510-852F-CA2C-FC4469274B0B}"/>
                  </a:ext>
                </a:extLst>
              </p:cNvPr>
              <p:cNvSpPr/>
              <p:nvPr/>
            </p:nvSpPr>
            <p:spPr>
              <a:xfrm>
                <a:off x="5131515" y="2763242"/>
                <a:ext cx="1553284" cy="1339039"/>
              </a:xfrm>
              <a:prstGeom prst="hexagon">
                <a:avLst/>
              </a:prstGeom>
              <a:solidFill>
                <a:schemeClr val="bg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Шестиугольник 40">
                <a:extLst>
                  <a:ext uri="{FF2B5EF4-FFF2-40B4-BE49-F238E27FC236}">
                    <a16:creationId xmlns:a16="http://schemas.microsoft.com/office/drawing/2014/main" id="{BD9C771C-2B1A-DEF3-0C65-EB027B186A48}"/>
                  </a:ext>
                </a:extLst>
              </p:cNvPr>
              <p:cNvSpPr/>
              <p:nvPr/>
            </p:nvSpPr>
            <p:spPr>
              <a:xfrm>
                <a:off x="5015464" y="2659437"/>
                <a:ext cx="1785386" cy="1539126"/>
              </a:xfrm>
              <a:prstGeom prst="hexagon">
                <a:avLst/>
              </a:prstGeom>
              <a:noFill/>
              <a:ln>
                <a:solidFill>
                  <a:srgbClr val="D4572D">
                    <a:alpha val="2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558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S_black-orange 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S_black-orange 16x9" id="{9C8EA560-199A-4CEE-97B4-CF8182E5EF5C}" vid="{48459BC0-1087-4390-9F3F-7B275A528A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KS_black-orange 16x9</Template>
  <TotalTime>68908</TotalTime>
  <Words>1444</Words>
  <Application>Microsoft Office PowerPoint</Application>
  <PresentationFormat>Широкоэкранный</PresentationFormat>
  <Paragraphs>218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Segoe UI</vt:lpstr>
      <vt:lpstr>Segoe UI Light</vt:lpstr>
      <vt:lpstr>Segoe UI Semibold</vt:lpstr>
      <vt:lpstr>KS_black-orange 16x9</vt:lpstr>
      <vt:lpstr>Презентация PowerPoint</vt:lpstr>
      <vt:lpstr>Презентация PowerPoint</vt:lpstr>
      <vt:lpstr>Количество внедрений на уровне субъекта РФ</vt:lpstr>
      <vt:lpstr>География внедрения</vt:lpstr>
      <vt:lpstr>Презентация PowerPoint</vt:lpstr>
      <vt:lpstr>Преимущества</vt:lpstr>
      <vt:lpstr>Преимущества</vt:lpstr>
      <vt:lpstr>Модульный состав ПК «WEB-Торги-КС»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Обоснование НМЦК (лекарственные средства). Приказ 1064н</vt:lpstr>
      <vt:lpstr>Презентация PowerPoint</vt:lpstr>
      <vt:lpstr>Презентация PowerPoint</vt:lpstr>
      <vt:lpstr>Презентация PowerPoint</vt:lpstr>
      <vt:lpstr>Структурированная заявка участника</vt:lpstr>
      <vt:lpstr>Структурированная заявка участника</vt:lpstr>
      <vt:lpstr>Реализация структурированных показателей  в системе «WEB-Торги-КС»</vt:lpstr>
      <vt:lpstr>Реализация структурированных показателей  в системе «WEB-Торги-КС»</vt:lpstr>
      <vt:lpstr>Как это выглядит в ПК «WEB-Торги-КС»</vt:lpstr>
      <vt:lpstr>Результат отправки в ЕИС</vt:lpstr>
      <vt:lpstr>Как это выглядит на ЭТП</vt:lpstr>
      <vt:lpstr>Презентация PowerPoint</vt:lpstr>
      <vt:lpstr>Презентация PowerPoint</vt:lpstr>
      <vt:lpstr>Презентация PowerPoint</vt:lpstr>
      <vt:lpstr>Технологический суверенитет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Шмелев Александр Алексеевич</dc:creator>
  <cp:lastModifiedBy>Владимир Димитриев</cp:lastModifiedBy>
  <cp:revision>2062</cp:revision>
  <dcterms:created xsi:type="dcterms:W3CDTF">2011-05-12T04:19:48Z</dcterms:created>
  <dcterms:modified xsi:type="dcterms:W3CDTF">2023-05-30T12:39:10Z</dcterms:modified>
</cp:coreProperties>
</file>