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8" r:id="rId2"/>
    <p:sldId id="260" r:id="rId3"/>
    <p:sldId id="263" r:id="rId4"/>
    <p:sldId id="264" r:id="rId5"/>
    <p:sldId id="266" r:id="rId6"/>
    <p:sldId id="267" r:id="rId7"/>
    <p:sldId id="268" r:id="rId8"/>
    <p:sldId id="269" r:id="rId9"/>
    <p:sldId id="270" r:id="rId10"/>
    <p:sldId id="274" r:id="rId11"/>
    <p:sldId id="272" r:id="rId12"/>
    <p:sldId id="271" r:id="rId13"/>
    <p:sldId id="273" r:id="rId14"/>
    <p:sldId id="265" r:id="rId15"/>
    <p:sldId id="259" r:id="rId16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EF"/>
    <a:srgbClr val="00869E"/>
    <a:srgbClr val="45C3F5"/>
    <a:srgbClr val="2F5385"/>
    <a:srgbClr val="004C64"/>
    <a:srgbClr val="0180B1"/>
    <a:srgbClr val="D2DEEF"/>
    <a:srgbClr val="A9B1BC"/>
    <a:srgbClr val="EAEFF7"/>
    <a:srgbClr val="07AB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390" y="96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handoutMaster" Target="handoutMasters/handoutMaster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83CFDC-AB9A-4338-9D47-CEB6EDB4F2D9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FAC225-1CED-4FC8-91B2-AC74B02BFD6F}">
      <dgm:prSet phldrT="[Текст]" custT="1"/>
      <dgm:spPr/>
      <dgm:t>
        <a:bodyPr/>
        <a:lstStyle/>
        <a:p>
          <a:r>
            <a:rPr lang="ru-RU" sz="3200" dirty="0">
              <a:solidFill>
                <a:srgbClr val="004C64"/>
              </a:solidFill>
              <a:latin typeface="Bahnschrift SemiCondensed" panose="020B0502040204020203" pitchFamily="34" charset="0"/>
            </a:rPr>
            <a:t>Результативность </a:t>
          </a:r>
          <a:br>
            <a:rPr lang="ru-RU" sz="3200" dirty="0">
              <a:solidFill>
                <a:srgbClr val="004C64"/>
              </a:solidFill>
              <a:latin typeface="Bahnschrift SemiCondensed" panose="020B0502040204020203" pitchFamily="34" charset="0"/>
            </a:rPr>
          </a:br>
          <a:r>
            <a:rPr lang="ru-RU" sz="3200" dirty="0">
              <a:solidFill>
                <a:srgbClr val="004C64"/>
              </a:solidFill>
              <a:latin typeface="Bahnschrift SemiCondensed" panose="020B0502040204020203" pitchFamily="34" charset="0"/>
            </a:rPr>
            <a:t>и эффективность</a:t>
          </a:r>
          <a:br>
            <a:rPr lang="ru-RU" sz="3200" dirty="0">
              <a:solidFill>
                <a:srgbClr val="004C64"/>
              </a:solidFill>
              <a:latin typeface="Bahnschrift SemiCondensed" panose="020B0502040204020203" pitchFamily="34" charset="0"/>
            </a:rPr>
          </a:br>
          <a:r>
            <a:rPr lang="ru-RU" sz="3000" dirty="0">
              <a:solidFill>
                <a:srgbClr val="004C64"/>
              </a:solidFill>
              <a:latin typeface="Bahnschrift SemiCondensed" panose="020B0502040204020203" pitchFamily="34" charset="0"/>
            </a:rPr>
            <a:t> </a:t>
          </a:r>
          <a:r>
            <a:rPr lang="ru-RU" sz="2000" dirty="0">
              <a:solidFill>
                <a:srgbClr val="004C64"/>
              </a:solidFill>
              <a:latin typeface="Bahnschrift SemiCondensed" panose="020B0502040204020203" pitchFamily="34" charset="0"/>
            </a:rPr>
            <a:t>(особенно для небольших учреждений)</a:t>
          </a:r>
        </a:p>
      </dgm:t>
    </dgm:pt>
    <dgm:pt modelId="{F3229C4B-2F70-4F70-B55E-102D81CDABFC}" type="parTrans" cxnId="{C7734A02-0B15-453A-95D2-63CB821132E7}">
      <dgm:prSet/>
      <dgm:spPr/>
      <dgm:t>
        <a:bodyPr/>
        <a:lstStyle/>
        <a:p>
          <a:endParaRPr lang="ru-RU">
            <a:latin typeface="Bahnschrift SemiCondensed" panose="020B0502040204020203" pitchFamily="34" charset="0"/>
          </a:endParaRPr>
        </a:p>
      </dgm:t>
    </dgm:pt>
    <dgm:pt modelId="{F41FD512-EBD4-4131-B1F6-721EFE25940D}" type="sibTrans" cxnId="{C7734A02-0B15-453A-95D2-63CB821132E7}">
      <dgm:prSet/>
      <dgm:spPr/>
      <dgm:t>
        <a:bodyPr/>
        <a:lstStyle/>
        <a:p>
          <a:endParaRPr lang="ru-RU">
            <a:latin typeface="Bahnschrift SemiCondensed" panose="020B0502040204020203" pitchFamily="34" charset="0"/>
          </a:endParaRPr>
        </a:p>
      </dgm:t>
    </dgm:pt>
    <dgm:pt modelId="{131D4C8E-AE47-4F5B-A518-F6E203B879D1}">
      <dgm:prSet phldrT="[Текст]" custT="1"/>
      <dgm:spPr/>
      <dgm:t>
        <a:bodyPr/>
        <a:lstStyle/>
        <a:p>
          <a:r>
            <a:rPr lang="ru-RU" sz="3200" dirty="0">
              <a:solidFill>
                <a:srgbClr val="004C64"/>
              </a:solidFill>
              <a:latin typeface="Bahnschrift SemiCondensed" panose="020B0502040204020203" pitchFamily="34" charset="0"/>
            </a:rPr>
            <a:t>Экономия трудозатрат специалистов </a:t>
          </a:r>
          <a:br>
            <a:rPr lang="ru-RU" sz="3200" dirty="0">
              <a:solidFill>
                <a:srgbClr val="004C64"/>
              </a:solidFill>
              <a:latin typeface="Bahnschrift SemiCondensed" panose="020B0502040204020203" pitchFamily="34" charset="0"/>
            </a:rPr>
          </a:br>
          <a:r>
            <a:rPr lang="ru-RU" sz="2000" dirty="0">
              <a:solidFill>
                <a:srgbClr val="004C64"/>
              </a:solidFill>
              <a:latin typeface="Bahnschrift SemiCondensed" panose="020B0502040204020203" pitchFamily="34" charset="0"/>
            </a:rPr>
            <a:t>(как заказчиков, так и агентства)</a:t>
          </a:r>
        </a:p>
        <a:p>
          <a:endParaRPr lang="ru-RU" sz="3000" dirty="0">
            <a:solidFill>
              <a:srgbClr val="004C64"/>
            </a:solidFill>
            <a:latin typeface="Bahnschrift SemiCondensed" panose="020B0502040204020203" pitchFamily="34" charset="0"/>
          </a:endParaRPr>
        </a:p>
      </dgm:t>
    </dgm:pt>
    <dgm:pt modelId="{100AFF68-10EB-43F0-9BDF-E8F781F9232D}" type="parTrans" cxnId="{D15BA8E9-6390-4B3B-9C44-34B4EF21CC33}">
      <dgm:prSet/>
      <dgm:spPr/>
      <dgm:t>
        <a:bodyPr/>
        <a:lstStyle/>
        <a:p>
          <a:endParaRPr lang="ru-RU"/>
        </a:p>
      </dgm:t>
    </dgm:pt>
    <dgm:pt modelId="{CFFC5EE4-5A14-45B4-8B5D-2BC858F7D924}" type="sibTrans" cxnId="{D15BA8E9-6390-4B3B-9C44-34B4EF21CC33}">
      <dgm:prSet/>
      <dgm:spPr/>
      <dgm:t>
        <a:bodyPr/>
        <a:lstStyle/>
        <a:p>
          <a:endParaRPr lang="ru-RU"/>
        </a:p>
      </dgm:t>
    </dgm:pt>
    <dgm:pt modelId="{0D930611-98BD-47F5-9381-139E8F5351EE}" type="pres">
      <dgm:prSet presAssocID="{5283CFDC-AB9A-4338-9D47-CEB6EDB4F2D9}" presName="Name0" presStyleCnt="0">
        <dgm:presLayoutVars>
          <dgm:dir/>
          <dgm:resizeHandles val="exact"/>
        </dgm:presLayoutVars>
      </dgm:prSet>
      <dgm:spPr/>
    </dgm:pt>
    <dgm:pt modelId="{FD9DC244-E3AD-4131-B830-90F24B80D37D}" type="pres">
      <dgm:prSet presAssocID="{32FAC225-1CED-4FC8-91B2-AC74B02BFD6F}" presName="compNode" presStyleCnt="0"/>
      <dgm:spPr/>
    </dgm:pt>
    <dgm:pt modelId="{89DBA855-D825-47E8-B61D-C1C8A3D67907}" type="pres">
      <dgm:prSet presAssocID="{32FAC225-1CED-4FC8-91B2-AC74B02BFD6F}" presName="pictRect" presStyleLbl="node1" presStyleIdx="0" presStyleCnt="2" custScaleX="54124" custScaleY="64161" custLinFactNeighborY="-25085"/>
      <dgm:spPr>
        <a:solidFill>
          <a:srgbClr val="07ABE4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73DCD3B-E175-48C9-B223-72AF549271C5}" type="pres">
      <dgm:prSet presAssocID="{32FAC225-1CED-4FC8-91B2-AC74B02BFD6F}" presName="textRect" presStyleLbl="revTx" presStyleIdx="0" presStyleCnt="2" custScaleX="131026" custScaleY="183182" custLinFactNeighborX="404" custLinFactNeighborY="-8176">
        <dgm:presLayoutVars>
          <dgm:bulletEnabled val="1"/>
        </dgm:presLayoutVars>
      </dgm:prSet>
      <dgm:spPr/>
    </dgm:pt>
    <dgm:pt modelId="{0B75ED61-E408-475A-94E9-4F5EE7BB367C}" type="pres">
      <dgm:prSet presAssocID="{F41FD512-EBD4-4131-B1F6-721EFE25940D}" presName="sibTrans" presStyleLbl="sibTrans2D1" presStyleIdx="0" presStyleCnt="0"/>
      <dgm:spPr/>
    </dgm:pt>
    <dgm:pt modelId="{739D71B0-F7B8-4ACF-A6A9-49DB2E770AB3}" type="pres">
      <dgm:prSet presAssocID="{131D4C8E-AE47-4F5B-A518-F6E203B879D1}" presName="compNode" presStyleCnt="0"/>
      <dgm:spPr/>
    </dgm:pt>
    <dgm:pt modelId="{BD9A3F82-96FF-481F-ACB7-3148933A3B77}" type="pres">
      <dgm:prSet presAssocID="{131D4C8E-AE47-4F5B-A518-F6E203B879D1}" presName="pictRect" presStyleLbl="node1" presStyleIdx="1" presStyleCnt="2" custScaleX="54124" custScaleY="64161" custLinFactNeighborX="-2023" custLinFactNeighborY="-9001"/>
      <dgm:spPr>
        <a:solidFill>
          <a:srgbClr val="07ABE4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86E693FE-76BA-4B08-911D-5179D6FBA582}" type="pres">
      <dgm:prSet presAssocID="{131D4C8E-AE47-4F5B-A518-F6E203B879D1}" presName="textRect" presStyleLbl="revTx" presStyleIdx="1" presStyleCnt="2" custScaleX="131026" custScaleY="183182" custLinFactNeighborX="-386" custLinFactNeighborY="-1814">
        <dgm:presLayoutVars>
          <dgm:bulletEnabled val="1"/>
        </dgm:presLayoutVars>
      </dgm:prSet>
      <dgm:spPr/>
    </dgm:pt>
  </dgm:ptLst>
  <dgm:cxnLst>
    <dgm:cxn modelId="{31295B02-45FE-4D3C-922F-C3F775A2326A}" type="presOf" srcId="{32FAC225-1CED-4FC8-91B2-AC74B02BFD6F}" destId="{273DCD3B-E175-48C9-B223-72AF549271C5}" srcOrd="0" destOrd="0" presId="urn:microsoft.com/office/officeart/2005/8/layout/pList1"/>
    <dgm:cxn modelId="{C7734A02-0B15-453A-95D2-63CB821132E7}" srcId="{5283CFDC-AB9A-4338-9D47-CEB6EDB4F2D9}" destId="{32FAC225-1CED-4FC8-91B2-AC74B02BFD6F}" srcOrd="0" destOrd="0" parTransId="{F3229C4B-2F70-4F70-B55E-102D81CDABFC}" sibTransId="{F41FD512-EBD4-4131-B1F6-721EFE25940D}"/>
    <dgm:cxn modelId="{815CA523-EF91-4DA3-8E9C-7B01F11AD473}" type="presOf" srcId="{5283CFDC-AB9A-4338-9D47-CEB6EDB4F2D9}" destId="{0D930611-98BD-47F5-9381-139E8F5351EE}" srcOrd="0" destOrd="0" presId="urn:microsoft.com/office/officeart/2005/8/layout/pList1"/>
    <dgm:cxn modelId="{5483152E-F482-4C96-A79B-17430ABFC91A}" type="presOf" srcId="{131D4C8E-AE47-4F5B-A518-F6E203B879D1}" destId="{86E693FE-76BA-4B08-911D-5179D6FBA582}" srcOrd="0" destOrd="0" presId="urn:microsoft.com/office/officeart/2005/8/layout/pList1"/>
    <dgm:cxn modelId="{F89AD170-F2F2-4647-91FD-C73CB7FAA328}" type="presOf" srcId="{F41FD512-EBD4-4131-B1F6-721EFE25940D}" destId="{0B75ED61-E408-475A-94E9-4F5EE7BB367C}" srcOrd="0" destOrd="0" presId="urn:microsoft.com/office/officeart/2005/8/layout/pList1"/>
    <dgm:cxn modelId="{D15BA8E9-6390-4B3B-9C44-34B4EF21CC33}" srcId="{5283CFDC-AB9A-4338-9D47-CEB6EDB4F2D9}" destId="{131D4C8E-AE47-4F5B-A518-F6E203B879D1}" srcOrd="1" destOrd="0" parTransId="{100AFF68-10EB-43F0-9BDF-E8F781F9232D}" sibTransId="{CFFC5EE4-5A14-45B4-8B5D-2BC858F7D924}"/>
    <dgm:cxn modelId="{72D45C34-29E6-4D88-AD62-52985C3C0A84}" type="presParOf" srcId="{0D930611-98BD-47F5-9381-139E8F5351EE}" destId="{FD9DC244-E3AD-4131-B830-90F24B80D37D}" srcOrd="0" destOrd="0" presId="urn:microsoft.com/office/officeart/2005/8/layout/pList1"/>
    <dgm:cxn modelId="{499BBCDC-80A2-49EB-8308-3597CB30657E}" type="presParOf" srcId="{FD9DC244-E3AD-4131-B830-90F24B80D37D}" destId="{89DBA855-D825-47E8-B61D-C1C8A3D67907}" srcOrd="0" destOrd="0" presId="urn:microsoft.com/office/officeart/2005/8/layout/pList1"/>
    <dgm:cxn modelId="{C48FD49F-7BAD-429B-BD1B-4111B3A8C204}" type="presParOf" srcId="{FD9DC244-E3AD-4131-B830-90F24B80D37D}" destId="{273DCD3B-E175-48C9-B223-72AF549271C5}" srcOrd="1" destOrd="0" presId="urn:microsoft.com/office/officeart/2005/8/layout/pList1"/>
    <dgm:cxn modelId="{75F1B8C2-F2EA-4DA6-98C9-ACB0C684655F}" type="presParOf" srcId="{0D930611-98BD-47F5-9381-139E8F5351EE}" destId="{0B75ED61-E408-475A-94E9-4F5EE7BB367C}" srcOrd="1" destOrd="0" presId="urn:microsoft.com/office/officeart/2005/8/layout/pList1"/>
    <dgm:cxn modelId="{6A1B817E-1887-48FF-A730-4AFB1557551D}" type="presParOf" srcId="{0D930611-98BD-47F5-9381-139E8F5351EE}" destId="{739D71B0-F7B8-4ACF-A6A9-49DB2E770AB3}" srcOrd="2" destOrd="0" presId="urn:microsoft.com/office/officeart/2005/8/layout/pList1"/>
    <dgm:cxn modelId="{E6F5386A-538B-4C49-A4ED-40060F340554}" type="presParOf" srcId="{739D71B0-F7B8-4ACF-A6A9-49DB2E770AB3}" destId="{BD9A3F82-96FF-481F-ACB7-3148933A3B77}" srcOrd="0" destOrd="0" presId="urn:microsoft.com/office/officeart/2005/8/layout/pList1"/>
    <dgm:cxn modelId="{9C763254-2633-48A3-97C3-4A5F01FE880C}" type="presParOf" srcId="{739D71B0-F7B8-4ACF-A6A9-49DB2E770AB3}" destId="{86E693FE-76BA-4B08-911D-5179D6FBA582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83CFDC-AB9A-4338-9D47-CEB6EDB4F2D9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FAC225-1CED-4FC8-91B2-AC74B02BFD6F}">
      <dgm:prSet phldrT="[Текст]" custT="1"/>
      <dgm:spPr/>
      <dgm:t>
        <a:bodyPr/>
        <a:lstStyle/>
        <a:p>
          <a:r>
            <a:rPr lang="ru-RU" sz="3000" u="sng" dirty="0">
              <a:solidFill>
                <a:srgbClr val="004C64"/>
              </a:solidFill>
              <a:latin typeface="Bahnschrift SemiCondensed" panose="020B0502040204020203" pitchFamily="34" charset="0"/>
            </a:rPr>
            <a:t>Инициатор и организатор </a:t>
          </a:r>
          <a:r>
            <a:rPr lang="ru-RU" sz="3000" dirty="0">
              <a:solidFill>
                <a:srgbClr val="004C64"/>
              </a:solidFill>
              <a:latin typeface="Bahnschrift SemiCondensed" panose="020B0502040204020203" pitchFamily="34" charset="0"/>
            </a:rPr>
            <a:t>- агентство</a:t>
          </a:r>
        </a:p>
      </dgm:t>
    </dgm:pt>
    <dgm:pt modelId="{F3229C4B-2F70-4F70-B55E-102D81CDABFC}" type="parTrans" cxnId="{C7734A02-0B15-453A-95D2-63CB821132E7}">
      <dgm:prSet/>
      <dgm:spPr/>
      <dgm:t>
        <a:bodyPr/>
        <a:lstStyle/>
        <a:p>
          <a:endParaRPr lang="ru-RU">
            <a:latin typeface="Bahnschrift SemiCondensed" panose="020B0502040204020203" pitchFamily="34" charset="0"/>
          </a:endParaRPr>
        </a:p>
      </dgm:t>
    </dgm:pt>
    <dgm:pt modelId="{F41FD512-EBD4-4131-B1F6-721EFE25940D}" type="sibTrans" cxnId="{C7734A02-0B15-453A-95D2-63CB821132E7}">
      <dgm:prSet/>
      <dgm:spPr/>
      <dgm:t>
        <a:bodyPr/>
        <a:lstStyle/>
        <a:p>
          <a:endParaRPr lang="ru-RU">
            <a:latin typeface="Bahnschrift SemiCondensed" panose="020B0502040204020203" pitchFamily="34" charset="0"/>
          </a:endParaRPr>
        </a:p>
      </dgm:t>
    </dgm:pt>
    <dgm:pt modelId="{131D4C8E-AE47-4F5B-A518-F6E203B879D1}">
      <dgm:prSet phldrT="[Текст]" custT="1"/>
      <dgm:spPr/>
      <dgm:t>
        <a:bodyPr/>
        <a:lstStyle/>
        <a:p>
          <a:endParaRPr lang="ru-RU" sz="3600" dirty="0">
            <a:solidFill>
              <a:srgbClr val="004C64"/>
            </a:solidFill>
            <a:latin typeface="Bahnschrift SemiCondensed" panose="020B0502040204020203" pitchFamily="34" charset="0"/>
          </a:endParaRPr>
        </a:p>
      </dgm:t>
    </dgm:pt>
    <dgm:pt modelId="{100AFF68-10EB-43F0-9BDF-E8F781F9232D}" type="parTrans" cxnId="{D15BA8E9-6390-4B3B-9C44-34B4EF21CC33}">
      <dgm:prSet/>
      <dgm:spPr/>
      <dgm:t>
        <a:bodyPr/>
        <a:lstStyle/>
        <a:p>
          <a:endParaRPr lang="ru-RU"/>
        </a:p>
      </dgm:t>
    </dgm:pt>
    <dgm:pt modelId="{CFFC5EE4-5A14-45B4-8B5D-2BC858F7D924}" type="sibTrans" cxnId="{D15BA8E9-6390-4B3B-9C44-34B4EF21CC33}">
      <dgm:prSet/>
      <dgm:spPr/>
      <dgm:t>
        <a:bodyPr/>
        <a:lstStyle/>
        <a:p>
          <a:endParaRPr lang="ru-RU"/>
        </a:p>
      </dgm:t>
    </dgm:pt>
    <dgm:pt modelId="{0D930611-98BD-47F5-9381-139E8F5351EE}" type="pres">
      <dgm:prSet presAssocID="{5283CFDC-AB9A-4338-9D47-CEB6EDB4F2D9}" presName="Name0" presStyleCnt="0">
        <dgm:presLayoutVars>
          <dgm:dir/>
          <dgm:resizeHandles val="exact"/>
        </dgm:presLayoutVars>
      </dgm:prSet>
      <dgm:spPr/>
    </dgm:pt>
    <dgm:pt modelId="{FD9DC244-E3AD-4131-B830-90F24B80D37D}" type="pres">
      <dgm:prSet presAssocID="{32FAC225-1CED-4FC8-91B2-AC74B02BFD6F}" presName="compNode" presStyleCnt="0"/>
      <dgm:spPr/>
    </dgm:pt>
    <dgm:pt modelId="{89DBA855-D825-47E8-B61D-C1C8A3D67907}" type="pres">
      <dgm:prSet presAssocID="{32FAC225-1CED-4FC8-91B2-AC74B02BFD6F}" presName="pictRect" presStyleLbl="node1" presStyleIdx="0" presStyleCnt="2" custScaleX="13395" custScaleY="18357" custLinFactNeighborX="3901" custLinFactNeighborY="-8271"/>
      <dgm:spPr>
        <a:solidFill>
          <a:srgbClr val="07ABE4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73DCD3B-E175-48C9-B223-72AF549271C5}" type="pres">
      <dgm:prSet presAssocID="{32FAC225-1CED-4FC8-91B2-AC74B02BFD6F}" presName="textRect" presStyleLbl="revTx" presStyleIdx="0" presStyleCnt="2" custScaleX="150108" custScaleY="183182" custLinFactNeighborX="3086" custLinFactNeighborY="-8467">
        <dgm:presLayoutVars>
          <dgm:bulletEnabled val="1"/>
        </dgm:presLayoutVars>
      </dgm:prSet>
      <dgm:spPr/>
    </dgm:pt>
    <dgm:pt modelId="{0B75ED61-E408-475A-94E9-4F5EE7BB367C}" type="pres">
      <dgm:prSet presAssocID="{F41FD512-EBD4-4131-B1F6-721EFE25940D}" presName="sibTrans" presStyleLbl="sibTrans2D1" presStyleIdx="0" presStyleCnt="0"/>
      <dgm:spPr/>
    </dgm:pt>
    <dgm:pt modelId="{739D71B0-F7B8-4ACF-A6A9-49DB2E770AB3}" type="pres">
      <dgm:prSet presAssocID="{131D4C8E-AE47-4F5B-A518-F6E203B879D1}" presName="compNode" presStyleCnt="0"/>
      <dgm:spPr/>
    </dgm:pt>
    <dgm:pt modelId="{BD9A3F82-96FF-481F-ACB7-3148933A3B77}" type="pres">
      <dgm:prSet presAssocID="{131D4C8E-AE47-4F5B-A518-F6E203B879D1}" presName="pictRect" presStyleLbl="node1" presStyleIdx="1" presStyleCnt="2" custScaleX="13395" custScaleY="18357" custLinFactNeighborX="-1330" custLinFactNeighborY="-8271"/>
      <dgm:spPr>
        <a:solidFill>
          <a:srgbClr val="07ABE4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86E693FE-76BA-4B08-911D-5179D6FBA582}" type="pres">
      <dgm:prSet presAssocID="{131D4C8E-AE47-4F5B-A518-F6E203B879D1}" presName="textRect" presStyleLbl="revTx" presStyleIdx="1" presStyleCnt="2" custScaleX="150292" custScaleY="183182" custLinFactNeighborX="-386" custLinFactNeighborY="-23947">
        <dgm:presLayoutVars>
          <dgm:bulletEnabled val="1"/>
        </dgm:presLayoutVars>
      </dgm:prSet>
      <dgm:spPr/>
    </dgm:pt>
  </dgm:ptLst>
  <dgm:cxnLst>
    <dgm:cxn modelId="{31295B02-45FE-4D3C-922F-C3F775A2326A}" type="presOf" srcId="{32FAC225-1CED-4FC8-91B2-AC74B02BFD6F}" destId="{273DCD3B-E175-48C9-B223-72AF549271C5}" srcOrd="0" destOrd="0" presId="urn:microsoft.com/office/officeart/2005/8/layout/pList1"/>
    <dgm:cxn modelId="{C7734A02-0B15-453A-95D2-63CB821132E7}" srcId="{5283CFDC-AB9A-4338-9D47-CEB6EDB4F2D9}" destId="{32FAC225-1CED-4FC8-91B2-AC74B02BFD6F}" srcOrd="0" destOrd="0" parTransId="{F3229C4B-2F70-4F70-B55E-102D81CDABFC}" sibTransId="{F41FD512-EBD4-4131-B1F6-721EFE25940D}"/>
    <dgm:cxn modelId="{815CA523-EF91-4DA3-8E9C-7B01F11AD473}" type="presOf" srcId="{5283CFDC-AB9A-4338-9D47-CEB6EDB4F2D9}" destId="{0D930611-98BD-47F5-9381-139E8F5351EE}" srcOrd="0" destOrd="0" presId="urn:microsoft.com/office/officeart/2005/8/layout/pList1"/>
    <dgm:cxn modelId="{5483152E-F482-4C96-A79B-17430ABFC91A}" type="presOf" srcId="{131D4C8E-AE47-4F5B-A518-F6E203B879D1}" destId="{86E693FE-76BA-4B08-911D-5179D6FBA582}" srcOrd="0" destOrd="0" presId="urn:microsoft.com/office/officeart/2005/8/layout/pList1"/>
    <dgm:cxn modelId="{F89AD170-F2F2-4647-91FD-C73CB7FAA328}" type="presOf" srcId="{F41FD512-EBD4-4131-B1F6-721EFE25940D}" destId="{0B75ED61-E408-475A-94E9-4F5EE7BB367C}" srcOrd="0" destOrd="0" presId="urn:microsoft.com/office/officeart/2005/8/layout/pList1"/>
    <dgm:cxn modelId="{D15BA8E9-6390-4B3B-9C44-34B4EF21CC33}" srcId="{5283CFDC-AB9A-4338-9D47-CEB6EDB4F2D9}" destId="{131D4C8E-AE47-4F5B-A518-F6E203B879D1}" srcOrd="1" destOrd="0" parTransId="{100AFF68-10EB-43F0-9BDF-E8F781F9232D}" sibTransId="{CFFC5EE4-5A14-45B4-8B5D-2BC858F7D924}"/>
    <dgm:cxn modelId="{72D45C34-29E6-4D88-AD62-52985C3C0A84}" type="presParOf" srcId="{0D930611-98BD-47F5-9381-139E8F5351EE}" destId="{FD9DC244-E3AD-4131-B830-90F24B80D37D}" srcOrd="0" destOrd="0" presId="urn:microsoft.com/office/officeart/2005/8/layout/pList1"/>
    <dgm:cxn modelId="{499BBCDC-80A2-49EB-8308-3597CB30657E}" type="presParOf" srcId="{FD9DC244-E3AD-4131-B830-90F24B80D37D}" destId="{89DBA855-D825-47E8-B61D-C1C8A3D67907}" srcOrd="0" destOrd="0" presId="urn:microsoft.com/office/officeart/2005/8/layout/pList1"/>
    <dgm:cxn modelId="{C48FD49F-7BAD-429B-BD1B-4111B3A8C204}" type="presParOf" srcId="{FD9DC244-E3AD-4131-B830-90F24B80D37D}" destId="{273DCD3B-E175-48C9-B223-72AF549271C5}" srcOrd="1" destOrd="0" presId="urn:microsoft.com/office/officeart/2005/8/layout/pList1"/>
    <dgm:cxn modelId="{75F1B8C2-F2EA-4DA6-98C9-ACB0C684655F}" type="presParOf" srcId="{0D930611-98BD-47F5-9381-139E8F5351EE}" destId="{0B75ED61-E408-475A-94E9-4F5EE7BB367C}" srcOrd="1" destOrd="0" presId="urn:microsoft.com/office/officeart/2005/8/layout/pList1"/>
    <dgm:cxn modelId="{6A1B817E-1887-48FF-A730-4AFB1557551D}" type="presParOf" srcId="{0D930611-98BD-47F5-9381-139E8F5351EE}" destId="{739D71B0-F7B8-4ACF-A6A9-49DB2E770AB3}" srcOrd="2" destOrd="0" presId="urn:microsoft.com/office/officeart/2005/8/layout/pList1"/>
    <dgm:cxn modelId="{E6F5386A-538B-4C49-A4ED-40060F340554}" type="presParOf" srcId="{739D71B0-F7B8-4ACF-A6A9-49DB2E770AB3}" destId="{BD9A3F82-96FF-481F-ACB7-3148933A3B77}" srcOrd="0" destOrd="0" presId="urn:microsoft.com/office/officeart/2005/8/layout/pList1"/>
    <dgm:cxn modelId="{9C763254-2633-48A3-97C3-4A5F01FE880C}" type="presParOf" srcId="{739D71B0-F7B8-4ACF-A6A9-49DB2E770AB3}" destId="{86E693FE-76BA-4B08-911D-5179D6FBA582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DBA855-D825-47E8-B61D-C1C8A3D67907}">
      <dsp:nvSpPr>
        <dsp:cNvPr id="0" name=""/>
        <dsp:cNvSpPr/>
      </dsp:nvSpPr>
      <dsp:spPr>
        <a:xfrm>
          <a:off x="1486730" y="0"/>
          <a:ext cx="2091734" cy="1708468"/>
        </a:xfrm>
        <a:prstGeom prst="roundRect">
          <a:avLst/>
        </a:prstGeom>
        <a:solidFill>
          <a:srgbClr val="07ABE4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DCD3B-E175-48C9-B223-72AF549271C5}">
      <dsp:nvSpPr>
        <dsp:cNvPr id="0" name=""/>
        <dsp:cNvSpPr/>
      </dsp:nvSpPr>
      <dsp:spPr>
        <a:xfrm>
          <a:off x="16325" y="1712397"/>
          <a:ext cx="5063771" cy="2626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0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solidFill>
                <a:srgbClr val="004C64"/>
              </a:solidFill>
              <a:latin typeface="Bahnschrift SemiCondensed" panose="020B0502040204020203" pitchFamily="34" charset="0"/>
            </a:rPr>
            <a:t>Результативность </a:t>
          </a:r>
          <a:br>
            <a:rPr lang="ru-RU" sz="3200" kern="1200" dirty="0">
              <a:solidFill>
                <a:srgbClr val="004C64"/>
              </a:solidFill>
              <a:latin typeface="Bahnschrift SemiCondensed" panose="020B0502040204020203" pitchFamily="34" charset="0"/>
            </a:rPr>
          </a:br>
          <a:r>
            <a:rPr lang="ru-RU" sz="3200" kern="1200" dirty="0">
              <a:solidFill>
                <a:srgbClr val="004C64"/>
              </a:solidFill>
              <a:latin typeface="Bahnschrift SemiCondensed" panose="020B0502040204020203" pitchFamily="34" charset="0"/>
            </a:rPr>
            <a:t>и эффективность</a:t>
          </a:r>
          <a:br>
            <a:rPr lang="ru-RU" sz="3200" kern="1200" dirty="0">
              <a:solidFill>
                <a:srgbClr val="004C64"/>
              </a:solidFill>
              <a:latin typeface="Bahnschrift SemiCondensed" panose="020B0502040204020203" pitchFamily="34" charset="0"/>
            </a:rPr>
          </a:br>
          <a:r>
            <a:rPr lang="ru-RU" sz="3000" kern="1200" dirty="0">
              <a:solidFill>
                <a:srgbClr val="004C64"/>
              </a:solidFill>
              <a:latin typeface="Bahnschrift SemiCondensed" panose="020B0502040204020203" pitchFamily="34" charset="0"/>
            </a:rPr>
            <a:t> </a:t>
          </a:r>
          <a:r>
            <a:rPr lang="ru-RU" sz="2000" kern="1200" dirty="0">
              <a:solidFill>
                <a:srgbClr val="004C64"/>
              </a:solidFill>
              <a:latin typeface="Bahnschrift SemiCondensed" panose="020B0502040204020203" pitchFamily="34" charset="0"/>
            </a:rPr>
            <a:t>(особенно для небольших учреждений)</a:t>
          </a:r>
        </a:p>
      </dsp:txBody>
      <dsp:txXfrm>
        <a:off x="16325" y="1712397"/>
        <a:ext cx="5063771" cy="2626475"/>
      </dsp:txXfrm>
    </dsp:sp>
    <dsp:sp modelId="{BD9A3F82-96FF-481F-ACB7-3148933A3B77}">
      <dsp:nvSpPr>
        <dsp:cNvPr id="0" name=""/>
        <dsp:cNvSpPr/>
      </dsp:nvSpPr>
      <dsp:spPr>
        <a:xfrm>
          <a:off x="6858952" y="656"/>
          <a:ext cx="2091734" cy="1708468"/>
        </a:xfrm>
        <a:prstGeom prst="roundRect">
          <a:avLst/>
        </a:prstGeom>
        <a:solidFill>
          <a:srgbClr val="07ABE4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E693FE-76BA-4B08-911D-5179D6FBA582}">
      <dsp:nvSpPr>
        <dsp:cNvPr id="0" name=""/>
        <dsp:cNvSpPr/>
      </dsp:nvSpPr>
      <dsp:spPr>
        <a:xfrm>
          <a:off x="5436198" y="1803616"/>
          <a:ext cx="5063771" cy="2626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0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solidFill>
                <a:srgbClr val="004C64"/>
              </a:solidFill>
              <a:latin typeface="Bahnschrift SemiCondensed" panose="020B0502040204020203" pitchFamily="34" charset="0"/>
            </a:rPr>
            <a:t>Экономия трудозатрат специалистов </a:t>
          </a:r>
          <a:br>
            <a:rPr lang="ru-RU" sz="3200" kern="1200" dirty="0">
              <a:solidFill>
                <a:srgbClr val="004C64"/>
              </a:solidFill>
              <a:latin typeface="Bahnschrift SemiCondensed" panose="020B0502040204020203" pitchFamily="34" charset="0"/>
            </a:rPr>
          </a:br>
          <a:r>
            <a:rPr lang="ru-RU" sz="2000" kern="1200" dirty="0">
              <a:solidFill>
                <a:srgbClr val="004C64"/>
              </a:solidFill>
              <a:latin typeface="Bahnschrift SemiCondensed" panose="020B0502040204020203" pitchFamily="34" charset="0"/>
            </a:rPr>
            <a:t>(как заказчиков, так и агентства)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000" kern="1200" dirty="0">
            <a:solidFill>
              <a:srgbClr val="004C64"/>
            </a:solidFill>
            <a:latin typeface="Bahnschrift SemiCondensed" panose="020B0502040204020203" pitchFamily="34" charset="0"/>
          </a:endParaRPr>
        </a:p>
      </dsp:txBody>
      <dsp:txXfrm>
        <a:off x="5436198" y="1803616"/>
        <a:ext cx="5063771" cy="26264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DBA855-D825-47E8-B61D-C1C8A3D67907}">
      <dsp:nvSpPr>
        <dsp:cNvPr id="0" name=""/>
        <dsp:cNvSpPr/>
      </dsp:nvSpPr>
      <dsp:spPr>
        <a:xfrm>
          <a:off x="2838423" y="341061"/>
          <a:ext cx="526076" cy="496738"/>
        </a:xfrm>
        <a:prstGeom prst="roundRect">
          <a:avLst/>
        </a:prstGeom>
        <a:solidFill>
          <a:srgbClr val="07ABE4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DCD3B-E175-48C9-B223-72AF549271C5}">
      <dsp:nvSpPr>
        <dsp:cNvPr id="0" name=""/>
        <dsp:cNvSpPr/>
      </dsp:nvSpPr>
      <dsp:spPr>
        <a:xfrm>
          <a:off x="121773" y="1436856"/>
          <a:ext cx="5895360" cy="2669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u="sng" kern="1200" dirty="0">
              <a:solidFill>
                <a:srgbClr val="004C64"/>
              </a:solidFill>
              <a:latin typeface="Bahnschrift SemiCondensed" panose="020B0502040204020203" pitchFamily="34" charset="0"/>
            </a:rPr>
            <a:t>Инициатор и организатор </a:t>
          </a:r>
          <a:r>
            <a:rPr lang="ru-RU" sz="3000" kern="1200" dirty="0">
              <a:solidFill>
                <a:srgbClr val="004C64"/>
              </a:solidFill>
              <a:latin typeface="Bahnschrift SemiCondensed" panose="020B0502040204020203" pitchFamily="34" charset="0"/>
            </a:rPr>
            <a:t>- агентство</a:t>
          </a:r>
        </a:p>
      </dsp:txBody>
      <dsp:txXfrm>
        <a:off x="121773" y="1436856"/>
        <a:ext cx="5895360" cy="2669089"/>
      </dsp:txXfrm>
    </dsp:sp>
    <dsp:sp modelId="{BD9A3F82-96FF-481F-ACB7-3148933A3B77}">
      <dsp:nvSpPr>
        <dsp:cNvPr id="0" name=""/>
        <dsp:cNvSpPr/>
      </dsp:nvSpPr>
      <dsp:spPr>
        <a:xfrm>
          <a:off x="8924860" y="341061"/>
          <a:ext cx="526076" cy="496738"/>
        </a:xfrm>
        <a:prstGeom prst="roundRect">
          <a:avLst/>
        </a:prstGeom>
        <a:solidFill>
          <a:srgbClr val="07ABE4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E693FE-76BA-4B08-911D-5179D6FBA582}">
      <dsp:nvSpPr>
        <dsp:cNvPr id="0" name=""/>
        <dsp:cNvSpPr/>
      </dsp:nvSpPr>
      <dsp:spPr>
        <a:xfrm>
          <a:off x="6273680" y="1211301"/>
          <a:ext cx="5902586" cy="2669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0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 dirty="0">
            <a:solidFill>
              <a:srgbClr val="004C64"/>
            </a:solidFill>
            <a:latin typeface="Bahnschrift SemiCondensed" panose="020B0502040204020203" pitchFamily="34" charset="0"/>
          </a:endParaRPr>
        </a:p>
      </dsp:txBody>
      <dsp:txXfrm>
        <a:off x="6273680" y="1211301"/>
        <a:ext cx="5902586" cy="2669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51E982-290A-4691-BC28-E6A6663D8B44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31662A-80B3-4AC0-B8AD-4D5F15AEE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5534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C173-E744-4D7D-920D-EF3DB3657101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48EB-1C8F-4D59-A319-D78C89AFA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823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C173-E744-4D7D-920D-EF3DB3657101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48EB-1C8F-4D59-A319-D78C89AFA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17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C173-E744-4D7D-920D-EF3DB3657101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48EB-1C8F-4D59-A319-D78C89AFA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772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C173-E744-4D7D-920D-EF3DB3657101}" type="datetimeFigureOut">
              <a:rPr lang="ru-RU" smtClean="0"/>
              <a:t>30.05.2023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48EB-1C8F-4D59-A319-D78C89AFA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85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C173-E744-4D7D-920D-EF3DB3657101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48EB-1C8F-4D59-A319-D78C89AFA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909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C173-E744-4D7D-920D-EF3DB3657101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48EB-1C8F-4D59-A319-D78C89AFA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563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C173-E744-4D7D-920D-EF3DB3657101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48EB-1C8F-4D59-A319-D78C89AFA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75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C173-E744-4D7D-920D-EF3DB3657101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48EB-1C8F-4D59-A319-D78C89AFA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089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C173-E744-4D7D-920D-EF3DB3657101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48EB-1C8F-4D59-A319-D78C89AFA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589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C173-E744-4D7D-920D-EF3DB3657101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48EB-1C8F-4D59-A319-D78C89AFA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076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C173-E744-4D7D-920D-EF3DB3657101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48EB-1C8F-4D59-A319-D78C89AFA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754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DC173-E744-4D7D-920D-EF3DB3657101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848EB-1C8F-4D59-A319-D78C89AFA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089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slideLayout" Target="../slideLayouts/slideLayout2.xml" /><Relationship Id="rId1" Type="http://schemas.openxmlformats.org/officeDocument/2006/relationships/themeOverride" Target="../theme/themeOverride9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 /><Relationship Id="rId1" Type="http://schemas.openxmlformats.org/officeDocument/2006/relationships/themeOverride" Target="../theme/themeOverride10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 /><Relationship Id="rId1" Type="http://schemas.openxmlformats.org/officeDocument/2006/relationships/themeOverride" Target="../theme/themeOverride11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 /><Relationship Id="rId1" Type="http://schemas.openxmlformats.org/officeDocument/2006/relationships/themeOverride" Target="../theme/themeOverride1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 /><Relationship Id="rId1" Type="http://schemas.openxmlformats.org/officeDocument/2006/relationships/themeOverride" Target="../theme/themeOverride13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slideLayout" Target="../slideLayouts/slideLayout2.xml" /><Relationship Id="rId1" Type="http://schemas.openxmlformats.org/officeDocument/2006/relationships/themeOverride" Target="../theme/themeOverride14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 /><Relationship Id="rId7" Type="http://schemas.microsoft.com/office/2007/relationships/diagramDrawing" Target="../diagrams/drawing1.xml" /><Relationship Id="rId2" Type="http://schemas.openxmlformats.org/officeDocument/2006/relationships/slideLayout" Target="../slideLayouts/slideLayout2.xml" /><Relationship Id="rId1" Type="http://schemas.openxmlformats.org/officeDocument/2006/relationships/themeOverride" Target="../theme/themeOverride1.xml" /><Relationship Id="rId6" Type="http://schemas.openxmlformats.org/officeDocument/2006/relationships/diagramColors" Target="../diagrams/colors1.xml" /><Relationship Id="rId5" Type="http://schemas.openxmlformats.org/officeDocument/2006/relationships/diagramQuickStyle" Target="../diagrams/quickStyle1.xml" /><Relationship Id="rId4" Type="http://schemas.openxmlformats.org/officeDocument/2006/relationships/diagramLayout" Target="../diagrams/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 /><Relationship Id="rId1" Type="http://schemas.openxmlformats.org/officeDocument/2006/relationships/themeOverride" Target="../theme/themeOverride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 /><Relationship Id="rId1" Type="http://schemas.openxmlformats.org/officeDocument/2006/relationships/themeOverride" Target="../theme/themeOverride3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 /><Relationship Id="rId7" Type="http://schemas.microsoft.com/office/2007/relationships/diagramDrawing" Target="../diagrams/drawing2.xml" /><Relationship Id="rId2" Type="http://schemas.openxmlformats.org/officeDocument/2006/relationships/slideLayout" Target="../slideLayouts/slideLayout2.xml" /><Relationship Id="rId1" Type="http://schemas.openxmlformats.org/officeDocument/2006/relationships/themeOverride" Target="../theme/themeOverride4.xml" /><Relationship Id="rId6" Type="http://schemas.openxmlformats.org/officeDocument/2006/relationships/diagramColors" Target="../diagrams/colors2.xml" /><Relationship Id="rId5" Type="http://schemas.openxmlformats.org/officeDocument/2006/relationships/diagramQuickStyle" Target="../diagrams/quickStyle2.xml" /><Relationship Id="rId4" Type="http://schemas.openxmlformats.org/officeDocument/2006/relationships/diagramLayout" Target="../diagrams/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 /><Relationship Id="rId1" Type="http://schemas.openxmlformats.org/officeDocument/2006/relationships/themeOverride" Target="../theme/themeOverride5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slideLayout" Target="../slideLayouts/slideLayout2.xml" /><Relationship Id="rId1" Type="http://schemas.openxmlformats.org/officeDocument/2006/relationships/themeOverride" Target="../theme/themeOverride6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 /><Relationship Id="rId1" Type="http://schemas.openxmlformats.org/officeDocument/2006/relationships/themeOverride" Target="../theme/themeOverride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 /><Relationship Id="rId1" Type="http://schemas.openxmlformats.org/officeDocument/2006/relationships/themeOverride" Target="../theme/themeOverride8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0839" y="-1"/>
            <a:ext cx="3169561" cy="6867526"/>
          </a:xfrm>
          <a:prstGeom prst="rect">
            <a:avLst/>
          </a:prstGeom>
          <a:gradFill flip="none" rotWithShape="1">
            <a:gsLst>
              <a:gs pos="74000">
                <a:srgbClr val="003C99"/>
              </a:gs>
              <a:gs pos="83000">
                <a:schemeClr val="accent5">
                  <a:lumMod val="75000"/>
                </a:schemeClr>
              </a:gs>
              <a:gs pos="100000">
                <a:srgbClr val="8DD8F7"/>
              </a:gs>
            </a:gsLst>
            <a:lin ang="0" scaled="1"/>
            <a:tileRect/>
          </a:gradFill>
          <a:ln>
            <a:noFill/>
          </a:ln>
          <a:effectLst>
            <a:outerShdw blurRad="889000" dist="50800" dir="5400000" sx="104000" sy="104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38820" t="1160" r="37785" b="4811"/>
          <a:stretch/>
        </p:blipFill>
        <p:spPr>
          <a:xfrm>
            <a:off x="0" y="0"/>
            <a:ext cx="2867025" cy="6867525"/>
          </a:xfrm>
          <a:prstGeom prst="rect">
            <a:avLst/>
          </a:prstGeom>
          <a:effectLst>
            <a:outerShdw blurRad="1066800" dist="50800" dir="5400000" sx="111000" sy="111000" algn="ctr" rotWithShape="0">
              <a:srgbClr val="000000">
                <a:alpha val="37000"/>
              </a:srgbClr>
            </a:outerShdw>
          </a:effectLst>
        </p:spPr>
      </p:pic>
      <p:sp>
        <p:nvSpPr>
          <p:cNvPr id="6" name="Трапеция 5"/>
          <p:cNvSpPr/>
          <p:nvPr/>
        </p:nvSpPr>
        <p:spPr>
          <a:xfrm>
            <a:off x="4903603" y="4970463"/>
            <a:ext cx="9671702" cy="1111360"/>
          </a:xfrm>
          <a:prstGeom prst="trapezoid">
            <a:avLst>
              <a:gd name="adj" fmla="val 84007"/>
            </a:avLst>
          </a:prstGeom>
          <a:solidFill>
            <a:srgbClr val="00ADEF"/>
          </a:solidFill>
          <a:ln>
            <a:noFill/>
          </a:ln>
          <a:effectLst>
            <a:outerShdw blurRad="1130300" dist="38100" dir="8100000" sx="103000" sy="103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13809" y="1275566"/>
            <a:ext cx="8285421" cy="3033196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2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Особенности организации  </a:t>
            </a:r>
          </a:p>
          <a:p>
            <a:r>
              <a:rPr lang="ru-RU" sz="52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совместных закупок</a:t>
            </a:r>
          </a:p>
          <a:p>
            <a:br>
              <a:rPr lang="ru-RU" sz="52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</a:br>
            <a:r>
              <a:rPr lang="ru-RU" sz="52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Опыт Красноярского края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6096000" y="4970463"/>
            <a:ext cx="5724525" cy="1111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3200" dirty="0" err="1">
                <a:solidFill>
                  <a:schemeClr val="bg1"/>
                </a:solidFill>
                <a:latin typeface="Bahnschrift SemiCondensed" panose="020B0502040204020203" pitchFamily="34" charset="0"/>
              </a:rPr>
              <a:t>Вразовская</a:t>
            </a:r>
            <a:r>
              <a:rPr lang="ru-RU" sz="3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 Марина Валерьевна,</a:t>
            </a:r>
          </a:p>
          <a:p>
            <a:pPr marL="0" indent="0" algn="r">
              <a:buNone/>
            </a:pPr>
            <a:r>
              <a:rPr lang="ru-RU" sz="3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руководитель</a:t>
            </a:r>
          </a:p>
          <a:p>
            <a:pPr marL="0" indent="0" algn="r">
              <a:buNone/>
            </a:pPr>
            <a:endParaRPr lang="ru-RU" dirty="0">
              <a:solidFill>
                <a:schemeClr val="bg1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49662" y="-1"/>
            <a:ext cx="4642338" cy="432975"/>
          </a:xfrm>
          <a:prstGeom prst="rect">
            <a:avLst/>
          </a:prstGeom>
          <a:solidFill>
            <a:srgbClr val="0EADE7"/>
          </a:solidFill>
          <a:ln>
            <a:noFill/>
          </a:ln>
          <a:effectLst>
            <a:outerShdw blurRad="9271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7973072" y="57540"/>
            <a:ext cx="4480743" cy="294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Агентство государственного заказа Красноярского края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1306" y="-3837"/>
            <a:ext cx="341766" cy="41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209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7910549" y="6416047"/>
            <a:ext cx="4480743" cy="294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Агентство государственного заказа Красноярского края</a:t>
            </a:r>
          </a:p>
        </p:txBody>
      </p:sp>
      <p:sp>
        <p:nvSpPr>
          <p:cNvPr id="9" name="Трапеция 8"/>
          <p:cNvSpPr/>
          <p:nvPr/>
        </p:nvSpPr>
        <p:spPr>
          <a:xfrm>
            <a:off x="-950123" y="380595"/>
            <a:ext cx="10946977" cy="1146901"/>
          </a:xfrm>
          <a:prstGeom prst="trapezoid">
            <a:avLst>
              <a:gd name="adj" fmla="val 84007"/>
            </a:avLst>
          </a:prstGeom>
          <a:solidFill>
            <a:srgbClr val="0180B1"/>
          </a:solidFill>
          <a:ln>
            <a:noFill/>
          </a:ln>
          <a:effectLst>
            <a:outerShdw blurRad="1130300" dist="38100" dir="8100000" sx="103000" sy="103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8100" y="291263"/>
            <a:ext cx="99587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Пример мониторинга</a:t>
            </a:r>
            <a:br>
              <a:rPr lang="ru-RU" dirty="0">
                <a:solidFill>
                  <a:schemeClr val="bg1"/>
                </a:solidFill>
                <a:latin typeface="Bahnschrift SemiCondensed" panose="020B0502040204020203" pitchFamily="34" charset="0"/>
              </a:rPr>
            </a:br>
            <a:r>
              <a:rPr lang="ru-RU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 для обоснования НМЦК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340" t="21707" r="26256" b="21653"/>
          <a:stretch/>
        </p:blipFill>
        <p:spPr>
          <a:xfrm>
            <a:off x="930962" y="1616826"/>
            <a:ext cx="10126830" cy="479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037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7910549" y="6416047"/>
            <a:ext cx="4480743" cy="294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Агентство государственного заказа Красноярского края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04863" y="2029885"/>
            <a:ext cx="7782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Условия закупок (при поставке товаров):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1067" y="2990694"/>
            <a:ext cx="55986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Шаблонные (не изменяются):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7729" y="2985107"/>
            <a:ext cx="4860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Изменяемые заказчиком:</a:t>
            </a:r>
          </a:p>
        </p:txBody>
      </p:sp>
      <p:sp>
        <p:nvSpPr>
          <p:cNvPr id="12" name="Freeform 54"/>
          <p:cNvSpPr>
            <a:spLocks noEditPoints="1"/>
          </p:cNvSpPr>
          <p:nvPr/>
        </p:nvSpPr>
        <p:spPr bwMode="auto">
          <a:xfrm>
            <a:off x="394973" y="2985107"/>
            <a:ext cx="427926" cy="528377"/>
          </a:xfrm>
          <a:custGeom>
            <a:avLst/>
            <a:gdLst>
              <a:gd name="T0" fmla="*/ 318630 w 208"/>
              <a:gd name="T1" fmla="*/ 417512 h 256"/>
              <a:gd name="T2" fmla="*/ 19508 w 208"/>
              <a:gd name="T3" fmla="*/ 417512 h 256"/>
              <a:gd name="T4" fmla="*/ 0 w 208"/>
              <a:gd name="T5" fmla="*/ 397941 h 256"/>
              <a:gd name="T6" fmla="*/ 0 w 208"/>
              <a:gd name="T7" fmla="*/ 228327 h 256"/>
              <a:gd name="T8" fmla="*/ 19508 w 208"/>
              <a:gd name="T9" fmla="*/ 208756 h 256"/>
              <a:gd name="T10" fmla="*/ 52021 w 208"/>
              <a:gd name="T11" fmla="*/ 208756 h 256"/>
              <a:gd name="T12" fmla="*/ 52021 w 208"/>
              <a:gd name="T13" fmla="*/ 117425 h 256"/>
              <a:gd name="T14" fmla="*/ 169069 w 208"/>
              <a:gd name="T15" fmla="*/ 0 h 256"/>
              <a:gd name="T16" fmla="*/ 286117 w 208"/>
              <a:gd name="T17" fmla="*/ 117425 h 256"/>
              <a:gd name="T18" fmla="*/ 286117 w 208"/>
              <a:gd name="T19" fmla="*/ 208756 h 256"/>
              <a:gd name="T20" fmla="*/ 318630 w 208"/>
              <a:gd name="T21" fmla="*/ 208756 h 256"/>
              <a:gd name="T22" fmla="*/ 338138 w 208"/>
              <a:gd name="T23" fmla="*/ 228327 h 256"/>
              <a:gd name="T24" fmla="*/ 338138 w 208"/>
              <a:gd name="T25" fmla="*/ 397941 h 256"/>
              <a:gd name="T26" fmla="*/ 318630 w 208"/>
              <a:gd name="T27" fmla="*/ 417512 h 256"/>
              <a:gd name="T28" fmla="*/ 149561 w 208"/>
              <a:gd name="T29" fmla="*/ 321289 h 256"/>
              <a:gd name="T30" fmla="*/ 149561 w 208"/>
              <a:gd name="T31" fmla="*/ 358799 h 256"/>
              <a:gd name="T32" fmla="*/ 169069 w 208"/>
              <a:gd name="T33" fmla="*/ 378370 h 256"/>
              <a:gd name="T34" fmla="*/ 188577 w 208"/>
              <a:gd name="T35" fmla="*/ 358799 h 256"/>
              <a:gd name="T36" fmla="*/ 188577 w 208"/>
              <a:gd name="T37" fmla="*/ 321289 h 256"/>
              <a:gd name="T38" fmla="*/ 208085 w 208"/>
              <a:gd name="T39" fmla="*/ 287040 h 256"/>
              <a:gd name="T40" fmla="*/ 169069 w 208"/>
              <a:gd name="T41" fmla="*/ 247898 h 256"/>
              <a:gd name="T42" fmla="*/ 130053 w 208"/>
              <a:gd name="T43" fmla="*/ 287040 h 256"/>
              <a:gd name="T44" fmla="*/ 149561 w 208"/>
              <a:gd name="T45" fmla="*/ 321289 h 256"/>
              <a:gd name="T46" fmla="*/ 247101 w 208"/>
              <a:gd name="T47" fmla="*/ 117425 h 256"/>
              <a:gd name="T48" fmla="*/ 169069 w 208"/>
              <a:gd name="T49" fmla="*/ 39142 h 256"/>
              <a:gd name="T50" fmla="*/ 91037 w 208"/>
              <a:gd name="T51" fmla="*/ 117425 h 256"/>
              <a:gd name="T52" fmla="*/ 91037 w 208"/>
              <a:gd name="T53" fmla="*/ 208756 h 256"/>
              <a:gd name="T54" fmla="*/ 247101 w 208"/>
              <a:gd name="T55" fmla="*/ 208756 h 256"/>
              <a:gd name="T56" fmla="*/ 247101 w 208"/>
              <a:gd name="T57" fmla="*/ 117425 h 25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08" h="256">
                <a:moveTo>
                  <a:pt x="196" y="256"/>
                </a:moveTo>
                <a:cubicBezTo>
                  <a:pt x="12" y="256"/>
                  <a:pt x="12" y="256"/>
                  <a:pt x="12" y="256"/>
                </a:cubicBezTo>
                <a:cubicBezTo>
                  <a:pt x="5" y="256"/>
                  <a:pt x="0" y="251"/>
                  <a:pt x="0" y="244"/>
                </a:cubicBezTo>
                <a:cubicBezTo>
                  <a:pt x="0" y="140"/>
                  <a:pt x="0" y="140"/>
                  <a:pt x="0" y="140"/>
                </a:cubicBezTo>
                <a:cubicBezTo>
                  <a:pt x="0" y="133"/>
                  <a:pt x="5" y="128"/>
                  <a:pt x="12" y="128"/>
                </a:cubicBezTo>
                <a:cubicBezTo>
                  <a:pt x="32" y="128"/>
                  <a:pt x="32" y="128"/>
                  <a:pt x="32" y="128"/>
                </a:cubicBezTo>
                <a:cubicBezTo>
                  <a:pt x="32" y="72"/>
                  <a:pt x="32" y="72"/>
                  <a:pt x="32" y="72"/>
                </a:cubicBezTo>
                <a:cubicBezTo>
                  <a:pt x="32" y="32"/>
                  <a:pt x="64" y="0"/>
                  <a:pt x="104" y="0"/>
                </a:cubicBezTo>
                <a:cubicBezTo>
                  <a:pt x="144" y="0"/>
                  <a:pt x="176" y="32"/>
                  <a:pt x="176" y="72"/>
                </a:cubicBezTo>
                <a:cubicBezTo>
                  <a:pt x="176" y="128"/>
                  <a:pt x="176" y="128"/>
                  <a:pt x="176" y="128"/>
                </a:cubicBezTo>
                <a:cubicBezTo>
                  <a:pt x="196" y="128"/>
                  <a:pt x="196" y="128"/>
                  <a:pt x="196" y="128"/>
                </a:cubicBezTo>
                <a:cubicBezTo>
                  <a:pt x="203" y="128"/>
                  <a:pt x="208" y="133"/>
                  <a:pt x="208" y="140"/>
                </a:cubicBezTo>
                <a:cubicBezTo>
                  <a:pt x="208" y="244"/>
                  <a:pt x="208" y="244"/>
                  <a:pt x="208" y="244"/>
                </a:cubicBezTo>
                <a:cubicBezTo>
                  <a:pt x="208" y="251"/>
                  <a:pt x="203" y="256"/>
                  <a:pt x="196" y="256"/>
                </a:cubicBezTo>
                <a:moveTo>
                  <a:pt x="92" y="197"/>
                </a:moveTo>
                <a:cubicBezTo>
                  <a:pt x="92" y="220"/>
                  <a:pt x="92" y="220"/>
                  <a:pt x="92" y="220"/>
                </a:cubicBezTo>
                <a:cubicBezTo>
                  <a:pt x="92" y="227"/>
                  <a:pt x="97" y="232"/>
                  <a:pt x="104" y="232"/>
                </a:cubicBezTo>
                <a:cubicBezTo>
                  <a:pt x="111" y="232"/>
                  <a:pt x="116" y="227"/>
                  <a:pt x="116" y="220"/>
                </a:cubicBezTo>
                <a:cubicBezTo>
                  <a:pt x="116" y="197"/>
                  <a:pt x="116" y="197"/>
                  <a:pt x="116" y="197"/>
                </a:cubicBezTo>
                <a:cubicBezTo>
                  <a:pt x="123" y="193"/>
                  <a:pt x="128" y="185"/>
                  <a:pt x="128" y="176"/>
                </a:cubicBezTo>
                <a:cubicBezTo>
                  <a:pt x="128" y="163"/>
                  <a:pt x="117" y="152"/>
                  <a:pt x="104" y="152"/>
                </a:cubicBezTo>
                <a:cubicBezTo>
                  <a:pt x="91" y="152"/>
                  <a:pt x="80" y="163"/>
                  <a:pt x="80" y="176"/>
                </a:cubicBezTo>
                <a:cubicBezTo>
                  <a:pt x="80" y="185"/>
                  <a:pt x="85" y="193"/>
                  <a:pt x="92" y="197"/>
                </a:cubicBezTo>
                <a:moveTo>
                  <a:pt x="152" y="72"/>
                </a:moveTo>
                <a:cubicBezTo>
                  <a:pt x="152" y="45"/>
                  <a:pt x="131" y="24"/>
                  <a:pt x="104" y="24"/>
                </a:cubicBezTo>
                <a:cubicBezTo>
                  <a:pt x="77" y="24"/>
                  <a:pt x="56" y="45"/>
                  <a:pt x="56" y="72"/>
                </a:cubicBezTo>
                <a:cubicBezTo>
                  <a:pt x="56" y="128"/>
                  <a:pt x="56" y="128"/>
                  <a:pt x="56" y="128"/>
                </a:cubicBezTo>
                <a:cubicBezTo>
                  <a:pt x="152" y="128"/>
                  <a:pt x="152" y="128"/>
                  <a:pt x="152" y="128"/>
                </a:cubicBezTo>
                <a:lnTo>
                  <a:pt x="152" y="72"/>
                </a:lnTo>
                <a:close/>
              </a:path>
            </a:pathLst>
          </a:custGeom>
          <a:solidFill>
            <a:srgbClr val="45C3F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4" name="Freeform 83"/>
          <p:cNvSpPr>
            <a:spLocks noEditPoints="1"/>
          </p:cNvSpPr>
          <p:nvPr/>
        </p:nvSpPr>
        <p:spPr bwMode="auto">
          <a:xfrm>
            <a:off x="6507895" y="2993014"/>
            <a:ext cx="460069" cy="526368"/>
          </a:xfrm>
          <a:custGeom>
            <a:avLst/>
            <a:gdLst>
              <a:gd name="T0" fmla="*/ 344062 w 224"/>
              <a:gd name="T1" fmla="*/ 214461 h 256"/>
              <a:gd name="T2" fmla="*/ 305111 w 224"/>
              <a:gd name="T3" fmla="*/ 214461 h 256"/>
              <a:gd name="T4" fmla="*/ 285636 w 224"/>
              <a:gd name="T5" fmla="*/ 194965 h 256"/>
              <a:gd name="T6" fmla="*/ 285636 w 224"/>
              <a:gd name="T7" fmla="*/ 116979 h 256"/>
              <a:gd name="T8" fmla="*/ 305111 w 224"/>
              <a:gd name="T9" fmla="*/ 97482 h 256"/>
              <a:gd name="T10" fmla="*/ 344062 w 224"/>
              <a:gd name="T11" fmla="*/ 97482 h 256"/>
              <a:gd name="T12" fmla="*/ 363537 w 224"/>
              <a:gd name="T13" fmla="*/ 116979 h 256"/>
              <a:gd name="T14" fmla="*/ 363537 w 224"/>
              <a:gd name="T15" fmla="*/ 194965 h 256"/>
              <a:gd name="T16" fmla="*/ 344062 w 224"/>
              <a:gd name="T17" fmla="*/ 214461 h 256"/>
              <a:gd name="T18" fmla="*/ 305111 w 224"/>
              <a:gd name="T19" fmla="*/ 19496 h 256"/>
              <a:gd name="T20" fmla="*/ 324587 w 224"/>
              <a:gd name="T21" fmla="*/ 0 h 256"/>
              <a:gd name="T22" fmla="*/ 344062 w 224"/>
              <a:gd name="T23" fmla="*/ 19496 h 256"/>
              <a:gd name="T24" fmla="*/ 344062 w 224"/>
              <a:gd name="T25" fmla="*/ 77986 h 256"/>
              <a:gd name="T26" fmla="*/ 305111 w 224"/>
              <a:gd name="T27" fmla="*/ 77986 h 256"/>
              <a:gd name="T28" fmla="*/ 305111 w 224"/>
              <a:gd name="T29" fmla="*/ 19496 h 256"/>
              <a:gd name="T30" fmla="*/ 201244 w 224"/>
              <a:gd name="T31" fmla="*/ 318443 h 256"/>
              <a:gd name="T32" fmla="*/ 162293 w 224"/>
              <a:gd name="T33" fmla="*/ 318443 h 256"/>
              <a:gd name="T34" fmla="*/ 142818 w 224"/>
              <a:gd name="T35" fmla="*/ 298946 h 256"/>
              <a:gd name="T36" fmla="*/ 142818 w 224"/>
              <a:gd name="T37" fmla="*/ 220960 h 256"/>
              <a:gd name="T38" fmla="*/ 162293 w 224"/>
              <a:gd name="T39" fmla="*/ 201464 h 256"/>
              <a:gd name="T40" fmla="*/ 201244 w 224"/>
              <a:gd name="T41" fmla="*/ 201464 h 256"/>
              <a:gd name="T42" fmla="*/ 220719 w 224"/>
              <a:gd name="T43" fmla="*/ 220960 h 256"/>
              <a:gd name="T44" fmla="*/ 220719 w 224"/>
              <a:gd name="T45" fmla="*/ 298946 h 256"/>
              <a:gd name="T46" fmla="*/ 201244 w 224"/>
              <a:gd name="T47" fmla="*/ 318443 h 256"/>
              <a:gd name="T48" fmla="*/ 162293 w 224"/>
              <a:gd name="T49" fmla="*/ 19496 h 256"/>
              <a:gd name="T50" fmla="*/ 181769 w 224"/>
              <a:gd name="T51" fmla="*/ 0 h 256"/>
              <a:gd name="T52" fmla="*/ 201244 w 224"/>
              <a:gd name="T53" fmla="*/ 19496 h 256"/>
              <a:gd name="T54" fmla="*/ 201244 w 224"/>
              <a:gd name="T55" fmla="*/ 181967 h 256"/>
              <a:gd name="T56" fmla="*/ 162293 w 224"/>
              <a:gd name="T57" fmla="*/ 181967 h 256"/>
              <a:gd name="T58" fmla="*/ 162293 w 224"/>
              <a:gd name="T59" fmla="*/ 19496 h 256"/>
              <a:gd name="T60" fmla="*/ 58426 w 224"/>
              <a:gd name="T61" fmla="*/ 266452 h 256"/>
              <a:gd name="T62" fmla="*/ 19475 w 224"/>
              <a:gd name="T63" fmla="*/ 266452 h 256"/>
              <a:gd name="T64" fmla="*/ 0 w 224"/>
              <a:gd name="T65" fmla="*/ 246955 h 256"/>
              <a:gd name="T66" fmla="*/ 0 w 224"/>
              <a:gd name="T67" fmla="*/ 168970 h 256"/>
              <a:gd name="T68" fmla="*/ 19475 w 224"/>
              <a:gd name="T69" fmla="*/ 149473 h 256"/>
              <a:gd name="T70" fmla="*/ 58426 w 224"/>
              <a:gd name="T71" fmla="*/ 149473 h 256"/>
              <a:gd name="T72" fmla="*/ 77901 w 224"/>
              <a:gd name="T73" fmla="*/ 168970 h 256"/>
              <a:gd name="T74" fmla="*/ 77901 w 224"/>
              <a:gd name="T75" fmla="*/ 246955 h 256"/>
              <a:gd name="T76" fmla="*/ 58426 w 224"/>
              <a:gd name="T77" fmla="*/ 266452 h 256"/>
              <a:gd name="T78" fmla="*/ 19475 w 224"/>
              <a:gd name="T79" fmla="*/ 19496 h 256"/>
              <a:gd name="T80" fmla="*/ 38950 w 224"/>
              <a:gd name="T81" fmla="*/ 0 h 256"/>
              <a:gd name="T82" fmla="*/ 58426 w 224"/>
              <a:gd name="T83" fmla="*/ 19496 h 256"/>
              <a:gd name="T84" fmla="*/ 58426 w 224"/>
              <a:gd name="T85" fmla="*/ 129977 h 256"/>
              <a:gd name="T86" fmla="*/ 19475 w 224"/>
              <a:gd name="T87" fmla="*/ 129977 h 256"/>
              <a:gd name="T88" fmla="*/ 19475 w 224"/>
              <a:gd name="T89" fmla="*/ 19496 h 256"/>
              <a:gd name="T90" fmla="*/ 58426 w 224"/>
              <a:gd name="T91" fmla="*/ 396429 h 256"/>
              <a:gd name="T92" fmla="*/ 38950 w 224"/>
              <a:gd name="T93" fmla="*/ 415925 h 256"/>
              <a:gd name="T94" fmla="*/ 19475 w 224"/>
              <a:gd name="T95" fmla="*/ 396429 h 256"/>
              <a:gd name="T96" fmla="*/ 19475 w 224"/>
              <a:gd name="T97" fmla="*/ 285948 h 256"/>
              <a:gd name="T98" fmla="*/ 58426 w 224"/>
              <a:gd name="T99" fmla="*/ 285948 h 256"/>
              <a:gd name="T100" fmla="*/ 58426 w 224"/>
              <a:gd name="T101" fmla="*/ 396429 h 256"/>
              <a:gd name="T102" fmla="*/ 201244 w 224"/>
              <a:gd name="T103" fmla="*/ 396429 h 256"/>
              <a:gd name="T104" fmla="*/ 181769 w 224"/>
              <a:gd name="T105" fmla="*/ 415925 h 256"/>
              <a:gd name="T106" fmla="*/ 162293 w 224"/>
              <a:gd name="T107" fmla="*/ 396429 h 256"/>
              <a:gd name="T108" fmla="*/ 162293 w 224"/>
              <a:gd name="T109" fmla="*/ 337939 h 256"/>
              <a:gd name="T110" fmla="*/ 201244 w 224"/>
              <a:gd name="T111" fmla="*/ 337939 h 256"/>
              <a:gd name="T112" fmla="*/ 201244 w 224"/>
              <a:gd name="T113" fmla="*/ 396429 h 256"/>
              <a:gd name="T114" fmla="*/ 344062 w 224"/>
              <a:gd name="T115" fmla="*/ 396429 h 256"/>
              <a:gd name="T116" fmla="*/ 324587 w 224"/>
              <a:gd name="T117" fmla="*/ 415925 h 256"/>
              <a:gd name="T118" fmla="*/ 305111 w 224"/>
              <a:gd name="T119" fmla="*/ 396429 h 256"/>
              <a:gd name="T120" fmla="*/ 305111 w 224"/>
              <a:gd name="T121" fmla="*/ 233958 h 256"/>
              <a:gd name="T122" fmla="*/ 344062 w 224"/>
              <a:gd name="T123" fmla="*/ 233958 h 256"/>
              <a:gd name="T124" fmla="*/ 344062 w 224"/>
              <a:gd name="T125" fmla="*/ 396429 h 25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24" h="256">
                <a:moveTo>
                  <a:pt x="212" y="132"/>
                </a:moveTo>
                <a:cubicBezTo>
                  <a:pt x="188" y="132"/>
                  <a:pt x="188" y="132"/>
                  <a:pt x="188" y="132"/>
                </a:cubicBezTo>
                <a:cubicBezTo>
                  <a:pt x="181" y="132"/>
                  <a:pt x="176" y="127"/>
                  <a:pt x="176" y="120"/>
                </a:cubicBezTo>
                <a:cubicBezTo>
                  <a:pt x="176" y="72"/>
                  <a:pt x="176" y="72"/>
                  <a:pt x="176" y="72"/>
                </a:cubicBezTo>
                <a:cubicBezTo>
                  <a:pt x="176" y="65"/>
                  <a:pt x="181" y="60"/>
                  <a:pt x="188" y="60"/>
                </a:cubicBezTo>
                <a:cubicBezTo>
                  <a:pt x="212" y="60"/>
                  <a:pt x="212" y="60"/>
                  <a:pt x="212" y="60"/>
                </a:cubicBezTo>
                <a:cubicBezTo>
                  <a:pt x="219" y="60"/>
                  <a:pt x="224" y="65"/>
                  <a:pt x="224" y="72"/>
                </a:cubicBezTo>
                <a:cubicBezTo>
                  <a:pt x="224" y="120"/>
                  <a:pt x="224" y="120"/>
                  <a:pt x="224" y="120"/>
                </a:cubicBezTo>
                <a:cubicBezTo>
                  <a:pt x="224" y="127"/>
                  <a:pt x="219" y="132"/>
                  <a:pt x="212" y="132"/>
                </a:cubicBezTo>
                <a:moveTo>
                  <a:pt x="188" y="12"/>
                </a:moveTo>
                <a:cubicBezTo>
                  <a:pt x="188" y="5"/>
                  <a:pt x="193" y="0"/>
                  <a:pt x="200" y="0"/>
                </a:cubicBezTo>
                <a:cubicBezTo>
                  <a:pt x="207" y="0"/>
                  <a:pt x="212" y="5"/>
                  <a:pt x="212" y="12"/>
                </a:cubicBezTo>
                <a:cubicBezTo>
                  <a:pt x="212" y="48"/>
                  <a:pt x="212" y="48"/>
                  <a:pt x="212" y="48"/>
                </a:cubicBezTo>
                <a:cubicBezTo>
                  <a:pt x="188" y="48"/>
                  <a:pt x="188" y="48"/>
                  <a:pt x="188" y="48"/>
                </a:cubicBezTo>
                <a:lnTo>
                  <a:pt x="188" y="12"/>
                </a:lnTo>
                <a:close/>
                <a:moveTo>
                  <a:pt x="124" y="196"/>
                </a:moveTo>
                <a:cubicBezTo>
                  <a:pt x="100" y="196"/>
                  <a:pt x="100" y="196"/>
                  <a:pt x="100" y="196"/>
                </a:cubicBezTo>
                <a:cubicBezTo>
                  <a:pt x="93" y="196"/>
                  <a:pt x="88" y="191"/>
                  <a:pt x="88" y="184"/>
                </a:cubicBezTo>
                <a:cubicBezTo>
                  <a:pt x="88" y="136"/>
                  <a:pt x="88" y="136"/>
                  <a:pt x="88" y="136"/>
                </a:cubicBezTo>
                <a:cubicBezTo>
                  <a:pt x="88" y="129"/>
                  <a:pt x="93" y="124"/>
                  <a:pt x="100" y="124"/>
                </a:cubicBezTo>
                <a:cubicBezTo>
                  <a:pt x="124" y="124"/>
                  <a:pt x="124" y="124"/>
                  <a:pt x="124" y="124"/>
                </a:cubicBezTo>
                <a:cubicBezTo>
                  <a:pt x="131" y="124"/>
                  <a:pt x="136" y="129"/>
                  <a:pt x="136" y="136"/>
                </a:cubicBezTo>
                <a:cubicBezTo>
                  <a:pt x="136" y="184"/>
                  <a:pt x="136" y="184"/>
                  <a:pt x="136" y="184"/>
                </a:cubicBezTo>
                <a:cubicBezTo>
                  <a:pt x="136" y="191"/>
                  <a:pt x="131" y="196"/>
                  <a:pt x="124" y="196"/>
                </a:cubicBezTo>
                <a:moveTo>
                  <a:pt x="100" y="12"/>
                </a:moveTo>
                <a:cubicBezTo>
                  <a:pt x="100" y="5"/>
                  <a:pt x="105" y="0"/>
                  <a:pt x="112" y="0"/>
                </a:cubicBezTo>
                <a:cubicBezTo>
                  <a:pt x="119" y="0"/>
                  <a:pt x="124" y="5"/>
                  <a:pt x="124" y="12"/>
                </a:cubicBezTo>
                <a:cubicBezTo>
                  <a:pt x="124" y="112"/>
                  <a:pt x="124" y="112"/>
                  <a:pt x="124" y="112"/>
                </a:cubicBezTo>
                <a:cubicBezTo>
                  <a:pt x="100" y="112"/>
                  <a:pt x="100" y="112"/>
                  <a:pt x="100" y="112"/>
                </a:cubicBezTo>
                <a:lnTo>
                  <a:pt x="100" y="12"/>
                </a:lnTo>
                <a:close/>
                <a:moveTo>
                  <a:pt x="36" y="164"/>
                </a:moveTo>
                <a:cubicBezTo>
                  <a:pt x="12" y="164"/>
                  <a:pt x="12" y="164"/>
                  <a:pt x="12" y="164"/>
                </a:cubicBezTo>
                <a:cubicBezTo>
                  <a:pt x="5" y="164"/>
                  <a:pt x="0" y="159"/>
                  <a:pt x="0" y="152"/>
                </a:cubicBezTo>
                <a:cubicBezTo>
                  <a:pt x="0" y="104"/>
                  <a:pt x="0" y="104"/>
                  <a:pt x="0" y="104"/>
                </a:cubicBezTo>
                <a:cubicBezTo>
                  <a:pt x="0" y="97"/>
                  <a:pt x="5" y="92"/>
                  <a:pt x="12" y="92"/>
                </a:cubicBezTo>
                <a:cubicBezTo>
                  <a:pt x="36" y="92"/>
                  <a:pt x="36" y="92"/>
                  <a:pt x="36" y="92"/>
                </a:cubicBezTo>
                <a:cubicBezTo>
                  <a:pt x="43" y="92"/>
                  <a:pt x="48" y="97"/>
                  <a:pt x="48" y="104"/>
                </a:cubicBezTo>
                <a:cubicBezTo>
                  <a:pt x="48" y="152"/>
                  <a:pt x="48" y="152"/>
                  <a:pt x="48" y="152"/>
                </a:cubicBezTo>
                <a:cubicBezTo>
                  <a:pt x="48" y="159"/>
                  <a:pt x="43" y="164"/>
                  <a:pt x="36" y="164"/>
                </a:cubicBezTo>
                <a:moveTo>
                  <a:pt x="12" y="12"/>
                </a:moveTo>
                <a:cubicBezTo>
                  <a:pt x="12" y="5"/>
                  <a:pt x="17" y="0"/>
                  <a:pt x="24" y="0"/>
                </a:cubicBezTo>
                <a:cubicBezTo>
                  <a:pt x="31" y="0"/>
                  <a:pt x="36" y="5"/>
                  <a:pt x="36" y="12"/>
                </a:cubicBezTo>
                <a:cubicBezTo>
                  <a:pt x="36" y="80"/>
                  <a:pt x="36" y="80"/>
                  <a:pt x="36" y="80"/>
                </a:cubicBezTo>
                <a:cubicBezTo>
                  <a:pt x="12" y="80"/>
                  <a:pt x="12" y="80"/>
                  <a:pt x="12" y="80"/>
                </a:cubicBezTo>
                <a:lnTo>
                  <a:pt x="12" y="12"/>
                </a:lnTo>
                <a:close/>
                <a:moveTo>
                  <a:pt x="36" y="244"/>
                </a:moveTo>
                <a:cubicBezTo>
                  <a:pt x="36" y="251"/>
                  <a:pt x="31" y="256"/>
                  <a:pt x="24" y="256"/>
                </a:cubicBezTo>
                <a:cubicBezTo>
                  <a:pt x="17" y="256"/>
                  <a:pt x="12" y="251"/>
                  <a:pt x="12" y="244"/>
                </a:cubicBezTo>
                <a:cubicBezTo>
                  <a:pt x="12" y="176"/>
                  <a:pt x="12" y="176"/>
                  <a:pt x="12" y="176"/>
                </a:cubicBezTo>
                <a:cubicBezTo>
                  <a:pt x="36" y="176"/>
                  <a:pt x="36" y="176"/>
                  <a:pt x="36" y="176"/>
                </a:cubicBezTo>
                <a:lnTo>
                  <a:pt x="36" y="244"/>
                </a:lnTo>
                <a:close/>
                <a:moveTo>
                  <a:pt x="124" y="244"/>
                </a:moveTo>
                <a:cubicBezTo>
                  <a:pt x="124" y="251"/>
                  <a:pt x="119" y="256"/>
                  <a:pt x="112" y="256"/>
                </a:cubicBezTo>
                <a:cubicBezTo>
                  <a:pt x="105" y="256"/>
                  <a:pt x="100" y="251"/>
                  <a:pt x="100" y="244"/>
                </a:cubicBezTo>
                <a:cubicBezTo>
                  <a:pt x="100" y="208"/>
                  <a:pt x="100" y="208"/>
                  <a:pt x="100" y="208"/>
                </a:cubicBezTo>
                <a:cubicBezTo>
                  <a:pt x="124" y="208"/>
                  <a:pt x="124" y="208"/>
                  <a:pt x="124" y="208"/>
                </a:cubicBezTo>
                <a:lnTo>
                  <a:pt x="124" y="244"/>
                </a:lnTo>
                <a:close/>
                <a:moveTo>
                  <a:pt x="212" y="244"/>
                </a:moveTo>
                <a:cubicBezTo>
                  <a:pt x="212" y="251"/>
                  <a:pt x="207" y="256"/>
                  <a:pt x="200" y="256"/>
                </a:cubicBezTo>
                <a:cubicBezTo>
                  <a:pt x="193" y="256"/>
                  <a:pt x="188" y="251"/>
                  <a:pt x="188" y="244"/>
                </a:cubicBezTo>
                <a:cubicBezTo>
                  <a:pt x="188" y="144"/>
                  <a:pt x="188" y="144"/>
                  <a:pt x="188" y="144"/>
                </a:cubicBezTo>
                <a:cubicBezTo>
                  <a:pt x="212" y="144"/>
                  <a:pt x="212" y="144"/>
                  <a:pt x="212" y="144"/>
                </a:cubicBezTo>
                <a:lnTo>
                  <a:pt x="212" y="244"/>
                </a:lnTo>
                <a:close/>
              </a:path>
            </a:pathLst>
          </a:custGeom>
          <a:solidFill>
            <a:srgbClr val="45C3F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83240" y="3734699"/>
            <a:ext cx="551276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Номенклатура;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Размеры обеспечения заявки, исполнения контракта, гарантийных обязательств;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Общий срок поставки.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679240" y="3753927"/>
            <a:ext cx="55127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Количество товара;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Периодичность и адрес поставки;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Начальная цена за единицу.</a:t>
            </a:r>
          </a:p>
        </p:txBody>
      </p:sp>
      <p:sp>
        <p:nvSpPr>
          <p:cNvPr id="13" name="Трапеция 12"/>
          <p:cNvSpPr/>
          <p:nvPr/>
        </p:nvSpPr>
        <p:spPr>
          <a:xfrm>
            <a:off x="-950122" y="555393"/>
            <a:ext cx="11676738" cy="1146901"/>
          </a:xfrm>
          <a:prstGeom prst="trapezoid">
            <a:avLst>
              <a:gd name="adj" fmla="val 84007"/>
            </a:avLst>
          </a:prstGeom>
          <a:solidFill>
            <a:srgbClr val="0180B1"/>
          </a:solidFill>
          <a:ln>
            <a:noFill/>
          </a:ln>
          <a:effectLst>
            <a:outerShdw blurRad="1130300" dist="38100" dir="8100000" sx="103000" sy="103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0" y="421396"/>
            <a:ext cx="10629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Вариант 1. Инициатор и организатор – агентство</a:t>
            </a:r>
          </a:p>
        </p:txBody>
      </p:sp>
    </p:spTree>
    <p:extLst>
      <p:ext uri="{BB962C8B-B14F-4D97-AF65-F5344CB8AC3E}">
        <p14:creationId xmlns:p14="http://schemas.microsoft.com/office/powerpoint/2010/main" val="328924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/>
          <p:cNvSpPr/>
          <p:nvPr/>
        </p:nvSpPr>
        <p:spPr>
          <a:xfrm>
            <a:off x="-950123" y="380595"/>
            <a:ext cx="11676738" cy="1146901"/>
          </a:xfrm>
          <a:prstGeom prst="trapezoid">
            <a:avLst>
              <a:gd name="adj" fmla="val 84007"/>
            </a:avLst>
          </a:prstGeom>
          <a:solidFill>
            <a:srgbClr val="0180B1"/>
          </a:solidFill>
          <a:ln>
            <a:noFill/>
          </a:ln>
          <a:effectLst>
            <a:outerShdw blurRad="1130300" dist="38100" dir="8100000" sx="103000" sy="103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7910549" y="6416047"/>
            <a:ext cx="4480743" cy="294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Агентство государственного заказа Красноярского края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48515" y="3131985"/>
            <a:ext cx="32089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ШАГ 2.</a:t>
            </a:r>
            <a:r>
              <a:rPr lang="ru-RU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 Информирование заказчиков и проведение обучающего </a:t>
            </a:r>
            <a:r>
              <a:rPr lang="ru-RU" dirty="0" err="1">
                <a:solidFill>
                  <a:srgbClr val="004C64"/>
                </a:solidFill>
                <a:latin typeface="Bahnschrift SemiCondensed" panose="020B0502040204020203" pitchFamily="34" charset="0"/>
              </a:rPr>
              <a:t>вебинара</a:t>
            </a:r>
            <a:endParaRPr lang="ru-RU" dirty="0">
              <a:solidFill>
                <a:srgbClr val="004C64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3160474" y="2526837"/>
            <a:ext cx="1932457" cy="3889210"/>
          </a:xfrm>
          <a:prstGeom prst="flowChartProcess">
            <a:avLst/>
          </a:prstGeom>
          <a:ln>
            <a:noFill/>
          </a:ln>
          <a:effectLst>
            <a:outerShdw blurRad="9906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Bahnschrift SemiCondensed" panose="020B0502040204020203" pitchFamily="34" charset="0"/>
              </a:rPr>
              <a:t>АГЗ</a:t>
            </a: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7055286" y="2526837"/>
            <a:ext cx="1932457" cy="3889210"/>
          </a:xfrm>
          <a:prstGeom prst="flowChartProcess">
            <a:avLst/>
          </a:prstGeom>
          <a:ln>
            <a:noFill/>
          </a:ln>
          <a:effectLst>
            <a:outerShdw blurRad="9906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Bahnschrift SemiCondensed" panose="020B0502040204020203" pitchFamily="34" charset="0"/>
              </a:rPr>
              <a:t>Заказчики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-593930" y="2486320"/>
            <a:ext cx="37544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ШАГ 1.</a:t>
            </a:r>
            <a:r>
              <a:rPr lang="ru-RU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 Формирование шаблона совместной закупки</a:t>
            </a:r>
          </a:p>
        </p:txBody>
      </p:sp>
      <p:sp>
        <p:nvSpPr>
          <p:cNvPr id="15" name="Стрелка вправо 14"/>
          <p:cNvSpPr/>
          <p:nvPr/>
        </p:nvSpPr>
        <p:spPr>
          <a:xfrm rot="10800000">
            <a:off x="5315023" y="4173331"/>
            <a:ext cx="1562754" cy="187485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079493" y="4055315"/>
            <a:ext cx="42620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ШАГ 3.</a:t>
            </a:r>
            <a:r>
              <a:rPr lang="ru-RU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 Подписание соглашения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072661" y="5108170"/>
            <a:ext cx="20878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ШАГ 5.</a:t>
            </a:r>
            <a:r>
              <a:rPr lang="ru-RU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 Проверка заявки заказчика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933536" y="3055896"/>
            <a:ext cx="3257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2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925547" y="3779141"/>
            <a:ext cx="2920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3</a:t>
            </a:r>
            <a:endParaRPr lang="ru-RU" sz="2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902304" y="4399299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4</a:t>
            </a:r>
            <a:endParaRPr lang="ru-RU" sz="2000" dirty="0"/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-1" y="246598"/>
            <a:ext cx="10629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Вариант 1. Инициатор и организатор – агентство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981459" y="1723133"/>
            <a:ext cx="102290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II этап. Формирование документов и проведение процедуры.</a:t>
            </a:r>
          </a:p>
        </p:txBody>
      </p:sp>
      <p:sp>
        <p:nvSpPr>
          <p:cNvPr id="20" name="Стрелка вправо 19"/>
          <p:cNvSpPr/>
          <p:nvPr/>
        </p:nvSpPr>
        <p:spPr>
          <a:xfrm>
            <a:off x="5322863" y="2723406"/>
            <a:ext cx="1554914" cy="207650"/>
          </a:xfrm>
          <a:prstGeom prst="rightArrow">
            <a:avLst/>
          </a:prstGeom>
          <a:solidFill>
            <a:srgbClr val="45C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933536" y="2395036"/>
            <a:ext cx="2776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1</a:t>
            </a:r>
            <a:endParaRPr lang="ru-RU" sz="2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9079493" y="4630131"/>
            <a:ext cx="42620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ШАГ 4.</a:t>
            </a:r>
            <a:r>
              <a:rPr lang="ru-RU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 Направление заявки</a:t>
            </a:r>
          </a:p>
        </p:txBody>
      </p:sp>
      <p:sp>
        <p:nvSpPr>
          <p:cNvPr id="25" name="Стрелка вправо 24"/>
          <p:cNvSpPr/>
          <p:nvPr/>
        </p:nvSpPr>
        <p:spPr>
          <a:xfrm rot="10800000" flipH="1">
            <a:off x="5315023" y="3444309"/>
            <a:ext cx="1562754" cy="180601"/>
          </a:xfrm>
          <a:prstGeom prst="rightArrow">
            <a:avLst/>
          </a:prstGeom>
          <a:solidFill>
            <a:srgbClr val="45C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rot="10800000" flipH="1">
            <a:off x="5315023" y="5431336"/>
            <a:ext cx="1562754" cy="180601"/>
          </a:xfrm>
          <a:prstGeom prst="rightArrow">
            <a:avLst/>
          </a:prstGeom>
          <a:solidFill>
            <a:srgbClr val="45C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902304" y="5029076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5</a:t>
            </a:r>
            <a:endParaRPr lang="ru-RU" sz="2000" dirty="0"/>
          </a:p>
        </p:txBody>
      </p:sp>
      <p:sp>
        <p:nvSpPr>
          <p:cNvPr id="28" name="Стрелка вправо 27"/>
          <p:cNvSpPr/>
          <p:nvPr/>
        </p:nvSpPr>
        <p:spPr>
          <a:xfrm rot="10800000">
            <a:off x="5290204" y="4814797"/>
            <a:ext cx="1562754" cy="187485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-177524" y="5796321"/>
            <a:ext cx="3337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ШАГ 6.</a:t>
            </a:r>
            <a:r>
              <a:rPr lang="ru-RU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 Проведение </a:t>
            </a:r>
            <a:br>
              <a:rPr lang="ru-RU" dirty="0">
                <a:solidFill>
                  <a:srgbClr val="004C64"/>
                </a:solidFill>
                <a:latin typeface="Bahnschrift SemiCondensed" panose="020B0502040204020203" pitchFamily="34" charset="0"/>
              </a:rPr>
            </a:br>
            <a:r>
              <a:rPr lang="ru-RU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конкурентной процедуры</a:t>
            </a:r>
          </a:p>
        </p:txBody>
      </p:sp>
      <p:sp>
        <p:nvSpPr>
          <p:cNvPr id="33" name="Стрелка вправо 32"/>
          <p:cNvSpPr/>
          <p:nvPr/>
        </p:nvSpPr>
        <p:spPr>
          <a:xfrm rot="10800000" flipH="1">
            <a:off x="5322863" y="6080661"/>
            <a:ext cx="1562754" cy="180601"/>
          </a:xfrm>
          <a:prstGeom prst="rightArrow">
            <a:avLst/>
          </a:prstGeom>
          <a:solidFill>
            <a:srgbClr val="45C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912846" y="5764575"/>
            <a:ext cx="3225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6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996930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/>
          <p:cNvSpPr/>
          <p:nvPr/>
        </p:nvSpPr>
        <p:spPr>
          <a:xfrm>
            <a:off x="-950124" y="380595"/>
            <a:ext cx="11228331" cy="1146901"/>
          </a:xfrm>
          <a:prstGeom prst="trapezoid">
            <a:avLst>
              <a:gd name="adj" fmla="val 84007"/>
            </a:avLst>
          </a:prstGeom>
          <a:solidFill>
            <a:srgbClr val="0180B1"/>
          </a:solidFill>
          <a:ln>
            <a:noFill/>
          </a:ln>
          <a:effectLst>
            <a:outerShdw blurRad="1130300" dist="38100" dir="8100000" sx="103000" sy="103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692" y="291263"/>
            <a:ext cx="10465161" cy="1325563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Вариант 2.</a:t>
            </a:r>
            <a:br>
              <a:rPr lang="ru-RU" sz="3200" dirty="0">
                <a:solidFill>
                  <a:schemeClr val="bg1"/>
                </a:solidFill>
                <a:latin typeface="Bahnschrift SemiCondensed" panose="020B0502040204020203" pitchFamily="34" charset="0"/>
              </a:rPr>
            </a:br>
            <a:r>
              <a:rPr lang="ru-RU" sz="3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Инициатор – министерство или МО, организатор - агентство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7910549" y="6416047"/>
            <a:ext cx="4480743" cy="294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Агентство государственного заказа Красноярского края</a:t>
            </a:r>
          </a:p>
        </p:txBody>
      </p:sp>
      <p:sp>
        <p:nvSpPr>
          <p:cNvPr id="13" name="Блок-схема: процесс 12"/>
          <p:cNvSpPr/>
          <p:nvPr/>
        </p:nvSpPr>
        <p:spPr>
          <a:xfrm>
            <a:off x="8021353" y="5221786"/>
            <a:ext cx="2125115" cy="884218"/>
          </a:xfrm>
          <a:prstGeom prst="flowChartProcess">
            <a:avLst/>
          </a:prstGeom>
          <a:ln>
            <a:noFill/>
          </a:ln>
          <a:effectLst>
            <a:outerShdw blurRad="9906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Bahnschrift SemiCondensed" panose="020B0502040204020203" pitchFamily="34" charset="0"/>
              </a:rPr>
              <a:t>АГЗ</a:t>
            </a:r>
          </a:p>
        </p:txBody>
      </p:sp>
      <p:sp>
        <p:nvSpPr>
          <p:cNvPr id="17" name="Блок-схема: процесс 16"/>
          <p:cNvSpPr/>
          <p:nvPr/>
        </p:nvSpPr>
        <p:spPr>
          <a:xfrm>
            <a:off x="6096000" y="2185256"/>
            <a:ext cx="2125115" cy="1902327"/>
          </a:xfrm>
          <a:prstGeom prst="flowChartProcess">
            <a:avLst/>
          </a:prstGeom>
          <a:ln>
            <a:noFill/>
          </a:ln>
          <a:effectLst>
            <a:outerShdw blurRad="9906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Bahnschrift SemiCondensed" panose="020B0502040204020203" pitchFamily="34" charset="0"/>
              </a:rPr>
              <a:t>Инициатор</a:t>
            </a:r>
          </a:p>
        </p:txBody>
      </p:sp>
      <p:sp>
        <p:nvSpPr>
          <p:cNvPr id="18" name="Блок-схема: процесс 17"/>
          <p:cNvSpPr/>
          <p:nvPr/>
        </p:nvSpPr>
        <p:spPr>
          <a:xfrm>
            <a:off x="9867551" y="2194190"/>
            <a:ext cx="2125115" cy="1902327"/>
          </a:xfrm>
          <a:prstGeom prst="flowChartProcess">
            <a:avLst/>
          </a:prstGeom>
          <a:ln>
            <a:noFill/>
          </a:ln>
          <a:effectLst>
            <a:outerShdw blurRad="9906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Bahnschrift SemiCondensed" panose="020B0502040204020203" pitchFamily="34" charset="0"/>
              </a:rPr>
              <a:t>Заказчик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37861" y="2215905"/>
            <a:ext cx="54485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ШАГ 1.</a:t>
            </a:r>
            <a:r>
              <a:rPr lang="ru-RU" sz="24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 Формирование шаблона </a:t>
            </a:r>
          </a:p>
          <a:p>
            <a:r>
              <a:rPr lang="ru-RU" sz="24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совместной закупки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31880" y="3681556"/>
            <a:ext cx="52678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ШАГ 3. </a:t>
            </a:r>
            <a:r>
              <a:rPr lang="ru-RU" sz="24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Сбор и согласование заявок</a:t>
            </a:r>
          </a:p>
        </p:txBody>
      </p:sp>
      <p:sp>
        <p:nvSpPr>
          <p:cNvPr id="5" name="Стрелка вниз 4"/>
          <p:cNvSpPr/>
          <p:nvPr/>
        </p:nvSpPr>
        <p:spPr>
          <a:xfrm rot="18935427">
            <a:off x="7829670" y="4094380"/>
            <a:ext cx="297611" cy="1193772"/>
          </a:xfrm>
          <a:prstGeom prst="downArrow">
            <a:avLst/>
          </a:prstGeom>
          <a:solidFill>
            <a:srgbClr val="0086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31880" y="4238167"/>
            <a:ext cx="5243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ШАГ 4. </a:t>
            </a:r>
            <a:r>
              <a:rPr lang="ru-RU" sz="24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Направление сводной заявки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37861" y="4797366"/>
            <a:ext cx="54485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ШАГ 5.</a:t>
            </a:r>
            <a:r>
              <a:rPr lang="ru-RU" sz="24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 Проверка заявок заказчиков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31880" y="3133466"/>
            <a:ext cx="55123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ШАГ 2. </a:t>
            </a:r>
            <a:r>
              <a:rPr lang="ru-RU" sz="24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Проведение обучающего </a:t>
            </a:r>
            <a:r>
              <a:rPr lang="ru-RU" sz="2400" dirty="0" err="1">
                <a:solidFill>
                  <a:srgbClr val="004C64"/>
                </a:solidFill>
                <a:latin typeface="Bahnschrift SemiCondensed" panose="020B0502040204020203" pitchFamily="34" charset="0"/>
              </a:rPr>
              <a:t>вебинара</a:t>
            </a:r>
            <a:endParaRPr lang="ru-RU" sz="2400" dirty="0">
              <a:solidFill>
                <a:srgbClr val="004C64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25" name="Стрелка вниз 24"/>
          <p:cNvSpPr/>
          <p:nvPr/>
        </p:nvSpPr>
        <p:spPr>
          <a:xfrm rot="13162799">
            <a:off x="9689762" y="4140211"/>
            <a:ext cx="297611" cy="1125935"/>
          </a:xfrm>
          <a:prstGeom prst="downArrow">
            <a:avLst/>
          </a:prstGeom>
          <a:solidFill>
            <a:srgbClr val="45C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13171016">
            <a:off x="10392258" y="4174910"/>
            <a:ext cx="297611" cy="1117099"/>
          </a:xfrm>
          <a:prstGeom prst="downArrow">
            <a:avLst/>
          </a:prstGeom>
          <a:solidFill>
            <a:srgbClr val="45C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 rot="16200000">
            <a:off x="8935106" y="1979841"/>
            <a:ext cx="297611" cy="1422155"/>
          </a:xfrm>
          <a:prstGeom prst="downArrow">
            <a:avLst/>
          </a:prstGeom>
          <a:solidFill>
            <a:srgbClr val="0086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31880" y="5353977"/>
            <a:ext cx="59777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ШАГ 6.</a:t>
            </a:r>
            <a:r>
              <a:rPr lang="ru-RU" sz="24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 Проведение конкурентной процедуры</a:t>
            </a:r>
          </a:p>
        </p:txBody>
      </p:sp>
      <p:sp>
        <p:nvSpPr>
          <p:cNvPr id="23" name="Стрелка вниз 22"/>
          <p:cNvSpPr/>
          <p:nvPr/>
        </p:nvSpPr>
        <p:spPr>
          <a:xfrm rot="16200000">
            <a:off x="9298888" y="3118469"/>
            <a:ext cx="297611" cy="694594"/>
          </a:xfrm>
          <a:prstGeom prst="downArrow">
            <a:avLst/>
          </a:prstGeom>
          <a:solidFill>
            <a:srgbClr val="0086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 rot="5400000">
            <a:off x="8587822" y="3102000"/>
            <a:ext cx="297611" cy="727536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917535" y="2215905"/>
            <a:ext cx="2535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1</a:t>
            </a: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8917535" y="2999749"/>
            <a:ext cx="2535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3</a:t>
            </a:r>
            <a:endParaRPr lang="ru-RU" sz="2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967519" y="4281163"/>
            <a:ext cx="2535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4</a:t>
            </a:r>
            <a:endParaRPr lang="ru-RU" sz="2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0095308" y="4480598"/>
            <a:ext cx="2535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5</a:t>
            </a:r>
            <a:endParaRPr lang="ru-RU" sz="2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9472017" y="4328455"/>
            <a:ext cx="2535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2</a:t>
            </a:r>
            <a:endParaRPr lang="ru-RU" sz="2400" dirty="0"/>
          </a:p>
        </p:txBody>
      </p:sp>
      <p:sp>
        <p:nvSpPr>
          <p:cNvPr id="34" name="Стрелка вниз 33"/>
          <p:cNvSpPr/>
          <p:nvPr/>
        </p:nvSpPr>
        <p:spPr>
          <a:xfrm rot="13171016">
            <a:off x="10865406" y="3967946"/>
            <a:ext cx="297611" cy="2030830"/>
          </a:xfrm>
          <a:prstGeom prst="downArrow">
            <a:avLst/>
          </a:prstGeom>
          <a:solidFill>
            <a:srgbClr val="45C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0664623" y="4686905"/>
            <a:ext cx="2535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6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34372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/>
          <p:cNvSpPr/>
          <p:nvPr/>
        </p:nvSpPr>
        <p:spPr>
          <a:xfrm>
            <a:off x="-950123" y="380595"/>
            <a:ext cx="9461077" cy="1146901"/>
          </a:xfrm>
          <a:prstGeom prst="trapezoid">
            <a:avLst>
              <a:gd name="adj" fmla="val 84007"/>
            </a:avLst>
          </a:prstGeom>
          <a:solidFill>
            <a:srgbClr val="0180B1"/>
          </a:solidFill>
          <a:ln>
            <a:noFill/>
          </a:ln>
          <a:effectLst>
            <a:outerShdw blurRad="1130300" dist="38100" dir="8100000" sx="103000" sy="103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277" y="291263"/>
            <a:ext cx="9126415" cy="1325563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Совместные закупки – 2023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7910549" y="6416047"/>
            <a:ext cx="4480743" cy="294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Агентство государственного заказа Красноярского края</a:t>
            </a: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1253388" y="1901857"/>
            <a:ext cx="3405324" cy="7605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3600" b="1" dirty="0">
              <a:solidFill>
                <a:srgbClr val="004C64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1080133" y="1745249"/>
            <a:ext cx="3405324" cy="7605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6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Размещено:</a:t>
            </a:r>
          </a:p>
        </p:txBody>
      </p:sp>
      <p:sp>
        <p:nvSpPr>
          <p:cNvPr id="4" name="Овал 3"/>
          <p:cNvSpPr/>
          <p:nvPr/>
        </p:nvSpPr>
        <p:spPr>
          <a:xfrm>
            <a:off x="1355262" y="3429000"/>
            <a:ext cx="2425153" cy="2442512"/>
          </a:xfrm>
          <a:prstGeom prst="ellipse">
            <a:avLst/>
          </a:prstGeom>
          <a:solidFill>
            <a:srgbClr val="45C3F5"/>
          </a:solidFill>
          <a:ln>
            <a:solidFill>
              <a:srgbClr val="45C3F5"/>
            </a:solidFill>
          </a:ln>
          <a:effectLst>
            <a:outerShdw blurRad="2540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ahnschrift SemiBold Condensed" panose="020B0502040204020203" pitchFamily="34" charset="0"/>
              </a:rPr>
              <a:t>224</a:t>
            </a:r>
          </a:p>
        </p:txBody>
      </p:sp>
      <p:sp>
        <p:nvSpPr>
          <p:cNvPr id="21" name="Овал 20"/>
          <p:cNvSpPr/>
          <p:nvPr/>
        </p:nvSpPr>
        <p:spPr>
          <a:xfrm>
            <a:off x="4658712" y="2309962"/>
            <a:ext cx="1867216" cy="1852697"/>
          </a:xfrm>
          <a:prstGeom prst="ellipse">
            <a:avLst/>
          </a:prstGeom>
          <a:solidFill>
            <a:srgbClr val="00ADEF"/>
          </a:solidFill>
          <a:ln>
            <a:solidFill>
              <a:srgbClr val="00ADEF"/>
            </a:solidFill>
          </a:ln>
          <a:effectLst>
            <a:outerShdw blurRad="2921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ahnschrift SemiBold Condensed" panose="020B0502040204020203" pitchFamily="34" charset="0"/>
              </a:rPr>
              <a:t>1,21</a:t>
            </a:r>
            <a:r>
              <a:rPr lang="ru-RU" sz="7200" dirty="0">
                <a:latin typeface="Bahnschrift SemiBold Condensed" panose="020B0502040204020203" pitchFamily="34" charset="0"/>
              </a:rPr>
              <a:t> </a:t>
            </a:r>
          </a:p>
        </p:txBody>
      </p:sp>
      <p:sp>
        <p:nvSpPr>
          <p:cNvPr id="22" name="Овал 21"/>
          <p:cNvSpPr/>
          <p:nvPr/>
        </p:nvSpPr>
        <p:spPr>
          <a:xfrm>
            <a:off x="7730830" y="2894650"/>
            <a:ext cx="2676640" cy="267664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558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SemiBold Condensed" panose="020B0502040204020203" pitchFamily="34" charset="0"/>
              </a:rPr>
              <a:t>4 684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10446" y="5835661"/>
            <a:ext cx="1324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45C3F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ahnschrift SemiCondensed" panose="020B0502040204020203" pitchFamily="34" charset="0"/>
              </a:rPr>
              <a:t>закупки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748765" y="4048362"/>
            <a:ext cx="15616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ADE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ahnschrift SemiCondensed" panose="020B0502040204020203" pitchFamily="34" charset="0"/>
              </a:rPr>
              <a:t>млрд руб</a:t>
            </a:r>
            <a:r>
              <a:rPr lang="ru-RU" sz="2800" dirty="0">
                <a:solidFill>
                  <a:srgbClr val="00ADE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ahnschrift SemiCondensed" panose="020B0502040204020203" pitchFamily="34" charset="0"/>
              </a:rPr>
              <a:t>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63293" y="5571290"/>
            <a:ext cx="1649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Bahnschrift SemiCondensed" panose="020B0502040204020203" pitchFamily="34" charset="0"/>
              </a:rPr>
              <a:t>заказчика</a:t>
            </a:r>
          </a:p>
        </p:txBody>
      </p:sp>
    </p:spTree>
    <p:extLst>
      <p:ext uri="{BB962C8B-B14F-4D97-AF65-F5344CB8AC3E}">
        <p14:creationId xmlns:p14="http://schemas.microsoft.com/office/powerpoint/2010/main" val="2273949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1" cy="1349264"/>
          </a:xfrm>
          <a:prstGeom prst="rect">
            <a:avLst/>
          </a:prstGeom>
          <a:solidFill>
            <a:srgbClr val="45C3F5"/>
          </a:solidFill>
          <a:ln>
            <a:noFill/>
          </a:ln>
          <a:effectLst>
            <a:outerShdw blurRad="1066800" dist="38100" dir="5400000" algn="t" rotWithShape="0">
              <a:prstClr val="black">
                <a:alpha val="5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AutoShape 29"/>
          <p:cNvSpPr>
            <a:spLocks/>
          </p:cNvSpPr>
          <p:nvPr/>
        </p:nvSpPr>
        <p:spPr bwMode="auto">
          <a:xfrm rot="5042160" flipH="1">
            <a:off x="5251293" y="833470"/>
            <a:ext cx="459518" cy="434598"/>
          </a:xfrm>
          <a:custGeom>
            <a:avLst/>
            <a:gdLst>
              <a:gd name="T0" fmla="+- 0 10736 439"/>
              <a:gd name="T1" fmla="*/ T0 w 20595"/>
              <a:gd name="T2" fmla="+- 0 10869 621"/>
              <a:gd name="T3" fmla="*/ 10869 h 20497"/>
              <a:gd name="T4" fmla="+- 0 10736 439"/>
              <a:gd name="T5" fmla="*/ T4 w 20595"/>
              <a:gd name="T6" fmla="+- 0 10869 621"/>
              <a:gd name="T7" fmla="*/ 10869 h 20497"/>
              <a:gd name="T8" fmla="+- 0 10736 439"/>
              <a:gd name="T9" fmla="*/ T8 w 20595"/>
              <a:gd name="T10" fmla="+- 0 10869 621"/>
              <a:gd name="T11" fmla="*/ 10869 h 20497"/>
              <a:gd name="T12" fmla="+- 0 10736 439"/>
              <a:gd name="T13" fmla="*/ T12 w 20595"/>
              <a:gd name="T14" fmla="+- 0 10869 621"/>
              <a:gd name="T15" fmla="*/ 10869 h 20497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0595" h="20497">
                <a:moveTo>
                  <a:pt x="18898" y="1863"/>
                </a:moveTo>
                <a:cubicBezTo>
                  <a:pt x="16636" y="-621"/>
                  <a:pt x="12968" y="-621"/>
                  <a:pt x="10707" y="1863"/>
                </a:cubicBezTo>
                <a:lnTo>
                  <a:pt x="1317" y="12053"/>
                </a:lnTo>
                <a:cubicBezTo>
                  <a:pt x="-439" y="13982"/>
                  <a:pt x="-439" y="17121"/>
                  <a:pt x="1317" y="19050"/>
                </a:cubicBezTo>
                <a:cubicBezTo>
                  <a:pt x="3073" y="20979"/>
                  <a:pt x="5931" y="20979"/>
                  <a:pt x="7687" y="19050"/>
                </a:cubicBezTo>
                <a:lnTo>
                  <a:pt x="17078" y="8860"/>
                </a:lnTo>
                <a:cubicBezTo>
                  <a:pt x="18335" y="7479"/>
                  <a:pt x="18335" y="5242"/>
                  <a:pt x="17078" y="3862"/>
                </a:cubicBezTo>
                <a:cubicBezTo>
                  <a:pt x="15821" y="2482"/>
                  <a:pt x="13783" y="2482"/>
                  <a:pt x="12527" y="3862"/>
                </a:cubicBezTo>
                <a:lnTo>
                  <a:pt x="5467" y="11614"/>
                </a:lnTo>
                <a:cubicBezTo>
                  <a:pt x="5216" y="11891"/>
                  <a:pt x="5216" y="12337"/>
                  <a:pt x="5467" y="12614"/>
                </a:cubicBezTo>
                <a:cubicBezTo>
                  <a:pt x="5719" y="12890"/>
                  <a:pt x="6126" y="12890"/>
                  <a:pt x="6378" y="12614"/>
                </a:cubicBezTo>
                <a:lnTo>
                  <a:pt x="13437" y="4861"/>
                </a:lnTo>
                <a:cubicBezTo>
                  <a:pt x="14190" y="4035"/>
                  <a:pt x="15414" y="4035"/>
                  <a:pt x="16167" y="4861"/>
                </a:cubicBezTo>
                <a:cubicBezTo>
                  <a:pt x="16920" y="5688"/>
                  <a:pt x="16920" y="7034"/>
                  <a:pt x="16167" y="7860"/>
                </a:cubicBezTo>
                <a:lnTo>
                  <a:pt x="6777" y="18050"/>
                </a:lnTo>
                <a:cubicBezTo>
                  <a:pt x="5520" y="19430"/>
                  <a:pt x="3484" y="19430"/>
                  <a:pt x="2227" y="18050"/>
                </a:cubicBezTo>
                <a:cubicBezTo>
                  <a:pt x="970" y="16670"/>
                  <a:pt x="970" y="14433"/>
                  <a:pt x="2227" y="13053"/>
                </a:cubicBezTo>
                <a:lnTo>
                  <a:pt x="11525" y="2963"/>
                </a:lnTo>
                <a:cubicBezTo>
                  <a:pt x="13285" y="1030"/>
                  <a:pt x="16139" y="1030"/>
                  <a:pt x="17896" y="2963"/>
                </a:cubicBezTo>
                <a:cubicBezTo>
                  <a:pt x="19657" y="4896"/>
                  <a:pt x="19657" y="8027"/>
                  <a:pt x="17897" y="9959"/>
                </a:cubicBezTo>
                <a:lnTo>
                  <a:pt x="10929" y="17611"/>
                </a:lnTo>
                <a:cubicBezTo>
                  <a:pt x="10677" y="17888"/>
                  <a:pt x="10677" y="18334"/>
                  <a:pt x="10929" y="18610"/>
                </a:cubicBezTo>
                <a:cubicBezTo>
                  <a:pt x="11181" y="18887"/>
                  <a:pt x="11588" y="18887"/>
                  <a:pt x="11839" y="18610"/>
                </a:cubicBezTo>
                <a:lnTo>
                  <a:pt x="18898" y="10859"/>
                </a:lnTo>
                <a:cubicBezTo>
                  <a:pt x="21160" y="8375"/>
                  <a:pt x="21160" y="4347"/>
                  <a:pt x="18898" y="1863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9050" tIns="19050" rIns="19050" bIns="19050" anchor="ctr"/>
          <a:lstStyle/>
          <a:p>
            <a:pPr algn="ctr" defTabSz="228600" fontAlgn="base" hangingPunct="0">
              <a:spcBef>
                <a:spcPct val="0"/>
              </a:spcBef>
              <a:spcAft>
                <a:spcPct val="0"/>
              </a:spcAft>
            </a:pPr>
            <a:endParaRPr lang="en-US" sz="15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394" y="1"/>
            <a:ext cx="10515600" cy="955384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ahnschrift SemiCondensed" panose="020B0502040204020203" pitchFamily="34" charset="0"/>
              </a:rPr>
              <a:t>Благодарю за внимание!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56046" y="802343"/>
            <a:ext cx="2639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2F5385"/>
                </a:solidFill>
                <a:latin typeface="Bahnschrift SemiCondensed" panose="020B0502040204020203" pitchFamily="34" charset="0"/>
              </a:rPr>
              <a:t>АГЗ объединяет</a:t>
            </a:r>
          </a:p>
        </p:txBody>
      </p:sp>
      <p:sp>
        <p:nvSpPr>
          <p:cNvPr id="8" name="AutoShape 29"/>
          <p:cNvSpPr>
            <a:spLocks/>
          </p:cNvSpPr>
          <p:nvPr/>
        </p:nvSpPr>
        <p:spPr bwMode="auto">
          <a:xfrm rot="509235" flipH="1">
            <a:off x="5055294" y="845550"/>
            <a:ext cx="428149" cy="452627"/>
          </a:xfrm>
          <a:custGeom>
            <a:avLst/>
            <a:gdLst>
              <a:gd name="T0" fmla="+- 0 10736 439"/>
              <a:gd name="T1" fmla="*/ T0 w 20595"/>
              <a:gd name="T2" fmla="+- 0 10869 621"/>
              <a:gd name="T3" fmla="*/ 10869 h 20497"/>
              <a:gd name="T4" fmla="+- 0 10736 439"/>
              <a:gd name="T5" fmla="*/ T4 w 20595"/>
              <a:gd name="T6" fmla="+- 0 10869 621"/>
              <a:gd name="T7" fmla="*/ 10869 h 20497"/>
              <a:gd name="T8" fmla="+- 0 10736 439"/>
              <a:gd name="T9" fmla="*/ T8 w 20595"/>
              <a:gd name="T10" fmla="+- 0 10869 621"/>
              <a:gd name="T11" fmla="*/ 10869 h 20497"/>
              <a:gd name="T12" fmla="+- 0 10736 439"/>
              <a:gd name="T13" fmla="*/ T12 w 20595"/>
              <a:gd name="T14" fmla="+- 0 10869 621"/>
              <a:gd name="T15" fmla="*/ 10869 h 20497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0595" h="20497">
                <a:moveTo>
                  <a:pt x="18898" y="1863"/>
                </a:moveTo>
                <a:cubicBezTo>
                  <a:pt x="16636" y="-621"/>
                  <a:pt x="12968" y="-621"/>
                  <a:pt x="10707" y="1863"/>
                </a:cubicBezTo>
                <a:lnTo>
                  <a:pt x="1317" y="12053"/>
                </a:lnTo>
                <a:cubicBezTo>
                  <a:pt x="-439" y="13982"/>
                  <a:pt x="-439" y="17121"/>
                  <a:pt x="1317" y="19050"/>
                </a:cubicBezTo>
                <a:cubicBezTo>
                  <a:pt x="3073" y="20979"/>
                  <a:pt x="5931" y="20979"/>
                  <a:pt x="7687" y="19050"/>
                </a:cubicBezTo>
                <a:lnTo>
                  <a:pt x="17078" y="8860"/>
                </a:lnTo>
                <a:cubicBezTo>
                  <a:pt x="18335" y="7479"/>
                  <a:pt x="18335" y="5242"/>
                  <a:pt x="17078" y="3862"/>
                </a:cubicBezTo>
                <a:cubicBezTo>
                  <a:pt x="15821" y="2482"/>
                  <a:pt x="13783" y="2482"/>
                  <a:pt x="12527" y="3862"/>
                </a:cubicBezTo>
                <a:lnTo>
                  <a:pt x="5467" y="11614"/>
                </a:lnTo>
                <a:cubicBezTo>
                  <a:pt x="5216" y="11891"/>
                  <a:pt x="5216" y="12337"/>
                  <a:pt x="5467" y="12614"/>
                </a:cubicBezTo>
                <a:cubicBezTo>
                  <a:pt x="5719" y="12890"/>
                  <a:pt x="6126" y="12890"/>
                  <a:pt x="6378" y="12614"/>
                </a:cubicBezTo>
                <a:lnTo>
                  <a:pt x="13437" y="4861"/>
                </a:lnTo>
                <a:cubicBezTo>
                  <a:pt x="14190" y="4035"/>
                  <a:pt x="15414" y="4035"/>
                  <a:pt x="16167" y="4861"/>
                </a:cubicBezTo>
                <a:cubicBezTo>
                  <a:pt x="16920" y="5688"/>
                  <a:pt x="16920" y="7034"/>
                  <a:pt x="16167" y="7860"/>
                </a:cubicBezTo>
                <a:lnTo>
                  <a:pt x="6777" y="18050"/>
                </a:lnTo>
                <a:cubicBezTo>
                  <a:pt x="5520" y="19430"/>
                  <a:pt x="3484" y="19430"/>
                  <a:pt x="2227" y="18050"/>
                </a:cubicBezTo>
                <a:cubicBezTo>
                  <a:pt x="970" y="16670"/>
                  <a:pt x="970" y="14433"/>
                  <a:pt x="2227" y="13053"/>
                </a:cubicBezTo>
                <a:lnTo>
                  <a:pt x="11525" y="2963"/>
                </a:lnTo>
                <a:cubicBezTo>
                  <a:pt x="13285" y="1030"/>
                  <a:pt x="16139" y="1030"/>
                  <a:pt x="17896" y="2963"/>
                </a:cubicBezTo>
                <a:cubicBezTo>
                  <a:pt x="19657" y="4896"/>
                  <a:pt x="19657" y="8027"/>
                  <a:pt x="17897" y="9959"/>
                </a:cubicBezTo>
                <a:lnTo>
                  <a:pt x="10929" y="17611"/>
                </a:lnTo>
                <a:cubicBezTo>
                  <a:pt x="10677" y="17888"/>
                  <a:pt x="10677" y="18334"/>
                  <a:pt x="10929" y="18610"/>
                </a:cubicBezTo>
                <a:cubicBezTo>
                  <a:pt x="11181" y="18887"/>
                  <a:pt x="11588" y="18887"/>
                  <a:pt x="11839" y="18610"/>
                </a:cubicBezTo>
                <a:lnTo>
                  <a:pt x="18898" y="10859"/>
                </a:lnTo>
                <a:cubicBezTo>
                  <a:pt x="21160" y="8375"/>
                  <a:pt x="21160" y="4347"/>
                  <a:pt x="18898" y="1863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9050" tIns="19050" rIns="19050" bIns="19050" anchor="ctr"/>
          <a:lstStyle/>
          <a:p>
            <a:pPr algn="ctr" defTabSz="228600" fontAlgn="base" hangingPunct="0">
              <a:spcBef>
                <a:spcPct val="0"/>
              </a:spcBef>
              <a:spcAft>
                <a:spcPct val="0"/>
              </a:spcAft>
            </a:pPr>
            <a:endParaRPr lang="en-US" sz="15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9791" t="12721" r="9680" b="10325"/>
          <a:stretch/>
        </p:blipFill>
        <p:spPr>
          <a:xfrm>
            <a:off x="889870" y="1363354"/>
            <a:ext cx="10615376" cy="5494646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7910549" y="6416047"/>
            <a:ext cx="4480743" cy="294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Агентство государственного заказа Красноярского края</a:t>
            </a:r>
          </a:p>
        </p:txBody>
      </p:sp>
      <p:grpSp>
        <p:nvGrpSpPr>
          <p:cNvPr id="11" name="Group 119">
            <a:extLst>
              <a:ext uri="{FF2B5EF4-FFF2-40B4-BE49-F238E27FC236}">
                <a16:creationId xmlns:a16="http://schemas.microsoft.com/office/drawing/2014/main" id="{9331847F-7F35-48E3-9B90-0B977BFF9D99}"/>
              </a:ext>
            </a:extLst>
          </p:cNvPr>
          <p:cNvGrpSpPr>
            <a:grpSpLocks/>
          </p:cNvGrpSpPr>
          <p:nvPr/>
        </p:nvGrpSpPr>
        <p:grpSpPr bwMode="auto">
          <a:xfrm rot="544345">
            <a:off x="5568859" y="2267964"/>
            <a:ext cx="1708448" cy="4318525"/>
            <a:chOff x="2575" y="1348"/>
            <a:chExt cx="903" cy="2347"/>
          </a:xfrm>
          <a:solidFill>
            <a:srgbClr val="00ADEF"/>
          </a:solidFill>
          <a:effectLst>
            <a:outerShdw blurRad="3048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" name="Freeform 120">
              <a:extLst>
                <a:ext uri="{FF2B5EF4-FFF2-40B4-BE49-F238E27FC236}">
                  <a16:creationId xmlns:a16="http://schemas.microsoft.com/office/drawing/2014/main" id="{A1D7F4B3-BE9C-42FF-9A44-F05C3A5C4F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8" y="1353"/>
              <a:ext cx="21" cy="17"/>
            </a:xfrm>
            <a:custGeom>
              <a:avLst/>
              <a:gdLst>
                <a:gd name="T0" fmla="*/ 11 w 67"/>
                <a:gd name="T1" fmla="*/ 0 h 53"/>
                <a:gd name="T2" fmla="*/ 7 w 67"/>
                <a:gd name="T3" fmla="*/ 0 h 53"/>
                <a:gd name="T4" fmla="*/ 3 w 67"/>
                <a:gd name="T5" fmla="*/ 0 h 53"/>
                <a:gd name="T6" fmla="*/ 2 w 67"/>
                <a:gd name="T7" fmla="*/ 1 h 53"/>
                <a:gd name="T8" fmla="*/ 1 w 67"/>
                <a:gd name="T9" fmla="*/ 2 h 53"/>
                <a:gd name="T10" fmla="*/ 0 w 67"/>
                <a:gd name="T11" fmla="*/ 4 h 53"/>
                <a:gd name="T12" fmla="*/ 0 w 67"/>
                <a:gd name="T13" fmla="*/ 5 h 53"/>
                <a:gd name="T14" fmla="*/ 0 w 67"/>
                <a:gd name="T15" fmla="*/ 8 h 53"/>
                <a:gd name="T16" fmla="*/ 1 w 67"/>
                <a:gd name="T17" fmla="*/ 11 h 53"/>
                <a:gd name="T18" fmla="*/ 2 w 67"/>
                <a:gd name="T19" fmla="*/ 13 h 53"/>
                <a:gd name="T20" fmla="*/ 3 w 67"/>
                <a:gd name="T21" fmla="*/ 14 h 53"/>
                <a:gd name="T22" fmla="*/ 4 w 67"/>
                <a:gd name="T23" fmla="*/ 16 h 53"/>
                <a:gd name="T24" fmla="*/ 6 w 67"/>
                <a:gd name="T25" fmla="*/ 17 h 53"/>
                <a:gd name="T26" fmla="*/ 9 w 67"/>
                <a:gd name="T27" fmla="*/ 17 h 53"/>
                <a:gd name="T28" fmla="*/ 11 w 67"/>
                <a:gd name="T29" fmla="*/ 17 h 53"/>
                <a:gd name="T30" fmla="*/ 13 w 67"/>
                <a:gd name="T31" fmla="*/ 17 h 53"/>
                <a:gd name="T32" fmla="*/ 15 w 67"/>
                <a:gd name="T33" fmla="*/ 16 h 53"/>
                <a:gd name="T34" fmla="*/ 16 w 67"/>
                <a:gd name="T35" fmla="*/ 15 h 53"/>
                <a:gd name="T36" fmla="*/ 17 w 67"/>
                <a:gd name="T37" fmla="*/ 14 h 53"/>
                <a:gd name="T38" fmla="*/ 18 w 67"/>
                <a:gd name="T39" fmla="*/ 12 h 53"/>
                <a:gd name="T40" fmla="*/ 21 w 67"/>
                <a:gd name="T41" fmla="*/ 9 h 53"/>
                <a:gd name="T42" fmla="*/ 15 w 67"/>
                <a:gd name="T43" fmla="*/ 3 h 53"/>
                <a:gd name="T44" fmla="*/ 11 w 67"/>
                <a:gd name="T45" fmla="*/ 0 h 5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7"/>
                <a:gd name="T70" fmla="*/ 0 h 53"/>
                <a:gd name="T71" fmla="*/ 67 w 67"/>
                <a:gd name="T72" fmla="*/ 53 h 5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7" h="53">
                  <a:moveTo>
                    <a:pt x="36" y="0"/>
                  </a:moveTo>
                  <a:lnTo>
                    <a:pt x="23" y="0"/>
                  </a:lnTo>
                  <a:lnTo>
                    <a:pt x="11" y="1"/>
                  </a:lnTo>
                  <a:lnTo>
                    <a:pt x="7" y="4"/>
                  </a:lnTo>
                  <a:lnTo>
                    <a:pt x="3" y="6"/>
                  </a:lnTo>
                  <a:lnTo>
                    <a:pt x="0" y="12"/>
                  </a:lnTo>
                  <a:lnTo>
                    <a:pt x="0" y="17"/>
                  </a:lnTo>
                  <a:lnTo>
                    <a:pt x="0" y="26"/>
                  </a:lnTo>
                  <a:lnTo>
                    <a:pt x="3" y="33"/>
                  </a:lnTo>
                  <a:lnTo>
                    <a:pt x="5" y="40"/>
                  </a:lnTo>
                  <a:lnTo>
                    <a:pt x="9" y="45"/>
                  </a:lnTo>
                  <a:lnTo>
                    <a:pt x="13" y="49"/>
                  </a:lnTo>
                  <a:lnTo>
                    <a:pt x="20" y="52"/>
                  </a:lnTo>
                  <a:lnTo>
                    <a:pt x="28" y="53"/>
                  </a:lnTo>
                  <a:lnTo>
                    <a:pt x="36" y="53"/>
                  </a:lnTo>
                  <a:lnTo>
                    <a:pt x="41" y="53"/>
                  </a:lnTo>
                  <a:lnTo>
                    <a:pt x="47" y="50"/>
                  </a:lnTo>
                  <a:lnTo>
                    <a:pt x="51" y="48"/>
                  </a:lnTo>
                  <a:lnTo>
                    <a:pt x="53" y="44"/>
                  </a:lnTo>
                  <a:lnTo>
                    <a:pt x="59" y="36"/>
                  </a:lnTo>
                  <a:lnTo>
                    <a:pt x="67" y="29"/>
                  </a:lnTo>
                  <a:lnTo>
                    <a:pt x="47" y="1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latin typeface="Arial Обычный" charset="0"/>
              </a:endParaRPr>
            </a:p>
          </p:txBody>
        </p:sp>
        <p:sp>
          <p:nvSpPr>
            <p:cNvPr id="13" name="Freeform 121">
              <a:extLst>
                <a:ext uri="{FF2B5EF4-FFF2-40B4-BE49-F238E27FC236}">
                  <a16:creationId xmlns:a16="http://schemas.microsoft.com/office/drawing/2014/main" id="{34A70548-4FA5-4E38-AE26-7DB79ABCA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" y="1455"/>
              <a:ext cx="38" cy="36"/>
            </a:xfrm>
            <a:custGeom>
              <a:avLst/>
              <a:gdLst>
                <a:gd name="T0" fmla="*/ 11 w 123"/>
                <a:gd name="T1" fmla="*/ 0 h 115"/>
                <a:gd name="T2" fmla="*/ 8 w 123"/>
                <a:gd name="T3" fmla="*/ 0 h 115"/>
                <a:gd name="T4" fmla="*/ 6 w 123"/>
                <a:gd name="T5" fmla="*/ 0 h 115"/>
                <a:gd name="T6" fmla="*/ 5 w 123"/>
                <a:gd name="T7" fmla="*/ 1 h 115"/>
                <a:gd name="T8" fmla="*/ 4 w 123"/>
                <a:gd name="T9" fmla="*/ 2 h 115"/>
                <a:gd name="T10" fmla="*/ 3 w 123"/>
                <a:gd name="T11" fmla="*/ 3 h 115"/>
                <a:gd name="T12" fmla="*/ 3 w 123"/>
                <a:gd name="T13" fmla="*/ 3 h 115"/>
                <a:gd name="T14" fmla="*/ 2 w 123"/>
                <a:gd name="T15" fmla="*/ 3 h 115"/>
                <a:gd name="T16" fmla="*/ 1 w 123"/>
                <a:gd name="T17" fmla="*/ 4 h 115"/>
                <a:gd name="T18" fmla="*/ 0 w 123"/>
                <a:gd name="T19" fmla="*/ 7 h 115"/>
                <a:gd name="T20" fmla="*/ 0 w 123"/>
                <a:gd name="T21" fmla="*/ 10 h 115"/>
                <a:gd name="T22" fmla="*/ 1 w 123"/>
                <a:gd name="T23" fmla="*/ 13 h 115"/>
                <a:gd name="T24" fmla="*/ 1 w 123"/>
                <a:gd name="T25" fmla="*/ 15 h 115"/>
                <a:gd name="T26" fmla="*/ 1 w 123"/>
                <a:gd name="T27" fmla="*/ 17 h 115"/>
                <a:gd name="T28" fmla="*/ 2 w 123"/>
                <a:gd name="T29" fmla="*/ 20 h 115"/>
                <a:gd name="T30" fmla="*/ 3 w 123"/>
                <a:gd name="T31" fmla="*/ 22 h 115"/>
                <a:gd name="T32" fmla="*/ 5 w 123"/>
                <a:gd name="T33" fmla="*/ 24 h 115"/>
                <a:gd name="T34" fmla="*/ 7 w 123"/>
                <a:gd name="T35" fmla="*/ 25 h 115"/>
                <a:gd name="T36" fmla="*/ 11 w 123"/>
                <a:gd name="T37" fmla="*/ 27 h 115"/>
                <a:gd name="T38" fmla="*/ 14 w 123"/>
                <a:gd name="T39" fmla="*/ 28 h 115"/>
                <a:gd name="T40" fmla="*/ 18 w 123"/>
                <a:gd name="T41" fmla="*/ 28 h 115"/>
                <a:gd name="T42" fmla="*/ 18 w 123"/>
                <a:gd name="T43" fmla="*/ 30 h 115"/>
                <a:gd name="T44" fmla="*/ 18 w 123"/>
                <a:gd name="T45" fmla="*/ 32 h 115"/>
                <a:gd name="T46" fmla="*/ 19 w 123"/>
                <a:gd name="T47" fmla="*/ 33 h 115"/>
                <a:gd name="T48" fmla="*/ 20 w 123"/>
                <a:gd name="T49" fmla="*/ 34 h 115"/>
                <a:gd name="T50" fmla="*/ 21 w 123"/>
                <a:gd name="T51" fmla="*/ 35 h 115"/>
                <a:gd name="T52" fmla="*/ 22 w 123"/>
                <a:gd name="T53" fmla="*/ 35 h 115"/>
                <a:gd name="T54" fmla="*/ 23 w 123"/>
                <a:gd name="T55" fmla="*/ 35 h 115"/>
                <a:gd name="T56" fmla="*/ 25 w 123"/>
                <a:gd name="T57" fmla="*/ 36 h 115"/>
                <a:gd name="T58" fmla="*/ 27 w 123"/>
                <a:gd name="T59" fmla="*/ 35 h 115"/>
                <a:gd name="T60" fmla="*/ 29 w 123"/>
                <a:gd name="T61" fmla="*/ 33 h 115"/>
                <a:gd name="T62" fmla="*/ 31 w 123"/>
                <a:gd name="T63" fmla="*/ 30 h 115"/>
                <a:gd name="T64" fmla="*/ 33 w 123"/>
                <a:gd name="T65" fmla="*/ 26 h 115"/>
                <a:gd name="T66" fmla="*/ 37 w 123"/>
                <a:gd name="T67" fmla="*/ 20 h 115"/>
                <a:gd name="T68" fmla="*/ 38 w 123"/>
                <a:gd name="T69" fmla="*/ 17 h 115"/>
                <a:gd name="T70" fmla="*/ 38 w 123"/>
                <a:gd name="T71" fmla="*/ 15 h 115"/>
                <a:gd name="T72" fmla="*/ 37 w 123"/>
                <a:gd name="T73" fmla="*/ 13 h 115"/>
                <a:gd name="T74" fmla="*/ 36 w 123"/>
                <a:gd name="T75" fmla="*/ 11 h 115"/>
                <a:gd name="T76" fmla="*/ 35 w 123"/>
                <a:gd name="T77" fmla="*/ 10 h 115"/>
                <a:gd name="T78" fmla="*/ 33 w 123"/>
                <a:gd name="T79" fmla="*/ 8 h 115"/>
                <a:gd name="T80" fmla="*/ 32 w 123"/>
                <a:gd name="T81" fmla="*/ 7 h 115"/>
                <a:gd name="T82" fmla="*/ 29 w 123"/>
                <a:gd name="T83" fmla="*/ 5 h 115"/>
                <a:gd name="T84" fmla="*/ 27 w 123"/>
                <a:gd name="T85" fmla="*/ 4 h 115"/>
                <a:gd name="T86" fmla="*/ 22 w 123"/>
                <a:gd name="T87" fmla="*/ 2 h 115"/>
                <a:gd name="T88" fmla="*/ 18 w 123"/>
                <a:gd name="T89" fmla="*/ 1 h 115"/>
                <a:gd name="T90" fmla="*/ 14 w 123"/>
                <a:gd name="T91" fmla="*/ 0 h 115"/>
                <a:gd name="T92" fmla="*/ 11 w 123"/>
                <a:gd name="T93" fmla="*/ 0 h 11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3"/>
                <a:gd name="T142" fmla="*/ 0 h 115"/>
                <a:gd name="T143" fmla="*/ 123 w 123"/>
                <a:gd name="T144" fmla="*/ 115 h 11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3" h="115">
                  <a:moveTo>
                    <a:pt x="34" y="0"/>
                  </a:moveTo>
                  <a:lnTo>
                    <a:pt x="26" y="0"/>
                  </a:lnTo>
                  <a:lnTo>
                    <a:pt x="20" y="1"/>
                  </a:lnTo>
                  <a:lnTo>
                    <a:pt x="16" y="4"/>
                  </a:lnTo>
                  <a:lnTo>
                    <a:pt x="14" y="5"/>
                  </a:lnTo>
                  <a:lnTo>
                    <a:pt x="11" y="8"/>
                  </a:lnTo>
                  <a:lnTo>
                    <a:pt x="10" y="9"/>
                  </a:lnTo>
                  <a:lnTo>
                    <a:pt x="7" y="11"/>
                  </a:lnTo>
                  <a:lnTo>
                    <a:pt x="3" y="12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2" y="40"/>
                  </a:lnTo>
                  <a:lnTo>
                    <a:pt x="3" y="48"/>
                  </a:lnTo>
                  <a:lnTo>
                    <a:pt x="4" y="55"/>
                  </a:lnTo>
                  <a:lnTo>
                    <a:pt x="7" y="63"/>
                  </a:lnTo>
                  <a:lnTo>
                    <a:pt x="11" y="69"/>
                  </a:lnTo>
                  <a:lnTo>
                    <a:pt x="16" y="76"/>
                  </a:lnTo>
                  <a:lnTo>
                    <a:pt x="24" y="81"/>
                  </a:lnTo>
                  <a:lnTo>
                    <a:pt x="34" y="85"/>
                  </a:lnTo>
                  <a:lnTo>
                    <a:pt x="44" y="89"/>
                  </a:lnTo>
                  <a:lnTo>
                    <a:pt x="58" y="91"/>
                  </a:lnTo>
                  <a:lnTo>
                    <a:pt x="58" y="96"/>
                  </a:lnTo>
                  <a:lnTo>
                    <a:pt x="59" y="101"/>
                  </a:lnTo>
                  <a:lnTo>
                    <a:pt x="62" y="105"/>
                  </a:lnTo>
                  <a:lnTo>
                    <a:pt x="64" y="109"/>
                  </a:lnTo>
                  <a:lnTo>
                    <a:pt x="68" y="111"/>
                  </a:lnTo>
                  <a:lnTo>
                    <a:pt x="72" y="113"/>
                  </a:lnTo>
                  <a:lnTo>
                    <a:pt x="76" y="113"/>
                  </a:lnTo>
                  <a:lnTo>
                    <a:pt x="82" y="115"/>
                  </a:lnTo>
                  <a:lnTo>
                    <a:pt x="87" y="112"/>
                  </a:lnTo>
                  <a:lnTo>
                    <a:pt x="94" y="105"/>
                  </a:lnTo>
                  <a:lnTo>
                    <a:pt x="100" y="95"/>
                  </a:lnTo>
                  <a:lnTo>
                    <a:pt x="107" y="84"/>
                  </a:lnTo>
                  <a:lnTo>
                    <a:pt x="119" y="63"/>
                  </a:lnTo>
                  <a:lnTo>
                    <a:pt x="123" y="53"/>
                  </a:lnTo>
                  <a:lnTo>
                    <a:pt x="123" y="48"/>
                  </a:lnTo>
                  <a:lnTo>
                    <a:pt x="120" y="41"/>
                  </a:lnTo>
                  <a:lnTo>
                    <a:pt x="118" y="36"/>
                  </a:lnTo>
                  <a:lnTo>
                    <a:pt x="112" y="31"/>
                  </a:lnTo>
                  <a:lnTo>
                    <a:pt x="107" y="25"/>
                  </a:lnTo>
                  <a:lnTo>
                    <a:pt x="102" y="21"/>
                  </a:lnTo>
                  <a:lnTo>
                    <a:pt x="95" y="17"/>
                  </a:lnTo>
                  <a:lnTo>
                    <a:pt x="87" y="13"/>
                  </a:lnTo>
                  <a:lnTo>
                    <a:pt x="72" y="7"/>
                  </a:lnTo>
                  <a:lnTo>
                    <a:pt x="58" y="3"/>
                  </a:lnTo>
                  <a:lnTo>
                    <a:pt x="44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latin typeface="Arial Обычный" charset="0"/>
              </a:endParaRPr>
            </a:p>
          </p:txBody>
        </p:sp>
        <p:sp>
          <p:nvSpPr>
            <p:cNvPr id="14" name="Freeform 122">
              <a:extLst>
                <a:ext uri="{FF2B5EF4-FFF2-40B4-BE49-F238E27FC236}">
                  <a16:creationId xmlns:a16="http://schemas.microsoft.com/office/drawing/2014/main" id="{B820F901-9054-456B-A8B3-14D76D338E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" y="1348"/>
              <a:ext cx="88" cy="111"/>
            </a:xfrm>
            <a:custGeom>
              <a:avLst/>
              <a:gdLst>
                <a:gd name="T0" fmla="*/ 71 w 287"/>
                <a:gd name="T1" fmla="*/ 26 h 368"/>
                <a:gd name="T2" fmla="*/ 67 w 287"/>
                <a:gd name="T3" fmla="*/ 19 h 368"/>
                <a:gd name="T4" fmla="*/ 59 w 287"/>
                <a:gd name="T5" fmla="*/ 5 h 368"/>
                <a:gd name="T6" fmla="*/ 55 w 287"/>
                <a:gd name="T7" fmla="*/ 0 h 368"/>
                <a:gd name="T8" fmla="*/ 50 w 287"/>
                <a:gd name="T9" fmla="*/ 1 h 368"/>
                <a:gd name="T10" fmla="*/ 48 w 287"/>
                <a:gd name="T11" fmla="*/ 6 h 368"/>
                <a:gd name="T12" fmla="*/ 42 w 287"/>
                <a:gd name="T13" fmla="*/ 12 h 368"/>
                <a:gd name="T14" fmla="*/ 32 w 287"/>
                <a:gd name="T15" fmla="*/ 18 h 368"/>
                <a:gd name="T16" fmla="*/ 22 w 287"/>
                <a:gd name="T17" fmla="*/ 24 h 368"/>
                <a:gd name="T18" fmla="*/ 16 w 287"/>
                <a:gd name="T19" fmla="*/ 30 h 368"/>
                <a:gd name="T20" fmla="*/ 15 w 287"/>
                <a:gd name="T21" fmla="*/ 35 h 368"/>
                <a:gd name="T22" fmla="*/ 17 w 287"/>
                <a:gd name="T23" fmla="*/ 41 h 368"/>
                <a:gd name="T24" fmla="*/ 22 w 287"/>
                <a:gd name="T25" fmla="*/ 45 h 368"/>
                <a:gd name="T26" fmla="*/ 23 w 287"/>
                <a:gd name="T27" fmla="*/ 51 h 368"/>
                <a:gd name="T28" fmla="*/ 19 w 287"/>
                <a:gd name="T29" fmla="*/ 62 h 368"/>
                <a:gd name="T30" fmla="*/ 12 w 287"/>
                <a:gd name="T31" fmla="*/ 68 h 368"/>
                <a:gd name="T32" fmla="*/ 7 w 287"/>
                <a:gd name="T33" fmla="*/ 69 h 368"/>
                <a:gd name="T34" fmla="*/ 4 w 287"/>
                <a:gd name="T35" fmla="*/ 78 h 368"/>
                <a:gd name="T36" fmla="*/ 0 w 287"/>
                <a:gd name="T37" fmla="*/ 82 h 368"/>
                <a:gd name="T38" fmla="*/ 1 w 287"/>
                <a:gd name="T39" fmla="*/ 85 h 368"/>
                <a:gd name="T40" fmla="*/ 6 w 287"/>
                <a:gd name="T41" fmla="*/ 88 h 368"/>
                <a:gd name="T42" fmla="*/ 17 w 287"/>
                <a:gd name="T43" fmla="*/ 93 h 368"/>
                <a:gd name="T44" fmla="*/ 22 w 287"/>
                <a:gd name="T45" fmla="*/ 103 h 368"/>
                <a:gd name="T46" fmla="*/ 28 w 287"/>
                <a:gd name="T47" fmla="*/ 109 h 368"/>
                <a:gd name="T48" fmla="*/ 33 w 287"/>
                <a:gd name="T49" fmla="*/ 111 h 368"/>
                <a:gd name="T50" fmla="*/ 40 w 287"/>
                <a:gd name="T51" fmla="*/ 110 h 368"/>
                <a:gd name="T52" fmla="*/ 48 w 287"/>
                <a:gd name="T53" fmla="*/ 104 h 368"/>
                <a:gd name="T54" fmla="*/ 55 w 287"/>
                <a:gd name="T55" fmla="*/ 97 h 368"/>
                <a:gd name="T56" fmla="*/ 61 w 287"/>
                <a:gd name="T57" fmla="*/ 94 h 368"/>
                <a:gd name="T58" fmla="*/ 79 w 287"/>
                <a:gd name="T59" fmla="*/ 90 h 368"/>
                <a:gd name="T60" fmla="*/ 85 w 287"/>
                <a:gd name="T61" fmla="*/ 87 h 368"/>
                <a:gd name="T62" fmla="*/ 88 w 287"/>
                <a:gd name="T63" fmla="*/ 82 h 368"/>
                <a:gd name="T64" fmla="*/ 88 w 287"/>
                <a:gd name="T65" fmla="*/ 78 h 368"/>
                <a:gd name="T66" fmla="*/ 84 w 287"/>
                <a:gd name="T67" fmla="*/ 74 h 368"/>
                <a:gd name="T68" fmla="*/ 78 w 287"/>
                <a:gd name="T69" fmla="*/ 68 h 368"/>
                <a:gd name="T70" fmla="*/ 75 w 287"/>
                <a:gd name="T71" fmla="*/ 64 h 368"/>
                <a:gd name="T72" fmla="*/ 76 w 287"/>
                <a:gd name="T73" fmla="*/ 59 h 368"/>
                <a:gd name="T74" fmla="*/ 79 w 287"/>
                <a:gd name="T75" fmla="*/ 55 h 368"/>
                <a:gd name="T76" fmla="*/ 86 w 287"/>
                <a:gd name="T77" fmla="*/ 49 h 368"/>
                <a:gd name="T78" fmla="*/ 88 w 287"/>
                <a:gd name="T79" fmla="*/ 44 h 368"/>
                <a:gd name="T80" fmla="*/ 87 w 287"/>
                <a:gd name="T81" fmla="*/ 36 h 368"/>
                <a:gd name="T82" fmla="*/ 82 w 287"/>
                <a:gd name="T83" fmla="*/ 29 h 368"/>
                <a:gd name="T84" fmla="*/ 73 w 287"/>
                <a:gd name="T85" fmla="*/ 27 h 36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87"/>
                <a:gd name="T130" fmla="*/ 0 h 368"/>
                <a:gd name="T131" fmla="*/ 287 w 287"/>
                <a:gd name="T132" fmla="*/ 368 h 36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87" h="368">
                  <a:moveTo>
                    <a:pt x="239" y="91"/>
                  </a:moveTo>
                  <a:lnTo>
                    <a:pt x="235" y="89"/>
                  </a:lnTo>
                  <a:lnTo>
                    <a:pt x="231" y="87"/>
                  </a:lnTo>
                  <a:lnTo>
                    <a:pt x="228" y="83"/>
                  </a:lnTo>
                  <a:lnTo>
                    <a:pt x="224" y="76"/>
                  </a:lnTo>
                  <a:lnTo>
                    <a:pt x="217" y="63"/>
                  </a:lnTo>
                  <a:lnTo>
                    <a:pt x="209" y="45"/>
                  </a:lnTo>
                  <a:lnTo>
                    <a:pt x="201" y="29"/>
                  </a:lnTo>
                  <a:lnTo>
                    <a:pt x="193" y="15"/>
                  </a:lnTo>
                  <a:lnTo>
                    <a:pt x="189" y="8"/>
                  </a:lnTo>
                  <a:lnTo>
                    <a:pt x="184" y="4"/>
                  </a:lnTo>
                  <a:lnTo>
                    <a:pt x="180" y="1"/>
                  </a:lnTo>
                  <a:lnTo>
                    <a:pt x="174" y="0"/>
                  </a:lnTo>
                  <a:lnTo>
                    <a:pt x="168" y="1"/>
                  </a:lnTo>
                  <a:lnTo>
                    <a:pt x="164" y="3"/>
                  </a:lnTo>
                  <a:lnTo>
                    <a:pt x="160" y="7"/>
                  </a:lnTo>
                  <a:lnTo>
                    <a:pt x="158" y="11"/>
                  </a:lnTo>
                  <a:lnTo>
                    <a:pt x="156" y="19"/>
                  </a:lnTo>
                  <a:lnTo>
                    <a:pt x="156" y="24"/>
                  </a:lnTo>
                  <a:lnTo>
                    <a:pt x="150" y="29"/>
                  </a:lnTo>
                  <a:lnTo>
                    <a:pt x="137" y="40"/>
                  </a:lnTo>
                  <a:lnTo>
                    <a:pt x="122" y="52"/>
                  </a:lnTo>
                  <a:lnTo>
                    <a:pt x="113" y="60"/>
                  </a:lnTo>
                  <a:lnTo>
                    <a:pt x="105" y="61"/>
                  </a:lnTo>
                  <a:lnTo>
                    <a:pt x="96" y="65"/>
                  </a:lnTo>
                  <a:lnTo>
                    <a:pt x="85" y="71"/>
                  </a:lnTo>
                  <a:lnTo>
                    <a:pt x="73" y="79"/>
                  </a:lnTo>
                  <a:lnTo>
                    <a:pt x="64" y="87"/>
                  </a:lnTo>
                  <a:lnTo>
                    <a:pt x="56" y="96"/>
                  </a:lnTo>
                  <a:lnTo>
                    <a:pt x="52" y="101"/>
                  </a:lnTo>
                  <a:lnTo>
                    <a:pt x="49" y="105"/>
                  </a:lnTo>
                  <a:lnTo>
                    <a:pt x="48" y="111"/>
                  </a:lnTo>
                  <a:lnTo>
                    <a:pt x="48" y="115"/>
                  </a:lnTo>
                  <a:lnTo>
                    <a:pt x="49" y="123"/>
                  </a:lnTo>
                  <a:lnTo>
                    <a:pt x="52" y="129"/>
                  </a:lnTo>
                  <a:lnTo>
                    <a:pt x="57" y="136"/>
                  </a:lnTo>
                  <a:lnTo>
                    <a:pt x="62" y="140"/>
                  </a:lnTo>
                  <a:lnTo>
                    <a:pt x="68" y="144"/>
                  </a:lnTo>
                  <a:lnTo>
                    <a:pt x="73" y="148"/>
                  </a:lnTo>
                  <a:lnTo>
                    <a:pt x="76" y="152"/>
                  </a:lnTo>
                  <a:lnTo>
                    <a:pt x="77" y="157"/>
                  </a:lnTo>
                  <a:lnTo>
                    <a:pt x="76" y="168"/>
                  </a:lnTo>
                  <a:lnTo>
                    <a:pt x="73" y="181"/>
                  </a:lnTo>
                  <a:lnTo>
                    <a:pt x="68" y="193"/>
                  </a:lnTo>
                  <a:lnTo>
                    <a:pt x="61" y="204"/>
                  </a:lnTo>
                  <a:lnTo>
                    <a:pt x="53" y="215"/>
                  </a:lnTo>
                  <a:lnTo>
                    <a:pt x="45" y="223"/>
                  </a:lnTo>
                  <a:lnTo>
                    <a:pt x="40" y="225"/>
                  </a:lnTo>
                  <a:lnTo>
                    <a:pt x="34" y="227"/>
                  </a:lnTo>
                  <a:lnTo>
                    <a:pt x="29" y="229"/>
                  </a:lnTo>
                  <a:lnTo>
                    <a:pt x="24" y="229"/>
                  </a:lnTo>
                  <a:lnTo>
                    <a:pt x="24" y="244"/>
                  </a:lnTo>
                  <a:lnTo>
                    <a:pt x="24" y="253"/>
                  </a:lnTo>
                  <a:lnTo>
                    <a:pt x="14" y="257"/>
                  </a:lnTo>
                  <a:lnTo>
                    <a:pt x="6" y="263"/>
                  </a:lnTo>
                  <a:lnTo>
                    <a:pt x="1" y="267"/>
                  </a:lnTo>
                  <a:lnTo>
                    <a:pt x="0" y="271"/>
                  </a:lnTo>
                  <a:lnTo>
                    <a:pt x="0" y="276"/>
                  </a:lnTo>
                  <a:lnTo>
                    <a:pt x="1" y="279"/>
                  </a:lnTo>
                  <a:lnTo>
                    <a:pt x="2" y="283"/>
                  </a:lnTo>
                  <a:lnTo>
                    <a:pt x="5" y="285"/>
                  </a:lnTo>
                  <a:lnTo>
                    <a:pt x="12" y="289"/>
                  </a:lnTo>
                  <a:lnTo>
                    <a:pt x="18" y="293"/>
                  </a:lnTo>
                  <a:lnTo>
                    <a:pt x="34" y="297"/>
                  </a:lnTo>
                  <a:lnTo>
                    <a:pt x="48" y="301"/>
                  </a:lnTo>
                  <a:lnTo>
                    <a:pt x="56" y="309"/>
                  </a:lnTo>
                  <a:lnTo>
                    <a:pt x="62" y="320"/>
                  </a:lnTo>
                  <a:lnTo>
                    <a:pt x="68" y="331"/>
                  </a:lnTo>
                  <a:lnTo>
                    <a:pt x="73" y="341"/>
                  </a:lnTo>
                  <a:lnTo>
                    <a:pt x="78" y="352"/>
                  </a:lnTo>
                  <a:lnTo>
                    <a:pt x="86" y="360"/>
                  </a:lnTo>
                  <a:lnTo>
                    <a:pt x="90" y="363"/>
                  </a:lnTo>
                  <a:lnTo>
                    <a:pt x="96" y="365"/>
                  </a:lnTo>
                  <a:lnTo>
                    <a:pt x="101" y="367"/>
                  </a:lnTo>
                  <a:lnTo>
                    <a:pt x="108" y="368"/>
                  </a:lnTo>
                  <a:lnTo>
                    <a:pt x="116" y="367"/>
                  </a:lnTo>
                  <a:lnTo>
                    <a:pt x="124" y="365"/>
                  </a:lnTo>
                  <a:lnTo>
                    <a:pt x="130" y="364"/>
                  </a:lnTo>
                  <a:lnTo>
                    <a:pt x="137" y="361"/>
                  </a:lnTo>
                  <a:lnTo>
                    <a:pt x="148" y="353"/>
                  </a:lnTo>
                  <a:lnTo>
                    <a:pt x="157" y="345"/>
                  </a:lnTo>
                  <a:lnTo>
                    <a:pt x="166" y="336"/>
                  </a:lnTo>
                  <a:lnTo>
                    <a:pt x="176" y="327"/>
                  </a:lnTo>
                  <a:lnTo>
                    <a:pt x="180" y="323"/>
                  </a:lnTo>
                  <a:lnTo>
                    <a:pt x="185" y="319"/>
                  </a:lnTo>
                  <a:lnTo>
                    <a:pt x="192" y="316"/>
                  </a:lnTo>
                  <a:lnTo>
                    <a:pt x="198" y="313"/>
                  </a:lnTo>
                  <a:lnTo>
                    <a:pt x="222" y="308"/>
                  </a:lnTo>
                  <a:lnTo>
                    <a:pt x="251" y="301"/>
                  </a:lnTo>
                  <a:lnTo>
                    <a:pt x="259" y="297"/>
                  </a:lnTo>
                  <a:lnTo>
                    <a:pt x="266" y="295"/>
                  </a:lnTo>
                  <a:lnTo>
                    <a:pt x="271" y="291"/>
                  </a:lnTo>
                  <a:lnTo>
                    <a:pt x="277" y="287"/>
                  </a:lnTo>
                  <a:lnTo>
                    <a:pt x="282" y="283"/>
                  </a:lnTo>
                  <a:lnTo>
                    <a:pt x="285" y="277"/>
                  </a:lnTo>
                  <a:lnTo>
                    <a:pt x="287" y="272"/>
                  </a:lnTo>
                  <a:lnTo>
                    <a:pt x="287" y="265"/>
                  </a:lnTo>
                  <a:lnTo>
                    <a:pt x="287" y="261"/>
                  </a:lnTo>
                  <a:lnTo>
                    <a:pt x="286" y="257"/>
                  </a:lnTo>
                  <a:lnTo>
                    <a:pt x="283" y="253"/>
                  </a:lnTo>
                  <a:lnTo>
                    <a:pt x="281" y="249"/>
                  </a:lnTo>
                  <a:lnTo>
                    <a:pt x="274" y="244"/>
                  </a:lnTo>
                  <a:lnTo>
                    <a:pt x="267" y="237"/>
                  </a:lnTo>
                  <a:lnTo>
                    <a:pt x="259" y="231"/>
                  </a:lnTo>
                  <a:lnTo>
                    <a:pt x="253" y="224"/>
                  </a:lnTo>
                  <a:lnTo>
                    <a:pt x="250" y="220"/>
                  </a:lnTo>
                  <a:lnTo>
                    <a:pt x="247" y="215"/>
                  </a:lnTo>
                  <a:lnTo>
                    <a:pt x="246" y="211"/>
                  </a:lnTo>
                  <a:lnTo>
                    <a:pt x="246" y="205"/>
                  </a:lnTo>
                  <a:lnTo>
                    <a:pt x="246" y="201"/>
                  </a:lnTo>
                  <a:lnTo>
                    <a:pt x="247" y="197"/>
                  </a:lnTo>
                  <a:lnTo>
                    <a:pt x="250" y="193"/>
                  </a:lnTo>
                  <a:lnTo>
                    <a:pt x="253" y="189"/>
                  </a:lnTo>
                  <a:lnTo>
                    <a:pt x="259" y="183"/>
                  </a:lnTo>
                  <a:lnTo>
                    <a:pt x="267" y="176"/>
                  </a:lnTo>
                  <a:lnTo>
                    <a:pt x="274" y="169"/>
                  </a:lnTo>
                  <a:lnTo>
                    <a:pt x="281" y="161"/>
                  </a:lnTo>
                  <a:lnTo>
                    <a:pt x="283" y="156"/>
                  </a:lnTo>
                  <a:lnTo>
                    <a:pt x="286" y="151"/>
                  </a:lnTo>
                  <a:lnTo>
                    <a:pt x="287" y="145"/>
                  </a:lnTo>
                  <a:lnTo>
                    <a:pt x="287" y="139"/>
                  </a:lnTo>
                  <a:lnTo>
                    <a:pt x="287" y="128"/>
                  </a:lnTo>
                  <a:lnTo>
                    <a:pt x="283" y="119"/>
                  </a:lnTo>
                  <a:lnTo>
                    <a:pt x="279" y="111"/>
                  </a:lnTo>
                  <a:lnTo>
                    <a:pt x="273" y="104"/>
                  </a:lnTo>
                  <a:lnTo>
                    <a:pt x="266" y="97"/>
                  </a:lnTo>
                  <a:lnTo>
                    <a:pt x="258" y="93"/>
                  </a:lnTo>
                  <a:lnTo>
                    <a:pt x="249" y="92"/>
                  </a:lnTo>
                  <a:lnTo>
                    <a:pt x="239" y="9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latin typeface="Arial Обычный" charset="0"/>
              </a:endParaRPr>
            </a:p>
          </p:txBody>
        </p:sp>
        <p:sp>
          <p:nvSpPr>
            <p:cNvPr id="15" name="Freeform 123">
              <a:extLst>
                <a:ext uri="{FF2B5EF4-FFF2-40B4-BE49-F238E27FC236}">
                  <a16:creationId xmlns:a16="http://schemas.microsoft.com/office/drawing/2014/main" id="{742A682B-3CF4-409B-A472-AFA83CA4A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" y="1444"/>
              <a:ext cx="103" cy="115"/>
            </a:xfrm>
            <a:custGeom>
              <a:avLst/>
              <a:gdLst>
                <a:gd name="T0" fmla="*/ 50 w 337"/>
                <a:gd name="T1" fmla="*/ 2 h 374"/>
                <a:gd name="T2" fmla="*/ 32 w 337"/>
                <a:gd name="T3" fmla="*/ 10 h 374"/>
                <a:gd name="T4" fmla="*/ 23 w 337"/>
                <a:gd name="T5" fmla="*/ 14 h 374"/>
                <a:gd name="T6" fmla="*/ 20 w 337"/>
                <a:gd name="T7" fmla="*/ 17 h 374"/>
                <a:gd name="T8" fmla="*/ 17 w 337"/>
                <a:gd name="T9" fmla="*/ 25 h 374"/>
                <a:gd name="T10" fmla="*/ 17 w 337"/>
                <a:gd name="T11" fmla="*/ 31 h 374"/>
                <a:gd name="T12" fmla="*/ 16 w 337"/>
                <a:gd name="T13" fmla="*/ 35 h 374"/>
                <a:gd name="T14" fmla="*/ 13 w 337"/>
                <a:gd name="T15" fmla="*/ 39 h 374"/>
                <a:gd name="T16" fmla="*/ 9 w 337"/>
                <a:gd name="T17" fmla="*/ 43 h 374"/>
                <a:gd name="T18" fmla="*/ 4 w 337"/>
                <a:gd name="T19" fmla="*/ 47 h 374"/>
                <a:gd name="T20" fmla="*/ 1 w 337"/>
                <a:gd name="T21" fmla="*/ 51 h 374"/>
                <a:gd name="T22" fmla="*/ 0 w 337"/>
                <a:gd name="T23" fmla="*/ 53 h 374"/>
                <a:gd name="T24" fmla="*/ 0 w 337"/>
                <a:gd name="T25" fmla="*/ 56 h 374"/>
                <a:gd name="T26" fmla="*/ 2 w 337"/>
                <a:gd name="T27" fmla="*/ 58 h 374"/>
                <a:gd name="T28" fmla="*/ 6 w 337"/>
                <a:gd name="T29" fmla="*/ 61 h 374"/>
                <a:gd name="T30" fmla="*/ 13 w 337"/>
                <a:gd name="T31" fmla="*/ 65 h 374"/>
                <a:gd name="T32" fmla="*/ 17 w 337"/>
                <a:gd name="T33" fmla="*/ 69 h 374"/>
                <a:gd name="T34" fmla="*/ 18 w 337"/>
                <a:gd name="T35" fmla="*/ 72 h 374"/>
                <a:gd name="T36" fmla="*/ 19 w 337"/>
                <a:gd name="T37" fmla="*/ 78 h 374"/>
                <a:gd name="T38" fmla="*/ 20 w 337"/>
                <a:gd name="T39" fmla="*/ 85 h 374"/>
                <a:gd name="T40" fmla="*/ 24 w 337"/>
                <a:gd name="T41" fmla="*/ 91 h 374"/>
                <a:gd name="T42" fmla="*/ 28 w 337"/>
                <a:gd name="T43" fmla="*/ 94 h 374"/>
                <a:gd name="T44" fmla="*/ 31 w 337"/>
                <a:gd name="T45" fmla="*/ 94 h 374"/>
                <a:gd name="T46" fmla="*/ 36 w 337"/>
                <a:gd name="T47" fmla="*/ 95 h 374"/>
                <a:gd name="T48" fmla="*/ 42 w 337"/>
                <a:gd name="T49" fmla="*/ 97 h 374"/>
                <a:gd name="T50" fmla="*/ 51 w 337"/>
                <a:gd name="T51" fmla="*/ 101 h 374"/>
                <a:gd name="T52" fmla="*/ 62 w 337"/>
                <a:gd name="T53" fmla="*/ 109 h 374"/>
                <a:gd name="T54" fmla="*/ 70 w 337"/>
                <a:gd name="T55" fmla="*/ 113 h 374"/>
                <a:gd name="T56" fmla="*/ 77 w 337"/>
                <a:gd name="T57" fmla="*/ 115 h 374"/>
                <a:gd name="T58" fmla="*/ 85 w 337"/>
                <a:gd name="T59" fmla="*/ 115 h 374"/>
                <a:gd name="T60" fmla="*/ 94 w 337"/>
                <a:gd name="T61" fmla="*/ 113 h 374"/>
                <a:gd name="T62" fmla="*/ 98 w 337"/>
                <a:gd name="T63" fmla="*/ 109 h 374"/>
                <a:gd name="T64" fmla="*/ 101 w 337"/>
                <a:gd name="T65" fmla="*/ 106 h 374"/>
                <a:gd name="T66" fmla="*/ 102 w 337"/>
                <a:gd name="T67" fmla="*/ 103 h 374"/>
                <a:gd name="T68" fmla="*/ 103 w 337"/>
                <a:gd name="T69" fmla="*/ 99 h 374"/>
                <a:gd name="T70" fmla="*/ 102 w 337"/>
                <a:gd name="T71" fmla="*/ 93 h 374"/>
                <a:gd name="T72" fmla="*/ 100 w 337"/>
                <a:gd name="T73" fmla="*/ 87 h 374"/>
                <a:gd name="T74" fmla="*/ 96 w 337"/>
                <a:gd name="T75" fmla="*/ 82 h 374"/>
                <a:gd name="T76" fmla="*/ 94 w 337"/>
                <a:gd name="T77" fmla="*/ 77 h 374"/>
                <a:gd name="T78" fmla="*/ 96 w 337"/>
                <a:gd name="T79" fmla="*/ 69 h 374"/>
                <a:gd name="T80" fmla="*/ 97 w 337"/>
                <a:gd name="T81" fmla="*/ 51 h 374"/>
                <a:gd name="T82" fmla="*/ 97 w 337"/>
                <a:gd name="T83" fmla="*/ 35 h 374"/>
                <a:gd name="T84" fmla="*/ 97 w 337"/>
                <a:gd name="T85" fmla="*/ 24 h 374"/>
                <a:gd name="T86" fmla="*/ 95 w 337"/>
                <a:gd name="T87" fmla="*/ 16 h 374"/>
                <a:gd name="T88" fmla="*/ 91 w 337"/>
                <a:gd name="T89" fmla="*/ 10 h 374"/>
                <a:gd name="T90" fmla="*/ 87 w 337"/>
                <a:gd name="T91" fmla="*/ 7 h 374"/>
                <a:gd name="T92" fmla="*/ 84 w 337"/>
                <a:gd name="T93" fmla="*/ 6 h 374"/>
                <a:gd name="T94" fmla="*/ 81 w 337"/>
                <a:gd name="T95" fmla="*/ 6 h 374"/>
                <a:gd name="T96" fmla="*/ 79 w 337"/>
                <a:gd name="T97" fmla="*/ 8 h 374"/>
                <a:gd name="T98" fmla="*/ 79 w 337"/>
                <a:gd name="T99" fmla="*/ 12 h 374"/>
                <a:gd name="T100" fmla="*/ 76 w 337"/>
                <a:gd name="T101" fmla="*/ 22 h 374"/>
                <a:gd name="T102" fmla="*/ 70 w 337"/>
                <a:gd name="T103" fmla="*/ 31 h 374"/>
                <a:gd name="T104" fmla="*/ 66 w 337"/>
                <a:gd name="T105" fmla="*/ 36 h 374"/>
                <a:gd name="T106" fmla="*/ 63 w 337"/>
                <a:gd name="T107" fmla="*/ 35 h 374"/>
                <a:gd name="T108" fmla="*/ 61 w 337"/>
                <a:gd name="T109" fmla="*/ 30 h 374"/>
                <a:gd name="T110" fmla="*/ 61 w 337"/>
                <a:gd name="T111" fmla="*/ 25 h 374"/>
                <a:gd name="T112" fmla="*/ 63 w 337"/>
                <a:gd name="T113" fmla="*/ 20 h 374"/>
                <a:gd name="T114" fmla="*/ 65 w 337"/>
                <a:gd name="T115" fmla="*/ 15 h 374"/>
                <a:gd name="T116" fmla="*/ 68 w 337"/>
                <a:gd name="T117" fmla="*/ 10 h 374"/>
                <a:gd name="T118" fmla="*/ 68 w 337"/>
                <a:gd name="T119" fmla="*/ 4 h 374"/>
                <a:gd name="T120" fmla="*/ 66 w 337"/>
                <a:gd name="T121" fmla="*/ 1 h 374"/>
                <a:gd name="T122" fmla="*/ 62 w 337"/>
                <a:gd name="T123" fmla="*/ 0 h 37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37"/>
                <a:gd name="T187" fmla="*/ 0 h 374"/>
                <a:gd name="T188" fmla="*/ 337 w 337"/>
                <a:gd name="T189" fmla="*/ 374 h 37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37" h="374">
                  <a:moveTo>
                    <a:pt x="186" y="1"/>
                  </a:moveTo>
                  <a:lnTo>
                    <a:pt x="165" y="6"/>
                  </a:lnTo>
                  <a:lnTo>
                    <a:pt x="125" y="21"/>
                  </a:lnTo>
                  <a:lnTo>
                    <a:pt x="104" y="32"/>
                  </a:lnTo>
                  <a:lnTo>
                    <a:pt x="84" y="41"/>
                  </a:lnTo>
                  <a:lnTo>
                    <a:pt x="76" y="46"/>
                  </a:lnTo>
                  <a:lnTo>
                    <a:pt x="69" y="52"/>
                  </a:lnTo>
                  <a:lnTo>
                    <a:pt x="64" y="56"/>
                  </a:lnTo>
                  <a:lnTo>
                    <a:pt x="60" y="61"/>
                  </a:lnTo>
                  <a:lnTo>
                    <a:pt x="57" y="81"/>
                  </a:lnTo>
                  <a:lnTo>
                    <a:pt x="56" y="96"/>
                  </a:lnTo>
                  <a:lnTo>
                    <a:pt x="56" y="102"/>
                  </a:lnTo>
                  <a:lnTo>
                    <a:pt x="54" y="108"/>
                  </a:lnTo>
                  <a:lnTo>
                    <a:pt x="52" y="114"/>
                  </a:lnTo>
                  <a:lnTo>
                    <a:pt x="48" y="121"/>
                  </a:lnTo>
                  <a:lnTo>
                    <a:pt x="44" y="128"/>
                  </a:lnTo>
                  <a:lnTo>
                    <a:pt x="37" y="134"/>
                  </a:lnTo>
                  <a:lnTo>
                    <a:pt x="30" y="141"/>
                  </a:lnTo>
                  <a:lnTo>
                    <a:pt x="21" y="148"/>
                  </a:lnTo>
                  <a:lnTo>
                    <a:pt x="13" y="154"/>
                  </a:lnTo>
                  <a:lnTo>
                    <a:pt x="6" y="162"/>
                  </a:lnTo>
                  <a:lnTo>
                    <a:pt x="4" y="165"/>
                  </a:lnTo>
                  <a:lnTo>
                    <a:pt x="1" y="169"/>
                  </a:lnTo>
                  <a:lnTo>
                    <a:pt x="0" y="171"/>
                  </a:lnTo>
                  <a:lnTo>
                    <a:pt x="0" y="175"/>
                  </a:lnTo>
                  <a:lnTo>
                    <a:pt x="0" y="181"/>
                  </a:lnTo>
                  <a:lnTo>
                    <a:pt x="2" y="185"/>
                  </a:lnTo>
                  <a:lnTo>
                    <a:pt x="5" y="189"/>
                  </a:lnTo>
                  <a:lnTo>
                    <a:pt x="9" y="193"/>
                  </a:lnTo>
                  <a:lnTo>
                    <a:pt x="18" y="199"/>
                  </a:lnTo>
                  <a:lnTo>
                    <a:pt x="29" y="206"/>
                  </a:lnTo>
                  <a:lnTo>
                    <a:pt x="41" y="213"/>
                  </a:lnTo>
                  <a:lnTo>
                    <a:pt x="50" y="219"/>
                  </a:lnTo>
                  <a:lnTo>
                    <a:pt x="54" y="225"/>
                  </a:lnTo>
                  <a:lnTo>
                    <a:pt x="57" y="229"/>
                  </a:lnTo>
                  <a:lnTo>
                    <a:pt x="60" y="235"/>
                  </a:lnTo>
                  <a:lnTo>
                    <a:pt x="60" y="241"/>
                  </a:lnTo>
                  <a:lnTo>
                    <a:pt x="61" y="254"/>
                  </a:lnTo>
                  <a:lnTo>
                    <a:pt x="62" y="267"/>
                  </a:lnTo>
                  <a:lnTo>
                    <a:pt x="66" y="278"/>
                  </a:lnTo>
                  <a:lnTo>
                    <a:pt x="73" y="287"/>
                  </a:lnTo>
                  <a:lnTo>
                    <a:pt x="80" y="297"/>
                  </a:lnTo>
                  <a:lnTo>
                    <a:pt x="88" y="302"/>
                  </a:lnTo>
                  <a:lnTo>
                    <a:pt x="92" y="305"/>
                  </a:lnTo>
                  <a:lnTo>
                    <a:pt x="97" y="306"/>
                  </a:lnTo>
                  <a:lnTo>
                    <a:pt x="102" y="307"/>
                  </a:lnTo>
                  <a:lnTo>
                    <a:pt x="108" y="307"/>
                  </a:lnTo>
                  <a:lnTo>
                    <a:pt x="118" y="309"/>
                  </a:lnTo>
                  <a:lnTo>
                    <a:pt x="129" y="310"/>
                  </a:lnTo>
                  <a:lnTo>
                    <a:pt x="139" y="314"/>
                  </a:lnTo>
                  <a:lnTo>
                    <a:pt x="149" y="318"/>
                  </a:lnTo>
                  <a:lnTo>
                    <a:pt x="166" y="329"/>
                  </a:lnTo>
                  <a:lnTo>
                    <a:pt x="183" y="341"/>
                  </a:lnTo>
                  <a:lnTo>
                    <a:pt x="202" y="353"/>
                  </a:lnTo>
                  <a:lnTo>
                    <a:pt x="221" y="363"/>
                  </a:lnTo>
                  <a:lnTo>
                    <a:pt x="230" y="367"/>
                  </a:lnTo>
                  <a:lnTo>
                    <a:pt x="241" y="371"/>
                  </a:lnTo>
                  <a:lnTo>
                    <a:pt x="253" y="373"/>
                  </a:lnTo>
                  <a:lnTo>
                    <a:pt x="265" y="374"/>
                  </a:lnTo>
                  <a:lnTo>
                    <a:pt x="279" y="373"/>
                  </a:lnTo>
                  <a:lnTo>
                    <a:pt x="293" y="370"/>
                  </a:lnTo>
                  <a:lnTo>
                    <a:pt x="306" y="366"/>
                  </a:lnTo>
                  <a:lnTo>
                    <a:pt x="317" y="359"/>
                  </a:lnTo>
                  <a:lnTo>
                    <a:pt x="321" y="355"/>
                  </a:lnTo>
                  <a:lnTo>
                    <a:pt x="325" y="351"/>
                  </a:lnTo>
                  <a:lnTo>
                    <a:pt x="329" y="346"/>
                  </a:lnTo>
                  <a:lnTo>
                    <a:pt x="331" y="341"/>
                  </a:lnTo>
                  <a:lnTo>
                    <a:pt x="334" y="335"/>
                  </a:lnTo>
                  <a:lnTo>
                    <a:pt x="335" y="329"/>
                  </a:lnTo>
                  <a:lnTo>
                    <a:pt x="337" y="321"/>
                  </a:lnTo>
                  <a:lnTo>
                    <a:pt x="337" y="314"/>
                  </a:lnTo>
                  <a:lnTo>
                    <a:pt x="335" y="301"/>
                  </a:lnTo>
                  <a:lnTo>
                    <a:pt x="331" y="291"/>
                  </a:lnTo>
                  <a:lnTo>
                    <a:pt x="327" y="282"/>
                  </a:lnTo>
                  <a:lnTo>
                    <a:pt x="322" y="275"/>
                  </a:lnTo>
                  <a:lnTo>
                    <a:pt x="315" y="267"/>
                  </a:lnTo>
                  <a:lnTo>
                    <a:pt x="311" y="261"/>
                  </a:lnTo>
                  <a:lnTo>
                    <a:pt x="307" y="251"/>
                  </a:lnTo>
                  <a:lnTo>
                    <a:pt x="306" y="241"/>
                  </a:lnTo>
                  <a:lnTo>
                    <a:pt x="313" y="223"/>
                  </a:lnTo>
                  <a:lnTo>
                    <a:pt x="318" y="211"/>
                  </a:lnTo>
                  <a:lnTo>
                    <a:pt x="318" y="167"/>
                  </a:lnTo>
                  <a:lnTo>
                    <a:pt x="318" y="137"/>
                  </a:lnTo>
                  <a:lnTo>
                    <a:pt x="318" y="114"/>
                  </a:lnTo>
                  <a:lnTo>
                    <a:pt x="318" y="90"/>
                  </a:lnTo>
                  <a:lnTo>
                    <a:pt x="318" y="77"/>
                  </a:lnTo>
                  <a:lnTo>
                    <a:pt x="315" y="65"/>
                  </a:lnTo>
                  <a:lnTo>
                    <a:pt x="311" y="52"/>
                  </a:lnTo>
                  <a:lnTo>
                    <a:pt x="306" y="41"/>
                  </a:lnTo>
                  <a:lnTo>
                    <a:pt x="299" y="32"/>
                  </a:lnTo>
                  <a:lnTo>
                    <a:pt x="290" y="25"/>
                  </a:lnTo>
                  <a:lnTo>
                    <a:pt x="286" y="22"/>
                  </a:lnTo>
                  <a:lnTo>
                    <a:pt x="281" y="20"/>
                  </a:lnTo>
                  <a:lnTo>
                    <a:pt x="275" y="20"/>
                  </a:lnTo>
                  <a:lnTo>
                    <a:pt x="270" y="18"/>
                  </a:lnTo>
                  <a:lnTo>
                    <a:pt x="265" y="20"/>
                  </a:lnTo>
                  <a:lnTo>
                    <a:pt x="261" y="21"/>
                  </a:lnTo>
                  <a:lnTo>
                    <a:pt x="258" y="25"/>
                  </a:lnTo>
                  <a:lnTo>
                    <a:pt x="258" y="29"/>
                  </a:lnTo>
                  <a:lnTo>
                    <a:pt x="258" y="38"/>
                  </a:lnTo>
                  <a:lnTo>
                    <a:pt x="258" y="49"/>
                  </a:lnTo>
                  <a:lnTo>
                    <a:pt x="249" y="72"/>
                  </a:lnTo>
                  <a:lnTo>
                    <a:pt x="237" y="92"/>
                  </a:lnTo>
                  <a:lnTo>
                    <a:pt x="230" y="101"/>
                  </a:lnTo>
                  <a:lnTo>
                    <a:pt x="223" y="109"/>
                  </a:lnTo>
                  <a:lnTo>
                    <a:pt x="217" y="116"/>
                  </a:lnTo>
                  <a:lnTo>
                    <a:pt x="210" y="121"/>
                  </a:lnTo>
                  <a:lnTo>
                    <a:pt x="206" y="113"/>
                  </a:lnTo>
                  <a:lnTo>
                    <a:pt x="202" y="106"/>
                  </a:lnTo>
                  <a:lnTo>
                    <a:pt x="199" y="98"/>
                  </a:lnTo>
                  <a:lnTo>
                    <a:pt x="198" y="90"/>
                  </a:lnTo>
                  <a:lnTo>
                    <a:pt x="199" y="82"/>
                  </a:lnTo>
                  <a:lnTo>
                    <a:pt x="202" y="74"/>
                  </a:lnTo>
                  <a:lnTo>
                    <a:pt x="206" y="66"/>
                  </a:lnTo>
                  <a:lnTo>
                    <a:pt x="210" y="58"/>
                  </a:lnTo>
                  <a:lnTo>
                    <a:pt x="214" y="50"/>
                  </a:lnTo>
                  <a:lnTo>
                    <a:pt x="218" y="42"/>
                  </a:lnTo>
                  <a:lnTo>
                    <a:pt x="221" y="33"/>
                  </a:lnTo>
                  <a:lnTo>
                    <a:pt x="222" y="25"/>
                  </a:lnTo>
                  <a:lnTo>
                    <a:pt x="222" y="14"/>
                  </a:lnTo>
                  <a:lnTo>
                    <a:pt x="219" y="8"/>
                  </a:lnTo>
                  <a:lnTo>
                    <a:pt x="217" y="4"/>
                  </a:lnTo>
                  <a:lnTo>
                    <a:pt x="213" y="1"/>
                  </a:lnTo>
                  <a:lnTo>
                    <a:pt x="202" y="0"/>
                  </a:lnTo>
                  <a:lnTo>
                    <a:pt x="186" y="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latin typeface="Arial Обычный" charset="0"/>
              </a:endParaRPr>
            </a:p>
          </p:txBody>
        </p:sp>
        <p:sp>
          <p:nvSpPr>
            <p:cNvPr id="16" name="Freeform 124">
              <a:extLst>
                <a:ext uri="{FF2B5EF4-FFF2-40B4-BE49-F238E27FC236}">
                  <a16:creationId xmlns:a16="http://schemas.microsoft.com/office/drawing/2014/main" id="{F2314BA9-1F0E-4633-9A83-4A9805A2D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5" y="1498"/>
              <a:ext cx="90" cy="128"/>
            </a:xfrm>
            <a:custGeom>
              <a:avLst/>
              <a:gdLst>
                <a:gd name="T0" fmla="*/ 41 w 289"/>
                <a:gd name="T1" fmla="*/ 11 h 422"/>
                <a:gd name="T2" fmla="*/ 41 w 289"/>
                <a:gd name="T3" fmla="*/ 6 h 422"/>
                <a:gd name="T4" fmla="*/ 40 w 289"/>
                <a:gd name="T5" fmla="*/ 3 h 422"/>
                <a:gd name="T6" fmla="*/ 38 w 289"/>
                <a:gd name="T7" fmla="*/ 1 h 422"/>
                <a:gd name="T8" fmla="*/ 35 w 289"/>
                <a:gd name="T9" fmla="*/ 0 h 422"/>
                <a:gd name="T10" fmla="*/ 33 w 289"/>
                <a:gd name="T11" fmla="*/ 1 h 422"/>
                <a:gd name="T12" fmla="*/ 29 w 289"/>
                <a:gd name="T13" fmla="*/ 5 h 422"/>
                <a:gd name="T14" fmla="*/ 22 w 289"/>
                <a:gd name="T15" fmla="*/ 14 h 422"/>
                <a:gd name="T16" fmla="*/ 19 w 289"/>
                <a:gd name="T17" fmla="*/ 36 h 422"/>
                <a:gd name="T18" fmla="*/ 14 w 289"/>
                <a:gd name="T19" fmla="*/ 62 h 422"/>
                <a:gd name="T20" fmla="*/ 11 w 289"/>
                <a:gd name="T21" fmla="*/ 72 h 422"/>
                <a:gd name="T22" fmla="*/ 7 w 289"/>
                <a:gd name="T23" fmla="*/ 82 h 422"/>
                <a:gd name="T24" fmla="*/ 6 w 289"/>
                <a:gd name="T25" fmla="*/ 100 h 422"/>
                <a:gd name="T26" fmla="*/ 4 w 289"/>
                <a:gd name="T27" fmla="*/ 106 h 422"/>
                <a:gd name="T28" fmla="*/ 1 w 289"/>
                <a:gd name="T29" fmla="*/ 115 h 422"/>
                <a:gd name="T30" fmla="*/ 0 w 289"/>
                <a:gd name="T31" fmla="*/ 123 h 422"/>
                <a:gd name="T32" fmla="*/ 2 w 289"/>
                <a:gd name="T33" fmla="*/ 126 h 422"/>
                <a:gd name="T34" fmla="*/ 4 w 289"/>
                <a:gd name="T35" fmla="*/ 127 h 422"/>
                <a:gd name="T36" fmla="*/ 6 w 289"/>
                <a:gd name="T37" fmla="*/ 128 h 422"/>
                <a:gd name="T38" fmla="*/ 10 w 289"/>
                <a:gd name="T39" fmla="*/ 127 h 422"/>
                <a:gd name="T40" fmla="*/ 15 w 289"/>
                <a:gd name="T41" fmla="*/ 126 h 422"/>
                <a:gd name="T42" fmla="*/ 20 w 289"/>
                <a:gd name="T43" fmla="*/ 120 h 422"/>
                <a:gd name="T44" fmla="*/ 26 w 289"/>
                <a:gd name="T45" fmla="*/ 114 h 422"/>
                <a:gd name="T46" fmla="*/ 35 w 289"/>
                <a:gd name="T47" fmla="*/ 108 h 422"/>
                <a:gd name="T48" fmla="*/ 44 w 289"/>
                <a:gd name="T49" fmla="*/ 104 h 422"/>
                <a:gd name="T50" fmla="*/ 54 w 289"/>
                <a:gd name="T51" fmla="*/ 100 h 422"/>
                <a:gd name="T52" fmla="*/ 64 w 289"/>
                <a:gd name="T53" fmla="*/ 96 h 422"/>
                <a:gd name="T54" fmla="*/ 75 w 289"/>
                <a:gd name="T55" fmla="*/ 90 h 422"/>
                <a:gd name="T56" fmla="*/ 82 w 289"/>
                <a:gd name="T57" fmla="*/ 83 h 422"/>
                <a:gd name="T58" fmla="*/ 86 w 289"/>
                <a:gd name="T59" fmla="*/ 79 h 422"/>
                <a:gd name="T60" fmla="*/ 88 w 289"/>
                <a:gd name="T61" fmla="*/ 72 h 422"/>
                <a:gd name="T62" fmla="*/ 90 w 289"/>
                <a:gd name="T63" fmla="*/ 66 h 422"/>
                <a:gd name="T64" fmla="*/ 90 w 289"/>
                <a:gd name="T65" fmla="*/ 59 h 422"/>
                <a:gd name="T66" fmla="*/ 88 w 289"/>
                <a:gd name="T67" fmla="*/ 54 h 422"/>
                <a:gd name="T68" fmla="*/ 83 w 289"/>
                <a:gd name="T69" fmla="*/ 44 h 422"/>
                <a:gd name="T70" fmla="*/ 73 w 289"/>
                <a:gd name="T71" fmla="*/ 32 h 422"/>
                <a:gd name="T72" fmla="*/ 65 w 289"/>
                <a:gd name="T73" fmla="*/ 26 h 422"/>
                <a:gd name="T74" fmla="*/ 60 w 289"/>
                <a:gd name="T75" fmla="*/ 24 h 422"/>
                <a:gd name="T76" fmla="*/ 56 w 289"/>
                <a:gd name="T77" fmla="*/ 24 h 422"/>
                <a:gd name="T78" fmla="*/ 52 w 289"/>
                <a:gd name="T79" fmla="*/ 25 h 422"/>
                <a:gd name="T80" fmla="*/ 49 w 289"/>
                <a:gd name="T81" fmla="*/ 27 h 422"/>
                <a:gd name="T82" fmla="*/ 46 w 289"/>
                <a:gd name="T83" fmla="*/ 29 h 422"/>
                <a:gd name="T84" fmla="*/ 43 w 289"/>
                <a:gd name="T85" fmla="*/ 34 h 422"/>
                <a:gd name="T86" fmla="*/ 41 w 289"/>
                <a:gd name="T87" fmla="*/ 42 h 422"/>
                <a:gd name="T88" fmla="*/ 36 w 289"/>
                <a:gd name="T89" fmla="*/ 46 h 422"/>
                <a:gd name="T90" fmla="*/ 36 w 289"/>
                <a:gd name="T91" fmla="*/ 31 h 422"/>
                <a:gd name="T92" fmla="*/ 41 w 289"/>
                <a:gd name="T93" fmla="*/ 16 h 42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89"/>
                <a:gd name="T142" fmla="*/ 0 h 422"/>
                <a:gd name="T143" fmla="*/ 289 w 289"/>
                <a:gd name="T144" fmla="*/ 422 h 42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89" h="422">
                  <a:moveTo>
                    <a:pt x="133" y="42"/>
                  </a:moveTo>
                  <a:lnTo>
                    <a:pt x="133" y="35"/>
                  </a:lnTo>
                  <a:lnTo>
                    <a:pt x="133" y="24"/>
                  </a:lnTo>
                  <a:lnTo>
                    <a:pt x="132" y="19"/>
                  </a:lnTo>
                  <a:lnTo>
                    <a:pt x="131" y="15"/>
                  </a:lnTo>
                  <a:lnTo>
                    <a:pt x="128" y="11"/>
                  </a:lnTo>
                  <a:lnTo>
                    <a:pt x="125" y="7"/>
                  </a:lnTo>
                  <a:lnTo>
                    <a:pt x="121" y="4"/>
                  </a:lnTo>
                  <a:lnTo>
                    <a:pt x="117" y="2"/>
                  </a:lnTo>
                  <a:lnTo>
                    <a:pt x="113" y="0"/>
                  </a:lnTo>
                  <a:lnTo>
                    <a:pt x="109" y="0"/>
                  </a:lnTo>
                  <a:lnTo>
                    <a:pt x="105" y="2"/>
                  </a:lnTo>
                  <a:lnTo>
                    <a:pt x="100" y="7"/>
                  </a:lnTo>
                  <a:lnTo>
                    <a:pt x="92" y="16"/>
                  </a:lnTo>
                  <a:lnTo>
                    <a:pt x="85" y="26"/>
                  </a:lnTo>
                  <a:lnTo>
                    <a:pt x="71" y="46"/>
                  </a:lnTo>
                  <a:lnTo>
                    <a:pt x="61" y="60"/>
                  </a:lnTo>
                  <a:lnTo>
                    <a:pt x="61" y="120"/>
                  </a:lnTo>
                  <a:lnTo>
                    <a:pt x="52" y="163"/>
                  </a:lnTo>
                  <a:lnTo>
                    <a:pt x="45" y="203"/>
                  </a:lnTo>
                  <a:lnTo>
                    <a:pt x="41" y="220"/>
                  </a:lnTo>
                  <a:lnTo>
                    <a:pt x="36" y="238"/>
                  </a:lnTo>
                  <a:lnTo>
                    <a:pt x="31" y="255"/>
                  </a:lnTo>
                  <a:lnTo>
                    <a:pt x="24" y="271"/>
                  </a:lnTo>
                  <a:lnTo>
                    <a:pt x="24" y="326"/>
                  </a:lnTo>
                  <a:lnTo>
                    <a:pt x="20" y="331"/>
                  </a:lnTo>
                  <a:lnTo>
                    <a:pt x="16" y="339"/>
                  </a:lnTo>
                  <a:lnTo>
                    <a:pt x="12" y="348"/>
                  </a:lnTo>
                  <a:lnTo>
                    <a:pt x="8" y="359"/>
                  </a:lnTo>
                  <a:lnTo>
                    <a:pt x="3" y="380"/>
                  </a:lnTo>
                  <a:lnTo>
                    <a:pt x="0" y="398"/>
                  </a:lnTo>
                  <a:lnTo>
                    <a:pt x="1" y="404"/>
                  </a:lnTo>
                  <a:lnTo>
                    <a:pt x="3" y="408"/>
                  </a:lnTo>
                  <a:lnTo>
                    <a:pt x="5" y="414"/>
                  </a:lnTo>
                  <a:lnTo>
                    <a:pt x="8" y="416"/>
                  </a:lnTo>
                  <a:lnTo>
                    <a:pt x="12" y="419"/>
                  </a:lnTo>
                  <a:lnTo>
                    <a:pt x="16" y="420"/>
                  </a:lnTo>
                  <a:lnTo>
                    <a:pt x="20" y="422"/>
                  </a:lnTo>
                  <a:lnTo>
                    <a:pt x="24" y="422"/>
                  </a:lnTo>
                  <a:lnTo>
                    <a:pt x="33" y="420"/>
                  </a:lnTo>
                  <a:lnTo>
                    <a:pt x="40" y="418"/>
                  </a:lnTo>
                  <a:lnTo>
                    <a:pt x="47" y="414"/>
                  </a:lnTo>
                  <a:lnTo>
                    <a:pt x="53" y="408"/>
                  </a:lnTo>
                  <a:lnTo>
                    <a:pt x="64" y="396"/>
                  </a:lnTo>
                  <a:lnTo>
                    <a:pt x="73" y="386"/>
                  </a:lnTo>
                  <a:lnTo>
                    <a:pt x="84" y="375"/>
                  </a:lnTo>
                  <a:lnTo>
                    <a:pt x="97" y="366"/>
                  </a:lnTo>
                  <a:lnTo>
                    <a:pt x="111" y="356"/>
                  </a:lnTo>
                  <a:lnTo>
                    <a:pt x="125" y="348"/>
                  </a:lnTo>
                  <a:lnTo>
                    <a:pt x="140" y="342"/>
                  </a:lnTo>
                  <a:lnTo>
                    <a:pt x="156" y="335"/>
                  </a:lnTo>
                  <a:lnTo>
                    <a:pt x="172" y="330"/>
                  </a:lnTo>
                  <a:lnTo>
                    <a:pt x="187" y="326"/>
                  </a:lnTo>
                  <a:lnTo>
                    <a:pt x="205" y="318"/>
                  </a:lnTo>
                  <a:lnTo>
                    <a:pt x="224" y="308"/>
                  </a:lnTo>
                  <a:lnTo>
                    <a:pt x="241" y="296"/>
                  </a:lnTo>
                  <a:lnTo>
                    <a:pt x="256" y="283"/>
                  </a:lnTo>
                  <a:lnTo>
                    <a:pt x="264" y="275"/>
                  </a:lnTo>
                  <a:lnTo>
                    <a:pt x="269" y="267"/>
                  </a:lnTo>
                  <a:lnTo>
                    <a:pt x="276" y="259"/>
                  </a:lnTo>
                  <a:lnTo>
                    <a:pt x="280" y="248"/>
                  </a:lnTo>
                  <a:lnTo>
                    <a:pt x="284" y="239"/>
                  </a:lnTo>
                  <a:lnTo>
                    <a:pt x="287" y="228"/>
                  </a:lnTo>
                  <a:lnTo>
                    <a:pt x="289" y="216"/>
                  </a:lnTo>
                  <a:lnTo>
                    <a:pt x="289" y="204"/>
                  </a:lnTo>
                  <a:lnTo>
                    <a:pt x="289" y="196"/>
                  </a:lnTo>
                  <a:lnTo>
                    <a:pt x="287" y="187"/>
                  </a:lnTo>
                  <a:lnTo>
                    <a:pt x="283" y="178"/>
                  </a:lnTo>
                  <a:lnTo>
                    <a:pt x="277" y="167"/>
                  </a:lnTo>
                  <a:lnTo>
                    <a:pt x="265" y="146"/>
                  </a:lnTo>
                  <a:lnTo>
                    <a:pt x="249" y="126"/>
                  </a:lnTo>
                  <a:lnTo>
                    <a:pt x="233" y="107"/>
                  </a:lnTo>
                  <a:lnTo>
                    <a:pt x="216" y="92"/>
                  </a:lnTo>
                  <a:lnTo>
                    <a:pt x="208" y="86"/>
                  </a:lnTo>
                  <a:lnTo>
                    <a:pt x="200" y="82"/>
                  </a:lnTo>
                  <a:lnTo>
                    <a:pt x="193" y="79"/>
                  </a:lnTo>
                  <a:lnTo>
                    <a:pt x="187" y="78"/>
                  </a:lnTo>
                  <a:lnTo>
                    <a:pt x="180" y="79"/>
                  </a:lnTo>
                  <a:lnTo>
                    <a:pt x="173" y="80"/>
                  </a:lnTo>
                  <a:lnTo>
                    <a:pt x="167" y="82"/>
                  </a:lnTo>
                  <a:lnTo>
                    <a:pt x="161" y="84"/>
                  </a:lnTo>
                  <a:lnTo>
                    <a:pt x="156" y="88"/>
                  </a:lnTo>
                  <a:lnTo>
                    <a:pt x="152" y="91"/>
                  </a:lnTo>
                  <a:lnTo>
                    <a:pt x="148" y="96"/>
                  </a:lnTo>
                  <a:lnTo>
                    <a:pt x="144" y="100"/>
                  </a:lnTo>
                  <a:lnTo>
                    <a:pt x="139" y="112"/>
                  </a:lnTo>
                  <a:lnTo>
                    <a:pt x="136" y="124"/>
                  </a:lnTo>
                  <a:lnTo>
                    <a:pt x="133" y="138"/>
                  </a:lnTo>
                  <a:lnTo>
                    <a:pt x="133" y="151"/>
                  </a:lnTo>
                  <a:lnTo>
                    <a:pt x="115" y="151"/>
                  </a:lnTo>
                  <a:lnTo>
                    <a:pt x="115" y="115"/>
                  </a:lnTo>
                  <a:lnTo>
                    <a:pt x="117" y="103"/>
                  </a:lnTo>
                  <a:lnTo>
                    <a:pt x="124" y="78"/>
                  </a:lnTo>
                  <a:lnTo>
                    <a:pt x="131" y="54"/>
                  </a:lnTo>
                  <a:lnTo>
                    <a:pt x="133" y="4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latin typeface="Arial Обычный" charset="0"/>
              </a:endParaRPr>
            </a:p>
          </p:txBody>
        </p:sp>
        <p:sp>
          <p:nvSpPr>
            <p:cNvPr id="17" name="Freeform 126">
              <a:extLst>
                <a:ext uri="{FF2B5EF4-FFF2-40B4-BE49-F238E27FC236}">
                  <a16:creationId xmlns:a16="http://schemas.microsoft.com/office/drawing/2014/main" id="{03A317CA-E3CF-4F92-AC6C-5FC8C061F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3" y="1635"/>
              <a:ext cx="875" cy="2060"/>
            </a:xfrm>
            <a:custGeom>
              <a:avLst/>
              <a:gdLst>
                <a:gd name="T0" fmla="*/ 64 w 2865"/>
                <a:gd name="T1" fmla="*/ 873 h 6748"/>
                <a:gd name="T2" fmla="*/ 116 w 2865"/>
                <a:gd name="T3" fmla="*/ 992 h 6748"/>
                <a:gd name="T4" fmla="*/ 155 w 2865"/>
                <a:gd name="T5" fmla="*/ 1119 h 6748"/>
                <a:gd name="T6" fmla="*/ 138 w 2865"/>
                <a:gd name="T7" fmla="*/ 1200 h 6748"/>
                <a:gd name="T8" fmla="*/ 100 w 2865"/>
                <a:gd name="T9" fmla="*/ 1273 h 6748"/>
                <a:gd name="T10" fmla="*/ 110 w 2865"/>
                <a:gd name="T11" fmla="*/ 1343 h 6748"/>
                <a:gd name="T12" fmla="*/ 97 w 2865"/>
                <a:gd name="T13" fmla="*/ 1426 h 6748"/>
                <a:gd name="T14" fmla="*/ 181 w 2865"/>
                <a:gd name="T15" fmla="*/ 1452 h 6748"/>
                <a:gd name="T16" fmla="*/ 240 w 2865"/>
                <a:gd name="T17" fmla="*/ 1514 h 6748"/>
                <a:gd name="T18" fmla="*/ 255 w 2865"/>
                <a:gd name="T19" fmla="*/ 1589 h 6748"/>
                <a:gd name="T20" fmla="*/ 239 w 2865"/>
                <a:gd name="T21" fmla="*/ 1698 h 6748"/>
                <a:gd name="T22" fmla="*/ 243 w 2865"/>
                <a:gd name="T23" fmla="*/ 1780 h 6748"/>
                <a:gd name="T24" fmla="*/ 328 w 2865"/>
                <a:gd name="T25" fmla="*/ 1827 h 6748"/>
                <a:gd name="T26" fmla="*/ 378 w 2865"/>
                <a:gd name="T27" fmla="*/ 1942 h 6748"/>
                <a:gd name="T28" fmla="*/ 324 w 2865"/>
                <a:gd name="T29" fmla="*/ 2015 h 6748"/>
                <a:gd name="T30" fmla="*/ 428 w 2865"/>
                <a:gd name="T31" fmla="*/ 2048 h 6748"/>
                <a:gd name="T32" fmla="*/ 499 w 2865"/>
                <a:gd name="T33" fmla="*/ 1934 h 6748"/>
                <a:gd name="T34" fmla="*/ 545 w 2865"/>
                <a:gd name="T35" fmla="*/ 1873 h 6748"/>
                <a:gd name="T36" fmla="*/ 575 w 2865"/>
                <a:gd name="T37" fmla="*/ 1826 h 6748"/>
                <a:gd name="T38" fmla="*/ 571 w 2865"/>
                <a:gd name="T39" fmla="*/ 1744 h 6748"/>
                <a:gd name="T40" fmla="*/ 600 w 2865"/>
                <a:gd name="T41" fmla="*/ 1666 h 6748"/>
                <a:gd name="T42" fmla="*/ 636 w 2865"/>
                <a:gd name="T43" fmla="*/ 1588 h 6748"/>
                <a:gd name="T44" fmla="*/ 701 w 2865"/>
                <a:gd name="T45" fmla="*/ 1590 h 6748"/>
                <a:gd name="T46" fmla="*/ 732 w 2865"/>
                <a:gd name="T47" fmla="*/ 1538 h 6748"/>
                <a:gd name="T48" fmla="*/ 761 w 2865"/>
                <a:gd name="T49" fmla="*/ 1465 h 6748"/>
                <a:gd name="T50" fmla="*/ 834 w 2865"/>
                <a:gd name="T51" fmla="*/ 1484 h 6748"/>
                <a:gd name="T52" fmla="*/ 859 w 2865"/>
                <a:gd name="T53" fmla="*/ 1427 h 6748"/>
                <a:gd name="T54" fmla="*/ 851 w 2865"/>
                <a:gd name="T55" fmla="*/ 1354 h 6748"/>
                <a:gd name="T56" fmla="*/ 824 w 2865"/>
                <a:gd name="T57" fmla="*/ 1266 h 6748"/>
                <a:gd name="T58" fmla="*/ 850 w 2865"/>
                <a:gd name="T59" fmla="*/ 1200 h 6748"/>
                <a:gd name="T60" fmla="*/ 833 w 2865"/>
                <a:gd name="T61" fmla="*/ 1127 h 6748"/>
                <a:gd name="T62" fmla="*/ 847 w 2865"/>
                <a:gd name="T63" fmla="*/ 1064 h 6748"/>
                <a:gd name="T64" fmla="*/ 803 w 2865"/>
                <a:gd name="T65" fmla="*/ 1034 h 6748"/>
                <a:gd name="T66" fmla="*/ 791 w 2865"/>
                <a:gd name="T67" fmla="*/ 927 h 6748"/>
                <a:gd name="T68" fmla="*/ 746 w 2865"/>
                <a:gd name="T69" fmla="*/ 847 h 6748"/>
                <a:gd name="T70" fmla="*/ 719 w 2865"/>
                <a:gd name="T71" fmla="*/ 648 h 6748"/>
                <a:gd name="T72" fmla="*/ 790 w 2865"/>
                <a:gd name="T73" fmla="*/ 593 h 6748"/>
                <a:gd name="T74" fmla="*/ 826 w 2865"/>
                <a:gd name="T75" fmla="*/ 460 h 6748"/>
                <a:gd name="T76" fmla="*/ 760 w 2865"/>
                <a:gd name="T77" fmla="*/ 364 h 6748"/>
                <a:gd name="T78" fmla="*/ 743 w 2865"/>
                <a:gd name="T79" fmla="*/ 279 h 6748"/>
                <a:gd name="T80" fmla="*/ 728 w 2865"/>
                <a:gd name="T81" fmla="*/ 315 h 6748"/>
                <a:gd name="T82" fmla="*/ 700 w 2865"/>
                <a:gd name="T83" fmla="*/ 283 h 6748"/>
                <a:gd name="T84" fmla="*/ 703 w 2865"/>
                <a:gd name="T85" fmla="*/ 70 h 6748"/>
                <a:gd name="T86" fmla="*/ 608 w 2865"/>
                <a:gd name="T87" fmla="*/ 89 h 6748"/>
                <a:gd name="T88" fmla="*/ 572 w 2865"/>
                <a:gd name="T89" fmla="*/ 43 h 6748"/>
                <a:gd name="T90" fmla="*/ 552 w 2865"/>
                <a:gd name="T91" fmla="*/ 4 h 6748"/>
                <a:gd name="T92" fmla="*/ 485 w 2865"/>
                <a:gd name="T93" fmla="*/ 69 h 6748"/>
                <a:gd name="T94" fmla="*/ 451 w 2865"/>
                <a:gd name="T95" fmla="*/ 118 h 6748"/>
                <a:gd name="T96" fmla="*/ 409 w 2865"/>
                <a:gd name="T97" fmla="*/ 170 h 6748"/>
                <a:gd name="T98" fmla="*/ 378 w 2865"/>
                <a:gd name="T99" fmla="*/ 155 h 6748"/>
                <a:gd name="T100" fmla="*/ 308 w 2865"/>
                <a:gd name="T101" fmla="*/ 197 h 6748"/>
                <a:gd name="T102" fmla="*/ 226 w 2865"/>
                <a:gd name="T103" fmla="*/ 338 h 6748"/>
                <a:gd name="T104" fmla="*/ 83 w 2865"/>
                <a:gd name="T105" fmla="*/ 353 h 6748"/>
                <a:gd name="T106" fmla="*/ 73 w 2865"/>
                <a:gd name="T107" fmla="*/ 455 h 6748"/>
                <a:gd name="T108" fmla="*/ 112 w 2865"/>
                <a:gd name="T109" fmla="*/ 497 h 6748"/>
                <a:gd name="T110" fmla="*/ 113 w 2865"/>
                <a:gd name="T111" fmla="*/ 635 h 6748"/>
                <a:gd name="T112" fmla="*/ 99 w 2865"/>
                <a:gd name="T113" fmla="*/ 578 h 6748"/>
                <a:gd name="T114" fmla="*/ 110 w 2865"/>
                <a:gd name="T115" fmla="*/ 507 h 6748"/>
                <a:gd name="T116" fmla="*/ 22 w 2865"/>
                <a:gd name="T117" fmla="*/ 448 h 6748"/>
                <a:gd name="T118" fmla="*/ 49 w 2865"/>
                <a:gd name="T119" fmla="*/ 511 h 6748"/>
                <a:gd name="T120" fmla="*/ 50 w 2865"/>
                <a:gd name="T121" fmla="*/ 597 h 6748"/>
                <a:gd name="T122" fmla="*/ 11 w 2865"/>
                <a:gd name="T123" fmla="*/ 683 h 6748"/>
                <a:gd name="T124" fmla="*/ 88 w 2865"/>
                <a:gd name="T125" fmla="*/ 734 h 674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865"/>
                <a:gd name="T190" fmla="*/ 0 h 6748"/>
                <a:gd name="T191" fmla="*/ 2865 w 2865"/>
                <a:gd name="T192" fmla="*/ 6748 h 674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865" h="6748">
                  <a:moveTo>
                    <a:pt x="276" y="2557"/>
                  </a:moveTo>
                  <a:lnTo>
                    <a:pt x="271" y="2540"/>
                  </a:lnTo>
                  <a:lnTo>
                    <a:pt x="276" y="2557"/>
                  </a:lnTo>
                  <a:lnTo>
                    <a:pt x="271" y="2557"/>
                  </a:lnTo>
                  <a:lnTo>
                    <a:pt x="269" y="2568"/>
                  </a:lnTo>
                  <a:lnTo>
                    <a:pt x="267" y="2578"/>
                  </a:lnTo>
                  <a:lnTo>
                    <a:pt x="264" y="2590"/>
                  </a:lnTo>
                  <a:lnTo>
                    <a:pt x="259" y="2602"/>
                  </a:lnTo>
                  <a:lnTo>
                    <a:pt x="252" y="2613"/>
                  </a:lnTo>
                  <a:lnTo>
                    <a:pt x="245" y="2624"/>
                  </a:lnTo>
                  <a:lnTo>
                    <a:pt x="237" y="2634"/>
                  </a:lnTo>
                  <a:lnTo>
                    <a:pt x="228" y="2641"/>
                  </a:lnTo>
                  <a:lnTo>
                    <a:pt x="212" y="2645"/>
                  </a:lnTo>
                  <a:lnTo>
                    <a:pt x="195" y="2648"/>
                  </a:lnTo>
                  <a:lnTo>
                    <a:pt x="187" y="2650"/>
                  </a:lnTo>
                  <a:lnTo>
                    <a:pt x="180" y="2656"/>
                  </a:lnTo>
                  <a:lnTo>
                    <a:pt x="177" y="2658"/>
                  </a:lnTo>
                  <a:lnTo>
                    <a:pt x="176" y="2662"/>
                  </a:lnTo>
                  <a:lnTo>
                    <a:pt x="175" y="2666"/>
                  </a:lnTo>
                  <a:lnTo>
                    <a:pt x="175" y="2672"/>
                  </a:lnTo>
                  <a:lnTo>
                    <a:pt x="176" y="2680"/>
                  </a:lnTo>
                  <a:lnTo>
                    <a:pt x="179" y="2701"/>
                  </a:lnTo>
                  <a:lnTo>
                    <a:pt x="184" y="2730"/>
                  </a:lnTo>
                  <a:lnTo>
                    <a:pt x="191" y="2765"/>
                  </a:lnTo>
                  <a:lnTo>
                    <a:pt x="197" y="2801"/>
                  </a:lnTo>
                  <a:lnTo>
                    <a:pt x="204" y="2834"/>
                  </a:lnTo>
                  <a:lnTo>
                    <a:pt x="211" y="2861"/>
                  </a:lnTo>
                  <a:lnTo>
                    <a:pt x="216" y="2877"/>
                  </a:lnTo>
                  <a:lnTo>
                    <a:pt x="237" y="2897"/>
                  </a:lnTo>
                  <a:lnTo>
                    <a:pt x="255" y="2910"/>
                  </a:lnTo>
                  <a:lnTo>
                    <a:pt x="259" y="2913"/>
                  </a:lnTo>
                  <a:lnTo>
                    <a:pt x="261" y="2917"/>
                  </a:lnTo>
                  <a:lnTo>
                    <a:pt x="264" y="2922"/>
                  </a:lnTo>
                  <a:lnTo>
                    <a:pt x="267" y="2928"/>
                  </a:lnTo>
                  <a:lnTo>
                    <a:pt x="268" y="2934"/>
                  </a:lnTo>
                  <a:lnTo>
                    <a:pt x="269" y="2941"/>
                  </a:lnTo>
                  <a:lnTo>
                    <a:pt x="271" y="2950"/>
                  </a:lnTo>
                  <a:lnTo>
                    <a:pt x="271" y="2961"/>
                  </a:lnTo>
                  <a:lnTo>
                    <a:pt x="271" y="3001"/>
                  </a:lnTo>
                  <a:lnTo>
                    <a:pt x="271" y="3035"/>
                  </a:lnTo>
                  <a:lnTo>
                    <a:pt x="271" y="3073"/>
                  </a:lnTo>
                  <a:lnTo>
                    <a:pt x="271" y="3123"/>
                  </a:lnTo>
                  <a:lnTo>
                    <a:pt x="271" y="3137"/>
                  </a:lnTo>
                  <a:lnTo>
                    <a:pt x="273" y="3149"/>
                  </a:lnTo>
                  <a:lnTo>
                    <a:pt x="276" y="3159"/>
                  </a:lnTo>
                  <a:lnTo>
                    <a:pt x="280" y="3169"/>
                  </a:lnTo>
                  <a:lnTo>
                    <a:pt x="285" y="3178"/>
                  </a:lnTo>
                  <a:lnTo>
                    <a:pt x="292" y="3187"/>
                  </a:lnTo>
                  <a:lnTo>
                    <a:pt x="299" y="3195"/>
                  </a:lnTo>
                  <a:lnTo>
                    <a:pt x="307" y="3202"/>
                  </a:lnTo>
                  <a:lnTo>
                    <a:pt x="324" y="3215"/>
                  </a:lnTo>
                  <a:lnTo>
                    <a:pt x="341" y="3227"/>
                  </a:lnTo>
                  <a:lnTo>
                    <a:pt x="360" y="3238"/>
                  </a:lnTo>
                  <a:lnTo>
                    <a:pt x="379" y="3250"/>
                  </a:lnTo>
                  <a:lnTo>
                    <a:pt x="385" y="3365"/>
                  </a:lnTo>
                  <a:lnTo>
                    <a:pt x="379" y="3371"/>
                  </a:lnTo>
                  <a:lnTo>
                    <a:pt x="371" y="3383"/>
                  </a:lnTo>
                  <a:lnTo>
                    <a:pt x="367" y="3391"/>
                  </a:lnTo>
                  <a:lnTo>
                    <a:pt x="364" y="3398"/>
                  </a:lnTo>
                  <a:lnTo>
                    <a:pt x="361" y="3406"/>
                  </a:lnTo>
                  <a:lnTo>
                    <a:pt x="361" y="3413"/>
                  </a:lnTo>
                  <a:lnTo>
                    <a:pt x="363" y="3421"/>
                  </a:lnTo>
                  <a:lnTo>
                    <a:pt x="365" y="3427"/>
                  </a:lnTo>
                  <a:lnTo>
                    <a:pt x="371" y="3435"/>
                  </a:lnTo>
                  <a:lnTo>
                    <a:pt x="379" y="3442"/>
                  </a:lnTo>
                  <a:lnTo>
                    <a:pt x="387" y="3447"/>
                  </a:lnTo>
                  <a:lnTo>
                    <a:pt x="397" y="3454"/>
                  </a:lnTo>
                  <a:lnTo>
                    <a:pt x="408" y="3459"/>
                  </a:lnTo>
                  <a:lnTo>
                    <a:pt x="420" y="3465"/>
                  </a:lnTo>
                  <a:lnTo>
                    <a:pt x="445" y="3473"/>
                  </a:lnTo>
                  <a:lnTo>
                    <a:pt x="470" y="3479"/>
                  </a:lnTo>
                  <a:lnTo>
                    <a:pt x="493" y="3483"/>
                  </a:lnTo>
                  <a:lnTo>
                    <a:pt x="512" y="3485"/>
                  </a:lnTo>
                  <a:lnTo>
                    <a:pt x="513" y="3511"/>
                  </a:lnTo>
                  <a:lnTo>
                    <a:pt x="517" y="3541"/>
                  </a:lnTo>
                  <a:lnTo>
                    <a:pt x="521" y="3571"/>
                  </a:lnTo>
                  <a:lnTo>
                    <a:pt x="524" y="3605"/>
                  </a:lnTo>
                  <a:lnTo>
                    <a:pt x="522" y="3624"/>
                  </a:lnTo>
                  <a:lnTo>
                    <a:pt x="518" y="3640"/>
                  </a:lnTo>
                  <a:lnTo>
                    <a:pt x="513" y="3654"/>
                  </a:lnTo>
                  <a:lnTo>
                    <a:pt x="506" y="3666"/>
                  </a:lnTo>
                  <a:lnTo>
                    <a:pt x="498" y="3675"/>
                  </a:lnTo>
                  <a:lnTo>
                    <a:pt x="489" y="3684"/>
                  </a:lnTo>
                  <a:lnTo>
                    <a:pt x="480" y="3692"/>
                  </a:lnTo>
                  <a:lnTo>
                    <a:pt x="469" y="3700"/>
                  </a:lnTo>
                  <a:lnTo>
                    <a:pt x="459" y="3708"/>
                  </a:lnTo>
                  <a:lnTo>
                    <a:pt x="449" y="3716"/>
                  </a:lnTo>
                  <a:lnTo>
                    <a:pt x="440" y="3724"/>
                  </a:lnTo>
                  <a:lnTo>
                    <a:pt x="432" y="3735"/>
                  </a:lnTo>
                  <a:lnTo>
                    <a:pt x="425" y="3746"/>
                  </a:lnTo>
                  <a:lnTo>
                    <a:pt x="420" y="3759"/>
                  </a:lnTo>
                  <a:lnTo>
                    <a:pt x="416" y="3774"/>
                  </a:lnTo>
                  <a:lnTo>
                    <a:pt x="415" y="3791"/>
                  </a:lnTo>
                  <a:lnTo>
                    <a:pt x="416" y="3798"/>
                  </a:lnTo>
                  <a:lnTo>
                    <a:pt x="417" y="3804"/>
                  </a:lnTo>
                  <a:lnTo>
                    <a:pt x="419" y="3811"/>
                  </a:lnTo>
                  <a:lnTo>
                    <a:pt x="421" y="3818"/>
                  </a:lnTo>
                  <a:lnTo>
                    <a:pt x="428" y="3830"/>
                  </a:lnTo>
                  <a:lnTo>
                    <a:pt x="436" y="3842"/>
                  </a:lnTo>
                  <a:lnTo>
                    <a:pt x="444" y="3855"/>
                  </a:lnTo>
                  <a:lnTo>
                    <a:pt x="451" y="3871"/>
                  </a:lnTo>
                  <a:lnTo>
                    <a:pt x="453" y="3879"/>
                  </a:lnTo>
                  <a:lnTo>
                    <a:pt x="456" y="3887"/>
                  </a:lnTo>
                  <a:lnTo>
                    <a:pt x="457" y="3896"/>
                  </a:lnTo>
                  <a:lnTo>
                    <a:pt x="457" y="3906"/>
                  </a:lnTo>
                  <a:lnTo>
                    <a:pt x="456" y="3916"/>
                  </a:lnTo>
                  <a:lnTo>
                    <a:pt x="455" y="3924"/>
                  </a:lnTo>
                  <a:lnTo>
                    <a:pt x="451" y="3932"/>
                  </a:lnTo>
                  <a:lnTo>
                    <a:pt x="447" y="3940"/>
                  </a:lnTo>
                  <a:lnTo>
                    <a:pt x="436" y="3954"/>
                  </a:lnTo>
                  <a:lnTo>
                    <a:pt x="423" y="3966"/>
                  </a:lnTo>
                  <a:lnTo>
                    <a:pt x="409" y="3978"/>
                  </a:lnTo>
                  <a:lnTo>
                    <a:pt x="396" y="3990"/>
                  </a:lnTo>
                  <a:lnTo>
                    <a:pt x="391" y="3996"/>
                  </a:lnTo>
                  <a:lnTo>
                    <a:pt x="385" y="4004"/>
                  </a:lnTo>
                  <a:lnTo>
                    <a:pt x="381" y="4012"/>
                  </a:lnTo>
                  <a:lnTo>
                    <a:pt x="379" y="4020"/>
                  </a:lnTo>
                  <a:lnTo>
                    <a:pt x="376" y="4043"/>
                  </a:lnTo>
                  <a:lnTo>
                    <a:pt x="375" y="4063"/>
                  </a:lnTo>
                  <a:lnTo>
                    <a:pt x="373" y="4072"/>
                  </a:lnTo>
                  <a:lnTo>
                    <a:pt x="371" y="4080"/>
                  </a:lnTo>
                  <a:lnTo>
                    <a:pt x="367" y="4087"/>
                  </a:lnTo>
                  <a:lnTo>
                    <a:pt x="361" y="4092"/>
                  </a:lnTo>
                  <a:lnTo>
                    <a:pt x="355" y="4096"/>
                  </a:lnTo>
                  <a:lnTo>
                    <a:pt x="349" y="4098"/>
                  </a:lnTo>
                  <a:lnTo>
                    <a:pt x="344" y="4099"/>
                  </a:lnTo>
                  <a:lnTo>
                    <a:pt x="340" y="4098"/>
                  </a:lnTo>
                  <a:lnTo>
                    <a:pt x="335" y="4098"/>
                  </a:lnTo>
                  <a:lnTo>
                    <a:pt x="331" y="4098"/>
                  </a:lnTo>
                  <a:lnTo>
                    <a:pt x="325" y="4098"/>
                  </a:lnTo>
                  <a:lnTo>
                    <a:pt x="319" y="4099"/>
                  </a:lnTo>
                  <a:lnTo>
                    <a:pt x="319" y="4118"/>
                  </a:lnTo>
                  <a:lnTo>
                    <a:pt x="321" y="4136"/>
                  </a:lnTo>
                  <a:lnTo>
                    <a:pt x="324" y="4154"/>
                  </a:lnTo>
                  <a:lnTo>
                    <a:pt x="328" y="4171"/>
                  </a:lnTo>
                  <a:lnTo>
                    <a:pt x="335" y="4187"/>
                  </a:lnTo>
                  <a:lnTo>
                    <a:pt x="341" y="4203"/>
                  </a:lnTo>
                  <a:lnTo>
                    <a:pt x="349" y="4217"/>
                  </a:lnTo>
                  <a:lnTo>
                    <a:pt x="357" y="4231"/>
                  </a:lnTo>
                  <a:lnTo>
                    <a:pt x="368" y="4243"/>
                  </a:lnTo>
                  <a:lnTo>
                    <a:pt x="379" y="4253"/>
                  </a:lnTo>
                  <a:lnTo>
                    <a:pt x="392" y="4263"/>
                  </a:lnTo>
                  <a:lnTo>
                    <a:pt x="405" y="4271"/>
                  </a:lnTo>
                  <a:lnTo>
                    <a:pt x="420" y="4277"/>
                  </a:lnTo>
                  <a:lnTo>
                    <a:pt x="435" y="4281"/>
                  </a:lnTo>
                  <a:lnTo>
                    <a:pt x="452" y="4284"/>
                  </a:lnTo>
                  <a:lnTo>
                    <a:pt x="469" y="4285"/>
                  </a:lnTo>
                  <a:lnTo>
                    <a:pt x="470" y="4297"/>
                  </a:lnTo>
                  <a:lnTo>
                    <a:pt x="470" y="4308"/>
                  </a:lnTo>
                  <a:lnTo>
                    <a:pt x="469" y="4319"/>
                  </a:lnTo>
                  <a:lnTo>
                    <a:pt x="467" y="4328"/>
                  </a:lnTo>
                  <a:lnTo>
                    <a:pt x="463" y="4336"/>
                  </a:lnTo>
                  <a:lnTo>
                    <a:pt x="459" y="4344"/>
                  </a:lnTo>
                  <a:lnTo>
                    <a:pt x="453" y="4351"/>
                  </a:lnTo>
                  <a:lnTo>
                    <a:pt x="447" y="4357"/>
                  </a:lnTo>
                  <a:lnTo>
                    <a:pt x="440" y="4363"/>
                  </a:lnTo>
                  <a:lnTo>
                    <a:pt x="432" y="4368"/>
                  </a:lnTo>
                  <a:lnTo>
                    <a:pt x="424" y="4373"/>
                  </a:lnTo>
                  <a:lnTo>
                    <a:pt x="416" y="4377"/>
                  </a:lnTo>
                  <a:lnTo>
                    <a:pt x="399" y="4385"/>
                  </a:lnTo>
                  <a:lnTo>
                    <a:pt x="380" y="4392"/>
                  </a:lnTo>
                  <a:lnTo>
                    <a:pt x="361" y="4399"/>
                  </a:lnTo>
                  <a:lnTo>
                    <a:pt x="343" y="4405"/>
                  </a:lnTo>
                  <a:lnTo>
                    <a:pt x="325" y="4412"/>
                  </a:lnTo>
                  <a:lnTo>
                    <a:pt x="309" y="4421"/>
                  </a:lnTo>
                  <a:lnTo>
                    <a:pt x="303" y="4425"/>
                  </a:lnTo>
                  <a:lnTo>
                    <a:pt x="296" y="4431"/>
                  </a:lnTo>
                  <a:lnTo>
                    <a:pt x="291" y="4436"/>
                  </a:lnTo>
                  <a:lnTo>
                    <a:pt x="285" y="4441"/>
                  </a:lnTo>
                  <a:lnTo>
                    <a:pt x="281" y="4448"/>
                  </a:lnTo>
                  <a:lnTo>
                    <a:pt x="279" y="4456"/>
                  </a:lnTo>
                  <a:lnTo>
                    <a:pt x="277" y="4464"/>
                  </a:lnTo>
                  <a:lnTo>
                    <a:pt x="276" y="4472"/>
                  </a:lnTo>
                  <a:lnTo>
                    <a:pt x="277" y="4480"/>
                  </a:lnTo>
                  <a:lnTo>
                    <a:pt x="279" y="4488"/>
                  </a:lnTo>
                  <a:lnTo>
                    <a:pt x="280" y="4495"/>
                  </a:lnTo>
                  <a:lnTo>
                    <a:pt x="283" y="4501"/>
                  </a:lnTo>
                  <a:lnTo>
                    <a:pt x="289" y="4513"/>
                  </a:lnTo>
                  <a:lnTo>
                    <a:pt x="297" y="4523"/>
                  </a:lnTo>
                  <a:lnTo>
                    <a:pt x="305" y="4533"/>
                  </a:lnTo>
                  <a:lnTo>
                    <a:pt x="312" y="4545"/>
                  </a:lnTo>
                  <a:lnTo>
                    <a:pt x="315" y="4551"/>
                  </a:lnTo>
                  <a:lnTo>
                    <a:pt x="317" y="4559"/>
                  </a:lnTo>
                  <a:lnTo>
                    <a:pt x="319" y="4565"/>
                  </a:lnTo>
                  <a:lnTo>
                    <a:pt x="319" y="4575"/>
                  </a:lnTo>
                  <a:lnTo>
                    <a:pt x="319" y="4605"/>
                  </a:lnTo>
                  <a:lnTo>
                    <a:pt x="319" y="4632"/>
                  </a:lnTo>
                  <a:lnTo>
                    <a:pt x="319" y="4655"/>
                  </a:lnTo>
                  <a:lnTo>
                    <a:pt x="319" y="4671"/>
                  </a:lnTo>
                  <a:lnTo>
                    <a:pt x="319" y="4676"/>
                  </a:lnTo>
                  <a:lnTo>
                    <a:pt x="320" y="4684"/>
                  </a:lnTo>
                  <a:lnTo>
                    <a:pt x="323" y="4691"/>
                  </a:lnTo>
                  <a:lnTo>
                    <a:pt x="325" y="4700"/>
                  </a:lnTo>
                  <a:lnTo>
                    <a:pt x="331" y="4707"/>
                  </a:lnTo>
                  <a:lnTo>
                    <a:pt x="336" y="4713"/>
                  </a:lnTo>
                  <a:lnTo>
                    <a:pt x="340" y="4716"/>
                  </a:lnTo>
                  <a:lnTo>
                    <a:pt x="344" y="4717"/>
                  </a:lnTo>
                  <a:lnTo>
                    <a:pt x="349" y="4719"/>
                  </a:lnTo>
                  <a:lnTo>
                    <a:pt x="355" y="4719"/>
                  </a:lnTo>
                  <a:lnTo>
                    <a:pt x="375" y="4719"/>
                  </a:lnTo>
                  <a:lnTo>
                    <a:pt x="392" y="4716"/>
                  </a:lnTo>
                  <a:lnTo>
                    <a:pt x="408" y="4713"/>
                  </a:lnTo>
                  <a:lnTo>
                    <a:pt x="424" y="4709"/>
                  </a:lnTo>
                  <a:lnTo>
                    <a:pt x="440" y="4707"/>
                  </a:lnTo>
                  <a:lnTo>
                    <a:pt x="456" y="4704"/>
                  </a:lnTo>
                  <a:lnTo>
                    <a:pt x="474" y="4701"/>
                  </a:lnTo>
                  <a:lnTo>
                    <a:pt x="493" y="4701"/>
                  </a:lnTo>
                  <a:lnTo>
                    <a:pt x="510" y="4701"/>
                  </a:lnTo>
                  <a:lnTo>
                    <a:pt x="526" y="4704"/>
                  </a:lnTo>
                  <a:lnTo>
                    <a:pt x="538" y="4708"/>
                  </a:lnTo>
                  <a:lnTo>
                    <a:pt x="550" y="4713"/>
                  </a:lnTo>
                  <a:lnTo>
                    <a:pt x="558" y="4719"/>
                  </a:lnTo>
                  <a:lnTo>
                    <a:pt x="566" y="4725"/>
                  </a:lnTo>
                  <a:lnTo>
                    <a:pt x="574" y="4733"/>
                  </a:lnTo>
                  <a:lnTo>
                    <a:pt x="581" y="4741"/>
                  </a:lnTo>
                  <a:lnTo>
                    <a:pt x="593" y="4756"/>
                  </a:lnTo>
                  <a:lnTo>
                    <a:pt x="606" y="4769"/>
                  </a:lnTo>
                  <a:lnTo>
                    <a:pt x="614" y="4775"/>
                  </a:lnTo>
                  <a:lnTo>
                    <a:pt x="625" y="4780"/>
                  </a:lnTo>
                  <a:lnTo>
                    <a:pt x="636" y="4783"/>
                  </a:lnTo>
                  <a:lnTo>
                    <a:pt x="650" y="4785"/>
                  </a:lnTo>
                  <a:lnTo>
                    <a:pt x="653" y="4794"/>
                  </a:lnTo>
                  <a:lnTo>
                    <a:pt x="657" y="4806"/>
                  </a:lnTo>
                  <a:lnTo>
                    <a:pt x="662" y="4820"/>
                  </a:lnTo>
                  <a:lnTo>
                    <a:pt x="669" y="4833"/>
                  </a:lnTo>
                  <a:lnTo>
                    <a:pt x="676" y="4845"/>
                  </a:lnTo>
                  <a:lnTo>
                    <a:pt x="684" y="4857"/>
                  </a:lnTo>
                  <a:lnTo>
                    <a:pt x="690" y="4868"/>
                  </a:lnTo>
                  <a:lnTo>
                    <a:pt x="698" y="4876"/>
                  </a:lnTo>
                  <a:lnTo>
                    <a:pt x="712" y="4882"/>
                  </a:lnTo>
                  <a:lnTo>
                    <a:pt x="728" y="4888"/>
                  </a:lnTo>
                  <a:lnTo>
                    <a:pt x="742" y="4893"/>
                  </a:lnTo>
                  <a:lnTo>
                    <a:pt x="757" y="4897"/>
                  </a:lnTo>
                  <a:lnTo>
                    <a:pt x="764" y="4900"/>
                  </a:lnTo>
                  <a:lnTo>
                    <a:pt x="769" y="4904"/>
                  </a:lnTo>
                  <a:lnTo>
                    <a:pt x="774" y="4908"/>
                  </a:lnTo>
                  <a:lnTo>
                    <a:pt x="780" y="4912"/>
                  </a:lnTo>
                  <a:lnTo>
                    <a:pt x="782" y="4917"/>
                  </a:lnTo>
                  <a:lnTo>
                    <a:pt x="786" y="4924"/>
                  </a:lnTo>
                  <a:lnTo>
                    <a:pt x="788" y="4932"/>
                  </a:lnTo>
                  <a:lnTo>
                    <a:pt x="788" y="4941"/>
                  </a:lnTo>
                  <a:lnTo>
                    <a:pt x="788" y="4952"/>
                  </a:lnTo>
                  <a:lnTo>
                    <a:pt x="785" y="4961"/>
                  </a:lnTo>
                  <a:lnTo>
                    <a:pt x="781" y="4970"/>
                  </a:lnTo>
                  <a:lnTo>
                    <a:pt x="776" y="4980"/>
                  </a:lnTo>
                  <a:lnTo>
                    <a:pt x="764" y="4998"/>
                  </a:lnTo>
                  <a:lnTo>
                    <a:pt x="749" y="5017"/>
                  </a:lnTo>
                  <a:lnTo>
                    <a:pt x="742" y="5028"/>
                  </a:lnTo>
                  <a:lnTo>
                    <a:pt x="734" y="5038"/>
                  </a:lnTo>
                  <a:lnTo>
                    <a:pt x="728" y="5049"/>
                  </a:lnTo>
                  <a:lnTo>
                    <a:pt x="722" y="5061"/>
                  </a:lnTo>
                  <a:lnTo>
                    <a:pt x="717" y="5073"/>
                  </a:lnTo>
                  <a:lnTo>
                    <a:pt x="713" y="5086"/>
                  </a:lnTo>
                  <a:lnTo>
                    <a:pt x="710" y="5101"/>
                  </a:lnTo>
                  <a:lnTo>
                    <a:pt x="710" y="5116"/>
                  </a:lnTo>
                  <a:lnTo>
                    <a:pt x="710" y="5125"/>
                  </a:lnTo>
                  <a:lnTo>
                    <a:pt x="712" y="5134"/>
                  </a:lnTo>
                  <a:lnTo>
                    <a:pt x="714" y="5141"/>
                  </a:lnTo>
                  <a:lnTo>
                    <a:pt x="717" y="5148"/>
                  </a:lnTo>
                  <a:lnTo>
                    <a:pt x="721" y="5154"/>
                  </a:lnTo>
                  <a:lnTo>
                    <a:pt x="725" y="5160"/>
                  </a:lnTo>
                  <a:lnTo>
                    <a:pt x="730" y="5164"/>
                  </a:lnTo>
                  <a:lnTo>
                    <a:pt x="736" y="5169"/>
                  </a:lnTo>
                  <a:lnTo>
                    <a:pt x="748" y="5176"/>
                  </a:lnTo>
                  <a:lnTo>
                    <a:pt x="761" y="5181"/>
                  </a:lnTo>
                  <a:lnTo>
                    <a:pt x="776" y="5186"/>
                  </a:lnTo>
                  <a:lnTo>
                    <a:pt x="792" y="5190"/>
                  </a:lnTo>
                  <a:lnTo>
                    <a:pt x="806" y="5196"/>
                  </a:lnTo>
                  <a:lnTo>
                    <a:pt x="821" y="5200"/>
                  </a:lnTo>
                  <a:lnTo>
                    <a:pt x="834" y="5205"/>
                  </a:lnTo>
                  <a:lnTo>
                    <a:pt x="848" y="5212"/>
                  </a:lnTo>
                  <a:lnTo>
                    <a:pt x="853" y="5216"/>
                  </a:lnTo>
                  <a:lnTo>
                    <a:pt x="857" y="5221"/>
                  </a:lnTo>
                  <a:lnTo>
                    <a:pt x="862" y="5225"/>
                  </a:lnTo>
                  <a:lnTo>
                    <a:pt x="865" y="5232"/>
                  </a:lnTo>
                  <a:lnTo>
                    <a:pt x="869" y="5237"/>
                  </a:lnTo>
                  <a:lnTo>
                    <a:pt x="870" y="5245"/>
                  </a:lnTo>
                  <a:lnTo>
                    <a:pt x="872" y="5252"/>
                  </a:lnTo>
                  <a:lnTo>
                    <a:pt x="873" y="5261"/>
                  </a:lnTo>
                  <a:lnTo>
                    <a:pt x="872" y="5274"/>
                  </a:lnTo>
                  <a:lnTo>
                    <a:pt x="869" y="5286"/>
                  </a:lnTo>
                  <a:lnTo>
                    <a:pt x="864" y="5297"/>
                  </a:lnTo>
                  <a:lnTo>
                    <a:pt x="858" y="5308"/>
                  </a:lnTo>
                  <a:lnTo>
                    <a:pt x="852" y="5316"/>
                  </a:lnTo>
                  <a:lnTo>
                    <a:pt x="844" y="5324"/>
                  </a:lnTo>
                  <a:lnTo>
                    <a:pt x="836" y="5330"/>
                  </a:lnTo>
                  <a:lnTo>
                    <a:pt x="828" y="5337"/>
                  </a:lnTo>
                  <a:lnTo>
                    <a:pt x="810" y="5352"/>
                  </a:lnTo>
                  <a:lnTo>
                    <a:pt x="796" y="5366"/>
                  </a:lnTo>
                  <a:lnTo>
                    <a:pt x="790" y="5374"/>
                  </a:lnTo>
                  <a:lnTo>
                    <a:pt x="786" y="5383"/>
                  </a:lnTo>
                  <a:lnTo>
                    <a:pt x="784" y="5394"/>
                  </a:lnTo>
                  <a:lnTo>
                    <a:pt x="782" y="5405"/>
                  </a:lnTo>
                  <a:lnTo>
                    <a:pt x="782" y="5433"/>
                  </a:lnTo>
                  <a:lnTo>
                    <a:pt x="782" y="5477"/>
                  </a:lnTo>
                  <a:lnTo>
                    <a:pt x="782" y="5525"/>
                  </a:lnTo>
                  <a:lnTo>
                    <a:pt x="782" y="5562"/>
                  </a:lnTo>
                  <a:lnTo>
                    <a:pt x="784" y="5571"/>
                  </a:lnTo>
                  <a:lnTo>
                    <a:pt x="786" y="5581"/>
                  </a:lnTo>
                  <a:lnTo>
                    <a:pt x="790" y="5590"/>
                  </a:lnTo>
                  <a:lnTo>
                    <a:pt x="796" y="5599"/>
                  </a:lnTo>
                  <a:lnTo>
                    <a:pt x="809" y="5617"/>
                  </a:lnTo>
                  <a:lnTo>
                    <a:pt x="825" y="5637"/>
                  </a:lnTo>
                  <a:lnTo>
                    <a:pt x="832" y="5646"/>
                  </a:lnTo>
                  <a:lnTo>
                    <a:pt x="840" y="5657"/>
                  </a:lnTo>
                  <a:lnTo>
                    <a:pt x="846" y="5669"/>
                  </a:lnTo>
                  <a:lnTo>
                    <a:pt x="853" y="5681"/>
                  </a:lnTo>
                  <a:lnTo>
                    <a:pt x="858" y="5694"/>
                  </a:lnTo>
                  <a:lnTo>
                    <a:pt x="862" y="5709"/>
                  </a:lnTo>
                  <a:lnTo>
                    <a:pt x="865" y="5725"/>
                  </a:lnTo>
                  <a:lnTo>
                    <a:pt x="866" y="5742"/>
                  </a:lnTo>
                  <a:lnTo>
                    <a:pt x="866" y="5754"/>
                  </a:lnTo>
                  <a:lnTo>
                    <a:pt x="864" y="5763"/>
                  </a:lnTo>
                  <a:lnTo>
                    <a:pt x="860" y="5771"/>
                  </a:lnTo>
                  <a:lnTo>
                    <a:pt x="856" y="5778"/>
                  </a:lnTo>
                  <a:lnTo>
                    <a:pt x="850" y="5783"/>
                  </a:lnTo>
                  <a:lnTo>
                    <a:pt x="844" y="5787"/>
                  </a:lnTo>
                  <a:lnTo>
                    <a:pt x="837" y="5791"/>
                  </a:lnTo>
                  <a:lnTo>
                    <a:pt x="830" y="5795"/>
                  </a:lnTo>
                  <a:lnTo>
                    <a:pt x="817" y="5802"/>
                  </a:lnTo>
                  <a:lnTo>
                    <a:pt x="805" y="5810"/>
                  </a:lnTo>
                  <a:lnTo>
                    <a:pt x="801" y="5815"/>
                  </a:lnTo>
                  <a:lnTo>
                    <a:pt x="797" y="5822"/>
                  </a:lnTo>
                  <a:lnTo>
                    <a:pt x="796" y="5830"/>
                  </a:lnTo>
                  <a:lnTo>
                    <a:pt x="794" y="5839"/>
                  </a:lnTo>
                  <a:lnTo>
                    <a:pt x="796" y="5843"/>
                  </a:lnTo>
                  <a:lnTo>
                    <a:pt x="797" y="5850"/>
                  </a:lnTo>
                  <a:lnTo>
                    <a:pt x="801" y="5857"/>
                  </a:lnTo>
                  <a:lnTo>
                    <a:pt x="806" y="5865"/>
                  </a:lnTo>
                  <a:lnTo>
                    <a:pt x="818" y="5882"/>
                  </a:lnTo>
                  <a:lnTo>
                    <a:pt x="834" y="5899"/>
                  </a:lnTo>
                  <a:lnTo>
                    <a:pt x="852" y="5915"/>
                  </a:lnTo>
                  <a:lnTo>
                    <a:pt x="868" y="5929"/>
                  </a:lnTo>
                  <a:lnTo>
                    <a:pt x="876" y="5934"/>
                  </a:lnTo>
                  <a:lnTo>
                    <a:pt x="884" y="5938"/>
                  </a:lnTo>
                  <a:lnTo>
                    <a:pt x="890" y="5941"/>
                  </a:lnTo>
                  <a:lnTo>
                    <a:pt x="897" y="5941"/>
                  </a:lnTo>
                  <a:lnTo>
                    <a:pt x="909" y="5941"/>
                  </a:lnTo>
                  <a:lnTo>
                    <a:pt x="921" y="5939"/>
                  </a:lnTo>
                  <a:lnTo>
                    <a:pt x="932" y="5938"/>
                  </a:lnTo>
                  <a:lnTo>
                    <a:pt x="941" y="5935"/>
                  </a:lnTo>
                  <a:lnTo>
                    <a:pt x="960" y="5931"/>
                  </a:lnTo>
                  <a:lnTo>
                    <a:pt x="981" y="5929"/>
                  </a:lnTo>
                  <a:lnTo>
                    <a:pt x="993" y="5930"/>
                  </a:lnTo>
                  <a:lnTo>
                    <a:pt x="1004" y="5933"/>
                  </a:lnTo>
                  <a:lnTo>
                    <a:pt x="1013" y="5938"/>
                  </a:lnTo>
                  <a:lnTo>
                    <a:pt x="1021" y="5943"/>
                  </a:lnTo>
                  <a:lnTo>
                    <a:pt x="1037" y="5956"/>
                  </a:lnTo>
                  <a:lnTo>
                    <a:pt x="1053" y="5971"/>
                  </a:lnTo>
                  <a:lnTo>
                    <a:pt x="1064" y="5978"/>
                  </a:lnTo>
                  <a:lnTo>
                    <a:pt x="1073" y="5984"/>
                  </a:lnTo>
                  <a:lnTo>
                    <a:pt x="1082" y="5992"/>
                  </a:lnTo>
                  <a:lnTo>
                    <a:pt x="1090" y="6000"/>
                  </a:lnTo>
                  <a:lnTo>
                    <a:pt x="1097" y="6010"/>
                  </a:lnTo>
                  <a:lnTo>
                    <a:pt x="1104" y="6019"/>
                  </a:lnTo>
                  <a:lnTo>
                    <a:pt x="1109" y="6028"/>
                  </a:lnTo>
                  <a:lnTo>
                    <a:pt x="1116" y="6038"/>
                  </a:lnTo>
                  <a:lnTo>
                    <a:pt x="1125" y="6059"/>
                  </a:lnTo>
                  <a:lnTo>
                    <a:pt x="1133" y="6080"/>
                  </a:lnTo>
                  <a:lnTo>
                    <a:pt x="1140" y="6103"/>
                  </a:lnTo>
                  <a:lnTo>
                    <a:pt x="1146" y="6127"/>
                  </a:lnTo>
                  <a:lnTo>
                    <a:pt x="1157" y="6174"/>
                  </a:lnTo>
                  <a:lnTo>
                    <a:pt x="1172" y="6219"/>
                  </a:lnTo>
                  <a:lnTo>
                    <a:pt x="1180" y="6240"/>
                  </a:lnTo>
                  <a:lnTo>
                    <a:pt x="1189" y="6260"/>
                  </a:lnTo>
                  <a:lnTo>
                    <a:pt x="1196" y="6271"/>
                  </a:lnTo>
                  <a:lnTo>
                    <a:pt x="1201" y="6279"/>
                  </a:lnTo>
                  <a:lnTo>
                    <a:pt x="1209" y="6288"/>
                  </a:lnTo>
                  <a:lnTo>
                    <a:pt x="1216" y="6296"/>
                  </a:lnTo>
                  <a:lnTo>
                    <a:pt x="1217" y="6304"/>
                  </a:lnTo>
                  <a:lnTo>
                    <a:pt x="1220" y="6312"/>
                  </a:lnTo>
                  <a:lnTo>
                    <a:pt x="1224" y="6319"/>
                  </a:lnTo>
                  <a:lnTo>
                    <a:pt x="1228" y="6327"/>
                  </a:lnTo>
                  <a:lnTo>
                    <a:pt x="1233" y="6334"/>
                  </a:lnTo>
                  <a:lnTo>
                    <a:pt x="1235" y="6340"/>
                  </a:lnTo>
                  <a:lnTo>
                    <a:pt x="1238" y="6348"/>
                  </a:lnTo>
                  <a:lnTo>
                    <a:pt x="1239" y="6356"/>
                  </a:lnTo>
                  <a:lnTo>
                    <a:pt x="1239" y="6362"/>
                  </a:lnTo>
                  <a:lnTo>
                    <a:pt x="1238" y="6367"/>
                  </a:lnTo>
                  <a:lnTo>
                    <a:pt x="1235" y="6372"/>
                  </a:lnTo>
                  <a:lnTo>
                    <a:pt x="1233" y="6376"/>
                  </a:lnTo>
                  <a:lnTo>
                    <a:pt x="1226" y="6384"/>
                  </a:lnTo>
                  <a:lnTo>
                    <a:pt x="1218" y="6391"/>
                  </a:lnTo>
                  <a:lnTo>
                    <a:pt x="1210" y="6398"/>
                  </a:lnTo>
                  <a:lnTo>
                    <a:pt x="1202" y="6404"/>
                  </a:lnTo>
                  <a:lnTo>
                    <a:pt x="1196" y="6410"/>
                  </a:lnTo>
                  <a:lnTo>
                    <a:pt x="1192" y="6416"/>
                  </a:lnTo>
                  <a:lnTo>
                    <a:pt x="1189" y="6430"/>
                  </a:lnTo>
                  <a:lnTo>
                    <a:pt x="1188" y="6440"/>
                  </a:lnTo>
                  <a:lnTo>
                    <a:pt x="1188" y="6451"/>
                  </a:lnTo>
                  <a:lnTo>
                    <a:pt x="1188" y="6460"/>
                  </a:lnTo>
                  <a:lnTo>
                    <a:pt x="1186" y="6470"/>
                  </a:lnTo>
                  <a:lnTo>
                    <a:pt x="1185" y="6478"/>
                  </a:lnTo>
                  <a:lnTo>
                    <a:pt x="1181" y="6486"/>
                  </a:lnTo>
                  <a:lnTo>
                    <a:pt x="1174" y="6495"/>
                  </a:lnTo>
                  <a:lnTo>
                    <a:pt x="1166" y="6504"/>
                  </a:lnTo>
                  <a:lnTo>
                    <a:pt x="1158" y="6514"/>
                  </a:lnTo>
                  <a:lnTo>
                    <a:pt x="1149" y="6522"/>
                  </a:lnTo>
                  <a:lnTo>
                    <a:pt x="1138" y="6530"/>
                  </a:lnTo>
                  <a:lnTo>
                    <a:pt x="1118" y="6545"/>
                  </a:lnTo>
                  <a:lnTo>
                    <a:pt x="1097" y="6561"/>
                  </a:lnTo>
                  <a:lnTo>
                    <a:pt x="1088" y="6569"/>
                  </a:lnTo>
                  <a:lnTo>
                    <a:pt x="1078" y="6580"/>
                  </a:lnTo>
                  <a:lnTo>
                    <a:pt x="1069" y="6589"/>
                  </a:lnTo>
                  <a:lnTo>
                    <a:pt x="1062" y="6601"/>
                  </a:lnTo>
                  <a:lnTo>
                    <a:pt x="1056" y="6615"/>
                  </a:lnTo>
                  <a:lnTo>
                    <a:pt x="1052" y="6629"/>
                  </a:lnTo>
                  <a:lnTo>
                    <a:pt x="1048" y="6645"/>
                  </a:lnTo>
                  <a:lnTo>
                    <a:pt x="1048" y="6664"/>
                  </a:lnTo>
                  <a:lnTo>
                    <a:pt x="1054" y="6671"/>
                  </a:lnTo>
                  <a:lnTo>
                    <a:pt x="1069" y="6688"/>
                  </a:lnTo>
                  <a:lnTo>
                    <a:pt x="1085" y="6707"/>
                  </a:lnTo>
                  <a:lnTo>
                    <a:pt x="1096" y="6717"/>
                  </a:lnTo>
                  <a:lnTo>
                    <a:pt x="1198" y="6717"/>
                  </a:lnTo>
                  <a:lnTo>
                    <a:pt x="1205" y="6725"/>
                  </a:lnTo>
                  <a:lnTo>
                    <a:pt x="1213" y="6732"/>
                  </a:lnTo>
                  <a:lnTo>
                    <a:pt x="1222" y="6737"/>
                  </a:lnTo>
                  <a:lnTo>
                    <a:pt x="1233" y="6741"/>
                  </a:lnTo>
                  <a:lnTo>
                    <a:pt x="1242" y="6744"/>
                  </a:lnTo>
                  <a:lnTo>
                    <a:pt x="1254" y="6747"/>
                  </a:lnTo>
                  <a:lnTo>
                    <a:pt x="1265" y="6748"/>
                  </a:lnTo>
                  <a:lnTo>
                    <a:pt x="1275" y="6748"/>
                  </a:lnTo>
                  <a:lnTo>
                    <a:pt x="1291" y="6748"/>
                  </a:lnTo>
                  <a:lnTo>
                    <a:pt x="1305" y="6747"/>
                  </a:lnTo>
                  <a:lnTo>
                    <a:pt x="1319" y="6744"/>
                  </a:lnTo>
                  <a:lnTo>
                    <a:pt x="1333" y="6741"/>
                  </a:lnTo>
                  <a:lnTo>
                    <a:pt x="1346" y="6737"/>
                  </a:lnTo>
                  <a:lnTo>
                    <a:pt x="1358" y="6732"/>
                  </a:lnTo>
                  <a:lnTo>
                    <a:pt x="1370" y="6727"/>
                  </a:lnTo>
                  <a:lnTo>
                    <a:pt x="1382" y="6721"/>
                  </a:lnTo>
                  <a:lnTo>
                    <a:pt x="1393" y="6715"/>
                  </a:lnTo>
                  <a:lnTo>
                    <a:pt x="1403" y="6708"/>
                  </a:lnTo>
                  <a:lnTo>
                    <a:pt x="1414" y="6700"/>
                  </a:lnTo>
                  <a:lnTo>
                    <a:pt x="1425" y="6692"/>
                  </a:lnTo>
                  <a:lnTo>
                    <a:pt x="1443" y="6673"/>
                  </a:lnTo>
                  <a:lnTo>
                    <a:pt x="1461" y="6653"/>
                  </a:lnTo>
                  <a:lnTo>
                    <a:pt x="1477" y="6632"/>
                  </a:lnTo>
                  <a:lnTo>
                    <a:pt x="1491" y="6609"/>
                  </a:lnTo>
                  <a:lnTo>
                    <a:pt x="1505" y="6587"/>
                  </a:lnTo>
                  <a:lnTo>
                    <a:pt x="1517" y="6563"/>
                  </a:lnTo>
                  <a:lnTo>
                    <a:pt x="1539" y="6514"/>
                  </a:lnTo>
                  <a:lnTo>
                    <a:pt x="1559" y="6464"/>
                  </a:lnTo>
                  <a:lnTo>
                    <a:pt x="1565" y="6458"/>
                  </a:lnTo>
                  <a:lnTo>
                    <a:pt x="1571" y="6451"/>
                  </a:lnTo>
                  <a:lnTo>
                    <a:pt x="1578" y="6446"/>
                  </a:lnTo>
                  <a:lnTo>
                    <a:pt x="1586" y="6443"/>
                  </a:lnTo>
                  <a:lnTo>
                    <a:pt x="1601" y="6436"/>
                  </a:lnTo>
                  <a:lnTo>
                    <a:pt x="1613" y="6428"/>
                  </a:lnTo>
                  <a:lnTo>
                    <a:pt x="1617" y="6424"/>
                  </a:lnTo>
                  <a:lnTo>
                    <a:pt x="1618" y="6420"/>
                  </a:lnTo>
                  <a:lnTo>
                    <a:pt x="1621" y="6414"/>
                  </a:lnTo>
                  <a:lnTo>
                    <a:pt x="1621" y="6408"/>
                  </a:lnTo>
                  <a:lnTo>
                    <a:pt x="1622" y="6394"/>
                  </a:lnTo>
                  <a:lnTo>
                    <a:pt x="1623" y="6379"/>
                  </a:lnTo>
                  <a:lnTo>
                    <a:pt x="1623" y="6363"/>
                  </a:lnTo>
                  <a:lnTo>
                    <a:pt x="1626" y="6350"/>
                  </a:lnTo>
                  <a:lnTo>
                    <a:pt x="1627" y="6344"/>
                  </a:lnTo>
                  <a:lnTo>
                    <a:pt x="1630" y="6339"/>
                  </a:lnTo>
                  <a:lnTo>
                    <a:pt x="1633" y="6335"/>
                  </a:lnTo>
                  <a:lnTo>
                    <a:pt x="1637" y="6332"/>
                  </a:lnTo>
                  <a:lnTo>
                    <a:pt x="1649" y="6326"/>
                  </a:lnTo>
                  <a:lnTo>
                    <a:pt x="1663" y="6320"/>
                  </a:lnTo>
                  <a:lnTo>
                    <a:pt x="1677" y="6314"/>
                  </a:lnTo>
                  <a:lnTo>
                    <a:pt x="1693" y="6308"/>
                  </a:lnTo>
                  <a:lnTo>
                    <a:pt x="1726" y="6299"/>
                  </a:lnTo>
                  <a:lnTo>
                    <a:pt x="1761" y="6292"/>
                  </a:lnTo>
                  <a:lnTo>
                    <a:pt x="1795" y="6286"/>
                  </a:lnTo>
                  <a:lnTo>
                    <a:pt x="1829" y="6282"/>
                  </a:lnTo>
                  <a:lnTo>
                    <a:pt x="1859" y="6279"/>
                  </a:lnTo>
                  <a:lnTo>
                    <a:pt x="1885" y="6278"/>
                  </a:lnTo>
                  <a:lnTo>
                    <a:pt x="1889" y="6268"/>
                  </a:lnTo>
                  <a:lnTo>
                    <a:pt x="1891" y="6258"/>
                  </a:lnTo>
                  <a:lnTo>
                    <a:pt x="1891" y="6251"/>
                  </a:lnTo>
                  <a:lnTo>
                    <a:pt x="1890" y="6246"/>
                  </a:lnTo>
                  <a:lnTo>
                    <a:pt x="1887" y="6240"/>
                  </a:lnTo>
                  <a:lnTo>
                    <a:pt x="1885" y="6236"/>
                  </a:lnTo>
                  <a:lnTo>
                    <a:pt x="1877" y="6235"/>
                  </a:lnTo>
                  <a:lnTo>
                    <a:pt x="1869" y="6232"/>
                  </a:lnTo>
                  <a:lnTo>
                    <a:pt x="1861" y="6227"/>
                  </a:lnTo>
                  <a:lnTo>
                    <a:pt x="1854" y="6222"/>
                  </a:lnTo>
                  <a:lnTo>
                    <a:pt x="1839" y="6206"/>
                  </a:lnTo>
                  <a:lnTo>
                    <a:pt x="1825" y="6188"/>
                  </a:lnTo>
                  <a:lnTo>
                    <a:pt x="1811" y="6168"/>
                  </a:lnTo>
                  <a:lnTo>
                    <a:pt x="1797" y="6150"/>
                  </a:lnTo>
                  <a:lnTo>
                    <a:pt x="1790" y="6142"/>
                  </a:lnTo>
                  <a:lnTo>
                    <a:pt x="1783" y="6134"/>
                  </a:lnTo>
                  <a:lnTo>
                    <a:pt x="1777" y="6127"/>
                  </a:lnTo>
                  <a:lnTo>
                    <a:pt x="1770" y="6122"/>
                  </a:lnTo>
                  <a:lnTo>
                    <a:pt x="1762" y="6116"/>
                  </a:lnTo>
                  <a:lnTo>
                    <a:pt x="1753" y="6111"/>
                  </a:lnTo>
                  <a:lnTo>
                    <a:pt x="1747" y="6107"/>
                  </a:lnTo>
                  <a:lnTo>
                    <a:pt x="1743" y="6103"/>
                  </a:lnTo>
                  <a:lnTo>
                    <a:pt x="1741" y="6098"/>
                  </a:lnTo>
                  <a:lnTo>
                    <a:pt x="1739" y="6091"/>
                  </a:lnTo>
                  <a:lnTo>
                    <a:pt x="1742" y="6086"/>
                  </a:lnTo>
                  <a:lnTo>
                    <a:pt x="1749" y="6076"/>
                  </a:lnTo>
                  <a:lnTo>
                    <a:pt x="1759" y="6066"/>
                  </a:lnTo>
                  <a:lnTo>
                    <a:pt x="1771" y="6054"/>
                  </a:lnTo>
                  <a:lnTo>
                    <a:pt x="1783" y="6043"/>
                  </a:lnTo>
                  <a:lnTo>
                    <a:pt x="1795" y="6034"/>
                  </a:lnTo>
                  <a:lnTo>
                    <a:pt x="1806" y="6027"/>
                  </a:lnTo>
                  <a:lnTo>
                    <a:pt x="1811" y="6026"/>
                  </a:lnTo>
                  <a:lnTo>
                    <a:pt x="1829" y="6026"/>
                  </a:lnTo>
                  <a:lnTo>
                    <a:pt x="1843" y="6024"/>
                  </a:lnTo>
                  <a:lnTo>
                    <a:pt x="1857" y="6023"/>
                  </a:lnTo>
                  <a:lnTo>
                    <a:pt x="1866" y="6019"/>
                  </a:lnTo>
                  <a:lnTo>
                    <a:pt x="1870" y="6015"/>
                  </a:lnTo>
                  <a:lnTo>
                    <a:pt x="1874" y="6012"/>
                  </a:lnTo>
                  <a:lnTo>
                    <a:pt x="1877" y="6007"/>
                  </a:lnTo>
                  <a:lnTo>
                    <a:pt x="1879" y="6003"/>
                  </a:lnTo>
                  <a:lnTo>
                    <a:pt x="1882" y="5996"/>
                  </a:lnTo>
                  <a:lnTo>
                    <a:pt x="1883" y="5988"/>
                  </a:lnTo>
                  <a:lnTo>
                    <a:pt x="1883" y="5980"/>
                  </a:lnTo>
                  <a:lnTo>
                    <a:pt x="1885" y="5971"/>
                  </a:lnTo>
                  <a:lnTo>
                    <a:pt x="1883" y="5962"/>
                  </a:lnTo>
                  <a:lnTo>
                    <a:pt x="1882" y="5954"/>
                  </a:lnTo>
                  <a:lnTo>
                    <a:pt x="1878" y="5946"/>
                  </a:lnTo>
                  <a:lnTo>
                    <a:pt x="1875" y="5938"/>
                  </a:lnTo>
                  <a:lnTo>
                    <a:pt x="1871" y="5930"/>
                  </a:lnTo>
                  <a:lnTo>
                    <a:pt x="1869" y="5922"/>
                  </a:lnTo>
                  <a:lnTo>
                    <a:pt x="1867" y="5914"/>
                  </a:lnTo>
                  <a:lnTo>
                    <a:pt x="1866" y="5905"/>
                  </a:lnTo>
                  <a:lnTo>
                    <a:pt x="1867" y="5894"/>
                  </a:lnTo>
                  <a:lnTo>
                    <a:pt x="1870" y="5885"/>
                  </a:lnTo>
                  <a:lnTo>
                    <a:pt x="1874" y="5874"/>
                  </a:lnTo>
                  <a:lnTo>
                    <a:pt x="1878" y="5865"/>
                  </a:lnTo>
                  <a:lnTo>
                    <a:pt x="1882" y="5854"/>
                  </a:lnTo>
                  <a:lnTo>
                    <a:pt x="1886" y="5842"/>
                  </a:lnTo>
                  <a:lnTo>
                    <a:pt x="1889" y="5830"/>
                  </a:lnTo>
                  <a:lnTo>
                    <a:pt x="1890" y="5815"/>
                  </a:lnTo>
                  <a:lnTo>
                    <a:pt x="1889" y="5802"/>
                  </a:lnTo>
                  <a:lnTo>
                    <a:pt x="1886" y="5790"/>
                  </a:lnTo>
                  <a:lnTo>
                    <a:pt x="1882" y="5781"/>
                  </a:lnTo>
                  <a:lnTo>
                    <a:pt x="1878" y="5770"/>
                  </a:lnTo>
                  <a:lnTo>
                    <a:pt x="1874" y="5761"/>
                  </a:lnTo>
                  <a:lnTo>
                    <a:pt x="1870" y="5751"/>
                  </a:lnTo>
                  <a:lnTo>
                    <a:pt x="1867" y="5741"/>
                  </a:lnTo>
                  <a:lnTo>
                    <a:pt x="1866" y="5730"/>
                  </a:lnTo>
                  <a:lnTo>
                    <a:pt x="1867" y="5722"/>
                  </a:lnTo>
                  <a:lnTo>
                    <a:pt x="1871" y="5713"/>
                  </a:lnTo>
                  <a:lnTo>
                    <a:pt x="1877" y="5702"/>
                  </a:lnTo>
                  <a:lnTo>
                    <a:pt x="1882" y="5689"/>
                  </a:lnTo>
                  <a:lnTo>
                    <a:pt x="1889" y="5675"/>
                  </a:lnTo>
                  <a:lnTo>
                    <a:pt x="1894" y="5662"/>
                  </a:lnTo>
                  <a:lnTo>
                    <a:pt x="1899" y="5647"/>
                  </a:lnTo>
                  <a:lnTo>
                    <a:pt x="1902" y="5634"/>
                  </a:lnTo>
                  <a:lnTo>
                    <a:pt x="1911" y="5631"/>
                  </a:lnTo>
                  <a:lnTo>
                    <a:pt x="1919" y="5627"/>
                  </a:lnTo>
                  <a:lnTo>
                    <a:pt x="1929" y="5622"/>
                  </a:lnTo>
                  <a:lnTo>
                    <a:pt x="1935" y="5617"/>
                  </a:lnTo>
                  <a:lnTo>
                    <a:pt x="1943" y="5610"/>
                  </a:lnTo>
                  <a:lnTo>
                    <a:pt x="1950" y="5603"/>
                  </a:lnTo>
                  <a:lnTo>
                    <a:pt x="1957" y="5595"/>
                  </a:lnTo>
                  <a:lnTo>
                    <a:pt x="1962" y="5587"/>
                  </a:lnTo>
                  <a:lnTo>
                    <a:pt x="1967" y="5578"/>
                  </a:lnTo>
                  <a:lnTo>
                    <a:pt x="1973" y="5570"/>
                  </a:lnTo>
                  <a:lnTo>
                    <a:pt x="1977" y="5561"/>
                  </a:lnTo>
                  <a:lnTo>
                    <a:pt x="1981" y="5551"/>
                  </a:lnTo>
                  <a:lnTo>
                    <a:pt x="1983" y="5542"/>
                  </a:lnTo>
                  <a:lnTo>
                    <a:pt x="1985" y="5533"/>
                  </a:lnTo>
                  <a:lnTo>
                    <a:pt x="1986" y="5522"/>
                  </a:lnTo>
                  <a:lnTo>
                    <a:pt x="1987" y="5514"/>
                  </a:lnTo>
                  <a:lnTo>
                    <a:pt x="1986" y="5502"/>
                  </a:lnTo>
                  <a:lnTo>
                    <a:pt x="1983" y="5493"/>
                  </a:lnTo>
                  <a:lnTo>
                    <a:pt x="1981" y="5483"/>
                  </a:lnTo>
                  <a:lnTo>
                    <a:pt x="1977" y="5474"/>
                  </a:lnTo>
                  <a:lnTo>
                    <a:pt x="1966" y="5458"/>
                  </a:lnTo>
                  <a:lnTo>
                    <a:pt x="1954" y="5442"/>
                  </a:lnTo>
                  <a:lnTo>
                    <a:pt x="1942" y="5427"/>
                  </a:lnTo>
                  <a:lnTo>
                    <a:pt x="1931" y="5411"/>
                  </a:lnTo>
                  <a:lnTo>
                    <a:pt x="1926" y="5403"/>
                  </a:lnTo>
                  <a:lnTo>
                    <a:pt x="1923" y="5394"/>
                  </a:lnTo>
                  <a:lnTo>
                    <a:pt x="1921" y="5385"/>
                  </a:lnTo>
                  <a:lnTo>
                    <a:pt x="1921" y="5375"/>
                  </a:lnTo>
                  <a:lnTo>
                    <a:pt x="1921" y="5360"/>
                  </a:lnTo>
                  <a:lnTo>
                    <a:pt x="1922" y="5344"/>
                  </a:lnTo>
                  <a:lnTo>
                    <a:pt x="1923" y="5328"/>
                  </a:lnTo>
                  <a:lnTo>
                    <a:pt x="1926" y="5313"/>
                  </a:lnTo>
                  <a:lnTo>
                    <a:pt x="1929" y="5297"/>
                  </a:lnTo>
                  <a:lnTo>
                    <a:pt x="1933" y="5282"/>
                  </a:lnTo>
                  <a:lnTo>
                    <a:pt x="1937" y="5269"/>
                  </a:lnTo>
                  <a:lnTo>
                    <a:pt x="1942" y="5256"/>
                  </a:lnTo>
                  <a:lnTo>
                    <a:pt x="1947" y="5245"/>
                  </a:lnTo>
                  <a:lnTo>
                    <a:pt x="1954" y="5233"/>
                  </a:lnTo>
                  <a:lnTo>
                    <a:pt x="1961" y="5224"/>
                  </a:lnTo>
                  <a:lnTo>
                    <a:pt x="1969" y="5216"/>
                  </a:lnTo>
                  <a:lnTo>
                    <a:pt x="1977" y="5209"/>
                  </a:lnTo>
                  <a:lnTo>
                    <a:pt x="1986" y="5205"/>
                  </a:lnTo>
                  <a:lnTo>
                    <a:pt x="1995" y="5201"/>
                  </a:lnTo>
                  <a:lnTo>
                    <a:pt x="2004" y="5201"/>
                  </a:lnTo>
                  <a:lnTo>
                    <a:pt x="2022" y="5201"/>
                  </a:lnTo>
                  <a:lnTo>
                    <a:pt x="2039" y="5201"/>
                  </a:lnTo>
                  <a:lnTo>
                    <a:pt x="2059" y="5201"/>
                  </a:lnTo>
                  <a:lnTo>
                    <a:pt x="2083" y="5201"/>
                  </a:lnTo>
                  <a:lnTo>
                    <a:pt x="2095" y="5200"/>
                  </a:lnTo>
                  <a:lnTo>
                    <a:pt x="2107" y="5196"/>
                  </a:lnTo>
                  <a:lnTo>
                    <a:pt x="2118" y="5192"/>
                  </a:lnTo>
                  <a:lnTo>
                    <a:pt x="2127" y="5185"/>
                  </a:lnTo>
                  <a:lnTo>
                    <a:pt x="2136" y="5177"/>
                  </a:lnTo>
                  <a:lnTo>
                    <a:pt x="2144" y="5168"/>
                  </a:lnTo>
                  <a:lnTo>
                    <a:pt x="2151" y="5158"/>
                  </a:lnTo>
                  <a:lnTo>
                    <a:pt x="2158" y="5149"/>
                  </a:lnTo>
                  <a:lnTo>
                    <a:pt x="2171" y="5130"/>
                  </a:lnTo>
                  <a:lnTo>
                    <a:pt x="2184" y="5114"/>
                  </a:lnTo>
                  <a:lnTo>
                    <a:pt x="2191" y="5108"/>
                  </a:lnTo>
                  <a:lnTo>
                    <a:pt x="2199" y="5102"/>
                  </a:lnTo>
                  <a:lnTo>
                    <a:pt x="2207" y="5100"/>
                  </a:lnTo>
                  <a:lnTo>
                    <a:pt x="2215" y="5098"/>
                  </a:lnTo>
                  <a:lnTo>
                    <a:pt x="2222" y="5098"/>
                  </a:lnTo>
                  <a:lnTo>
                    <a:pt x="2228" y="5100"/>
                  </a:lnTo>
                  <a:lnTo>
                    <a:pt x="2235" y="5102"/>
                  </a:lnTo>
                  <a:lnTo>
                    <a:pt x="2240" y="5105"/>
                  </a:lnTo>
                  <a:lnTo>
                    <a:pt x="2250" y="5112"/>
                  </a:lnTo>
                  <a:lnTo>
                    <a:pt x="2258" y="5121"/>
                  </a:lnTo>
                  <a:lnTo>
                    <a:pt x="2264" y="5132"/>
                  </a:lnTo>
                  <a:lnTo>
                    <a:pt x="2270" y="5144"/>
                  </a:lnTo>
                  <a:lnTo>
                    <a:pt x="2275" y="5157"/>
                  </a:lnTo>
                  <a:lnTo>
                    <a:pt x="2279" y="5170"/>
                  </a:lnTo>
                  <a:lnTo>
                    <a:pt x="2284" y="5184"/>
                  </a:lnTo>
                  <a:lnTo>
                    <a:pt x="2290" y="5197"/>
                  </a:lnTo>
                  <a:lnTo>
                    <a:pt x="2295" y="5209"/>
                  </a:lnTo>
                  <a:lnTo>
                    <a:pt x="2303" y="5220"/>
                  </a:lnTo>
                  <a:lnTo>
                    <a:pt x="2307" y="5225"/>
                  </a:lnTo>
                  <a:lnTo>
                    <a:pt x="2311" y="5229"/>
                  </a:lnTo>
                  <a:lnTo>
                    <a:pt x="2316" y="5233"/>
                  </a:lnTo>
                  <a:lnTo>
                    <a:pt x="2322" y="5237"/>
                  </a:lnTo>
                  <a:lnTo>
                    <a:pt x="2327" y="5240"/>
                  </a:lnTo>
                  <a:lnTo>
                    <a:pt x="2334" y="5241"/>
                  </a:lnTo>
                  <a:lnTo>
                    <a:pt x="2340" y="5242"/>
                  </a:lnTo>
                  <a:lnTo>
                    <a:pt x="2348" y="5242"/>
                  </a:lnTo>
                  <a:lnTo>
                    <a:pt x="2352" y="5242"/>
                  </a:lnTo>
                  <a:lnTo>
                    <a:pt x="2355" y="5241"/>
                  </a:lnTo>
                  <a:lnTo>
                    <a:pt x="2356" y="5237"/>
                  </a:lnTo>
                  <a:lnTo>
                    <a:pt x="2358" y="5234"/>
                  </a:lnTo>
                  <a:lnTo>
                    <a:pt x="2359" y="5224"/>
                  </a:lnTo>
                  <a:lnTo>
                    <a:pt x="2356" y="5212"/>
                  </a:lnTo>
                  <a:lnTo>
                    <a:pt x="2351" y="5182"/>
                  </a:lnTo>
                  <a:lnTo>
                    <a:pt x="2348" y="5153"/>
                  </a:lnTo>
                  <a:lnTo>
                    <a:pt x="2351" y="5128"/>
                  </a:lnTo>
                  <a:lnTo>
                    <a:pt x="2358" y="5090"/>
                  </a:lnTo>
                  <a:lnTo>
                    <a:pt x="2363" y="5072"/>
                  </a:lnTo>
                  <a:lnTo>
                    <a:pt x="2368" y="5056"/>
                  </a:lnTo>
                  <a:lnTo>
                    <a:pt x="2371" y="5049"/>
                  </a:lnTo>
                  <a:lnTo>
                    <a:pt x="2374" y="5044"/>
                  </a:lnTo>
                  <a:lnTo>
                    <a:pt x="2375" y="5040"/>
                  </a:lnTo>
                  <a:lnTo>
                    <a:pt x="2378" y="5038"/>
                  </a:lnTo>
                  <a:lnTo>
                    <a:pt x="2388" y="5036"/>
                  </a:lnTo>
                  <a:lnTo>
                    <a:pt x="2398" y="5037"/>
                  </a:lnTo>
                  <a:lnTo>
                    <a:pt x="2403" y="5036"/>
                  </a:lnTo>
                  <a:lnTo>
                    <a:pt x="2407" y="5034"/>
                  </a:lnTo>
                  <a:lnTo>
                    <a:pt x="2411" y="5032"/>
                  </a:lnTo>
                  <a:lnTo>
                    <a:pt x="2414" y="5026"/>
                  </a:lnTo>
                  <a:lnTo>
                    <a:pt x="2416" y="5010"/>
                  </a:lnTo>
                  <a:lnTo>
                    <a:pt x="2419" y="4997"/>
                  </a:lnTo>
                  <a:lnTo>
                    <a:pt x="2420" y="4990"/>
                  </a:lnTo>
                  <a:lnTo>
                    <a:pt x="2423" y="4985"/>
                  </a:lnTo>
                  <a:lnTo>
                    <a:pt x="2427" y="4978"/>
                  </a:lnTo>
                  <a:lnTo>
                    <a:pt x="2432" y="4972"/>
                  </a:lnTo>
                  <a:lnTo>
                    <a:pt x="2455" y="4948"/>
                  </a:lnTo>
                  <a:lnTo>
                    <a:pt x="2483" y="4922"/>
                  </a:lnTo>
                  <a:lnTo>
                    <a:pt x="2496" y="4908"/>
                  </a:lnTo>
                  <a:lnTo>
                    <a:pt x="2507" y="4894"/>
                  </a:lnTo>
                  <a:lnTo>
                    <a:pt x="2511" y="4886"/>
                  </a:lnTo>
                  <a:lnTo>
                    <a:pt x="2514" y="4878"/>
                  </a:lnTo>
                  <a:lnTo>
                    <a:pt x="2516" y="4872"/>
                  </a:lnTo>
                  <a:lnTo>
                    <a:pt x="2516" y="4864"/>
                  </a:lnTo>
                  <a:lnTo>
                    <a:pt x="2516" y="4857"/>
                  </a:lnTo>
                  <a:lnTo>
                    <a:pt x="2514" y="4853"/>
                  </a:lnTo>
                  <a:lnTo>
                    <a:pt x="2511" y="4849"/>
                  </a:lnTo>
                  <a:lnTo>
                    <a:pt x="2507" y="4846"/>
                  </a:lnTo>
                  <a:lnTo>
                    <a:pt x="2499" y="4841"/>
                  </a:lnTo>
                  <a:lnTo>
                    <a:pt x="2492" y="4833"/>
                  </a:lnTo>
                  <a:lnTo>
                    <a:pt x="2492" y="4828"/>
                  </a:lnTo>
                  <a:lnTo>
                    <a:pt x="2492" y="4809"/>
                  </a:lnTo>
                  <a:lnTo>
                    <a:pt x="2492" y="4800"/>
                  </a:lnTo>
                  <a:lnTo>
                    <a:pt x="2494" y="4792"/>
                  </a:lnTo>
                  <a:lnTo>
                    <a:pt x="2495" y="4788"/>
                  </a:lnTo>
                  <a:lnTo>
                    <a:pt x="2498" y="4785"/>
                  </a:lnTo>
                  <a:lnTo>
                    <a:pt x="2500" y="4781"/>
                  </a:lnTo>
                  <a:lnTo>
                    <a:pt x="2504" y="4779"/>
                  </a:lnTo>
                  <a:lnTo>
                    <a:pt x="2510" y="4771"/>
                  </a:lnTo>
                  <a:lnTo>
                    <a:pt x="2516" y="4764"/>
                  </a:lnTo>
                  <a:lnTo>
                    <a:pt x="2524" y="4757"/>
                  </a:lnTo>
                  <a:lnTo>
                    <a:pt x="2534" y="4752"/>
                  </a:lnTo>
                  <a:lnTo>
                    <a:pt x="2542" y="4748"/>
                  </a:lnTo>
                  <a:lnTo>
                    <a:pt x="2552" y="4745"/>
                  </a:lnTo>
                  <a:lnTo>
                    <a:pt x="2562" y="4744"/>
                  </a:lnTo>
                  <a:lnTo>
                    <a:pt x="2571" y="4743"/>
                  </a:lnTo>
                  <a:lnTo>
                    <a:pt x="2574" y="4744"/>
                  </a:lnTo>
                  <a:lnTo>
                    <a:pt x="2576" y="4744"/>
                  </a:lnTo>
                  <a:lnTo>
                    <a:pt x="2579" y="4745"/>
                  </a:lnTo>
                  <a:lnTo>
                    <a:pt x="2582" y="4748"/>
                  </a:lnTo>
                  <a:lnTo>
                    <a:pt x="2584" y="4753"/>
                  </a:lnTo>
                  <a:lnTo>
                    <a:pt x="2588" y="4760"/>
                  </a:lnTo>
                  <a:lnTo>
                    <a:pt x="2594" y="4776"/>
                  </a:lnTo>
                  <a:lnTo>
                    <a:pt x="2600" y="4790"/>
                  </a:lnTo>
                  <a:lnTo>
                    <a:pt x="2620" y="4802"/>
                  </a:lnTo>
                  <a:lnTo>
                    <a:pt x="2664" y="4828"/>
                  </a:lnTo>
                  <a:lnTo>
                    <a:pt x="2690" y="4841"/>
                  </a:lnTo>
                  <a:lnTo>
                    <a:pt x="2712" y="4852"/>
                  </a:lnTo>
                  <a:lnTo>
                    <a:pt x="2723" y="4857"/>
                  </a:lnTo>
                  <a:lnTo>
                    <a:pt x="2732" y="4860"/>
                  </a:lnTo>
                  <a:lnTo>
                    <a:pt x="2740" y="4862"/>
                  </a:lnTo>
                  <a:lnTo>
                    <a:pt x="2746" y="4864"/>
                  </a:lnTo>
                  <a:lnTo>
                    <a:pt x="2760" y="4862"/>
                  </a:lnTo>
                  <a:lnTo>
                    <a:pt x="2771" y="4860"/>
                  </a:lnTo>
                  <a:lnTo>
                    <a:pt x="2781" y="4854"/>
                  </a:lnTo>
                  <a:lnTo>
                    <a:pt x="2788" y="4849"/>
                  </a:lnTo>
                  <a:lnTo>
                    <a:pt x="2793" y="4842"/>
                  </a:lnTo>
                  <a:lnTo>
                    <a:pt x="2797" y="4836"/>
                  </a:lnTo>
                  <a:lnTo>
                    <a:pt x="2799" y="4828"/>
                  </a:lnTo>
                  <a:lnTo>
                    <a:pt x="2799" y="4821"/>
                  </a:lnTo>
                  <a:lnTo>
                    <a:pt x="2799" y="4817"/>
                  </a:lnTo>
                  <a:lnTo>
                    <a:pt x="2799" y="4806"/>
                  </a:lnTo>
                  <a:lnTo>
                    <a:pt x="2799" y="4793"/>
                  </a:lnTo>
                  <a:lnTo>
                    <a:pt x="2799" y="4779"/>
                  </a:lnTo>
                  <a:lnTo>
                    <a:pt x="2800" y="4771"/>
                  </a:lnTo>
                  <a:lnTo>
                    <a:pt x="2803" y="4763"/>
                  </a:lnTo>
                  <a:lnTo>
                    <a:pt x="2807" y="4756"/>
                  </a:lnTo>
                  <a:lnTo>
                    <a:pt x="2811" y="4749"/>
                  </a:lnTo>
                  <a:lnTo>
                    <a:pt x="2816" y="4744"/>
                  </a:lnTo>
                  <a:lnTo>
                    <a:pt x="2820" y="4737"/>
                  </a:lnTo>
                  <a:lnTo>
                    <a:pt x="2823" y="4732"/>
                  </a:lnTo>
                  <a:lnTo>
                    <a:pt x="2824" y="4725"/>
                  </a:lnTo>
                  <a:lnTo>
                    <a:pt x="2824" y="4715"/>
                  </a:lnTo>
                  <a:lnTo>
                    <a:pt x="2824" y="4695"/>
                  </a:lnTo>
                  <a:lnTo>
                    <a:pt x="2820" y="4688"/>
                  </a:lnTo>
                  <a:lnTo>
                    <a:pt x="2816" y="4681"/>
                  </a:lnTo>
                  <a:lnTo>
                    <a:pt x="2812" y="4676"/>
                  </a:lnTo>
                  <a:lnTo>
                    <a:pt x="2807" y="4669"/>
                  </a:lnTo>
                  <a:lnTo>
                    <a:pt x="2793" y="4659"/>
                  </a:lnTo>
                  <a:lnTo>
                    <a:pt x="2780" y="4648"/>
                  </a:lnTo>
                  <a:lnTo>
                    <a:pt x="2767" y="4639"/>
                  </a:lnTo>
                  <a:lnTo>
                    <a:pt x="2756" y="4629"/>
                  </a:lnTo>
                  <a:lnTo>
                    <a:pt x="2751" y="4624"/>
                  </a:lnTo>
                  <a:lnTo>
                    <a:pt x="2748" y="4620"/>
                  </a:lnTo>
                  <a:lnTo>
                    <a:pt x="2746" y="4615"/>
                  </a:lnTo>
                  <a:lnTo>
                    <a:pt x="2746" y="4611"/>
                  </a:lnTo>
                  <a:lnTo>
                    <a:pt x="2746" y="4601"/>
                  </a:lnTo>
                  <a:lnTo>
                    <a:pt x="2748" y="4592"/>
                  </a:lnTo>
                  <a:lnTo>
                    <a:pt x="2751" y="4584"/>
                  </a:lnTo>
                  <a:lnTo>
                    <a:pt x="2756" y="4577"/>
                  </a:lnTo>
                  <a:lnTo>
                    <a:pt x="2767" y="4565"/>
                  </a:lnTo>
                  <a:lnTo>
                    <a:pt x="2779" y="4555"/>
                  </a:lnTo>
                  <a:lnTo>
                    <a:pt x="2791" y="4543"/>
                  </a:lnTo>
                  <a:lnTo>
                    <a:pt x="2801" y="4532"/>
                  </a:lnTo>
                  <a:lnTo>
                    <a:pt x="2805" y="4525"/>
                  </a:lnTo>
                  <a:lnTo>
                    <a:pt x="2808" y="4519"/>
                  </a:lnTo>
                  <a:lnTo>
                    <a:pt x="2811" y="4511"/>
                  </a:lnTo>
                  <a:lnTo>
                    <a:pt x="2811" y="4503"/>
                  </a:lnTo>
                  <a:lnTo>
                    <a:pt x="2811" y="4492"/>
                  </a:lnTo>
                  <a:lnTo>
                    <a:pt x="2808" y="4481"/>
                  </a:lnTo>
                  <a:lnTo>
                    <a:pt x="2805" y="4473"/>
                  </a:lnTo>
                  <a:lnTo>
                    <a:pt x="2801" y="4464"/>
                  </a:lnTo>
                  <a:lnTo>
                    <a:pt x="2793" y="4449"/>
                  </a:lnTo>
                  <a:lnTo>
                    <a:pt x="2787" y="4436"/>
                  </a:lnTo>
                  <a:lnTo>
                    <a:pt x="2679" y="4436"/>
                  </a:lnTo>
                  <a:lnTo>
                    <a:pt x="2672" y="4427"/>
                  </a:lnTo>
                  <a:lnTo>
                    <a:pt x="2668" y="4415"/>
                  </a:lnTo>
                  <a:lnTo>
                    <a:pt x="2663" y="4400"/>
                  </a:lnTo>
                  <a:lnTo>
                    <a:pt x="2660" y="4384"/>
                  </a:lnTo>
                  <a:lnTo>
                    <a:pt x="2658" y="4365"/>
                  </a:lnTo>
                  <a:lnTo>
                    <a:pt x="2656" y="4347"/>
                  </a:lnTo>
                  <a:lnTo>
                    <a:pt x="2655" y="4328"/>
                  </a:lnTo>
                  <a:lnTo>
                    <a:pt x="2655" y="4309"/>
                  </a:lnTo>
                  <a:lnTo>
                    <a:pt x="2656" y="4289"/>
                  </a:lnTo>
                  <a:lnTo>
                    <a:pt x="2659" y="4273"/>
                  </a:lnTo>
                  <a:lnTo>
                    <a:pt x="2663" y="4261"/>
                  </a:lnTo>
                  <a:lnTo>
                    <a:pt x="2668" y="4251"/>
                  </a:lnTo>
                  <a:lnTo>
                    <a:pt x="2672" y="4240"/>
                  </a:lnTo>
                  <a:lnTo>
                    <a:pt x="2678" y="4229"/>
                  </a:lnTo>
                  <a:lnTo>
                    <a:pt x="2682" y="4217"/>
                  </a:lnTo>
                  <a:lnTo>
                    <a:pt x="2686" y="4202"/>
                  </a:lnTo>
                  <a:lnTo>
                    <a:pt x="2680" y="4200"/>
                  </a:lnTo>
                  <a:lnTo>
                    <a:pt x="2678" y="4200"/>
                  </a:lnTo>
                  <a:lnTo>
                    <a:pt x="2674" y="4199"/>
                  </a:lnTo>
                  <a:lnTo>
                    <a:pt x="2671" y="4196"/>
                  </a:lnTo>
                  <a:lnTo>
                    <a:pt x="2666" y="4188"/>
                  </a:lnTo>
                  <a:lnTo>
                    <a:pt x="2662" y="4178"/>
                  </a:lnTo>
                  <a:lnTo>
                    <a:pt x="2674" y="4170"/>
                  </a:lnTo>
                  <a:lnTo>
                    <a:pt x="2683" y="4163"/>
                  </a:lnTo>
                  <a:lnTo>
                    <a:pt x="2690" y="4155"/>
                  </a:lnTo>
                  <a:lnTo>
                    <a:pt x="2698" y="4146"/>
                  </a:lnTo>
                  <a:lnTo>
                    <a:pt x="2704" y="4138"/>
                  </a:lnTo>
                  <a:lnTo>
                    <a:pt x="2712" y="4128"/>
                  </a:lnTo>
                  <a:lnTo>
                    <a:pt x="2722" y="4120"/>
                  </a:lnTo>
                  <a:lnTo>
                    <a:pt x="2734" y="4111"/>
                  </a:lnTo>
                  <a:lnTo>
                    <a:pt x="2739" y="4103"/>
                  </a:lnTo>
                  <a:lnTo>
                    <a:pt x="2747" y="4094"/>
                  </a:lnTo>
                  <a:lnTo>
                    <a:pt x="2751" y="4090"/>
                  </a:lnTo>
                  <a:lnTo>
                    <a:pt x="2755" y="4084"/>
                  </a:lnTo>
                  <a:lnTo>
                    <a:pt x="2756" y="4076"/>
                  </a:lnTo>
                  <a:lnTo>
                    <a:pt x="2757" y="4068"/>
                  </a:lnTo>
                  <a:lnTo>
                    <a:pt x="2757" y="4062"/>
                  </a:lnTo>
                  <a:lnTo>
                    <a:pt x="2759" y="4054"/>
                  </a:lnTo>
                  <a:lnTo>
                    <a:pt x="2761" y="4047"/>
                  </a:lnTo>
                  <a:lnTo>
                    <a:pt x="2764" y="4040"/>
                  </a:lnTo>
                  <a:lnTo>
                    <a:pt x="2771" y="4028"/>
                  </a:lnTo>
                  <a:lnTo>
                    <a:pt x="2779" y="4016"/>
                  </a:lnTo>
                  <a:lnTo>
                    <a:pt x="2785" y="4004"/>
                  </a:lnTo>
                  <a:lnTo>
                    <a:pt x="2793" y="3991"/>
                  </a:lnTo>
                  <a:lnTo>
                    <a:pt x="2796" y="3984"/>
                  </a:lnTo>
                  <a:lnTo>
                    <a:pt x="2797" y="3978"/>
                  </a:lnTo>
                  <a:lnTo>
                    <a:pt x="2799" y="3968"/>
                  </a:lnTo>
                  <a:lnTo>
                    <a:pt x="2799" y="3960"/>
                  </a:lnTo>
                  <a:lnTo>
                    <a:pt x="2799" y="3954"/>
                  </a:lnTo>
                  <a:lnTo>
                    <a:pt x="2796" y="3948"/>
                  </a:lnTo>
                  <a:lnTo>
                    <a:pt x="2792" y="3943"/>
                  </a:lnTo>
                  <a:lnTo>
                    <a:pt x="2787" y="3938"/>
                  </a:lnTo>
                  <a:lnTo>
                    <a:pt x="2783" y="3932"/>
                  </a:lnTo>
                  <a:lnTo>
                    <a:pt x="2779" y="3924"/>
                  </a:lnTo>
                  <a:lnTo>
                    <a:pt x="2776" y="3916"/>
                  </a:lnTo>
                  <a:lnTo>
                    <a:pt x="2775" y="3906"/>
                  </a:lnTo>
                  <a:lnTo>
                    <a:pt x="2776" y="3899"/>
                  </a:lnTo>
                  <a:lnTo>
                    <a:pt x="2779" y="3892"/>
                  </a:lnTo>
                  <a:lnTo>
                    <a:pt x="2783" y="3886"/>
                  </a:lnTo>
                  <a:lnTo>
                    <a:pt x="2787" y="3878"/>
                  </a:lnTo>
                  <a:lnTo>
                    <a:pt x="2792" y="3871"/>
                  </a:lnTo>
                  <a:lnTo>
                    <a:pt x="2796" y="3863"/>
                  </a:lnTo>
                  <a:lnTo>
                    <a:pt x="2799" y="3855"/>
                  </a:lnTo>
                  <a:lnTo>
                    <a:pt x="2799" y="3846"/>
                  </a:lnTo>
                  <a:lnTo>
                    <a:pt x="2799" y="3835"/>
                  </a:lnTo>
                  <a:lnTo>
                    <a:pt x="2796" y="3826"/>
                  </a:lnTo>
                  <a:lnTo>
                    <a:pt x="2792" y="3818"/>
                  </a:lnTo>
                  <a:lnTo>
                    <a:pt x="2787" y="3810"/>
                  </a:lnTo>
                  <a:lnTo>
                    <a:pt x="2775" y="3796"/>
                  </a:lnTo>
                  <a:lnTo>
                    <a:pt x="2760" y="3784"/>
                  </a:lnTo>
                  <a:lnTo>
                    <a:pt x="2746" y="3772"/>
                  </a:lnTo>
                  <a:lnTo>
                    <a:pt x="2734" y="3759"/>
                  </a:lnTo>
                  <a:lnTo>
                    <a:pt x="2728" y="3751"/>
                  </a:lnTo>
                  <a:lnTo>
                    <a:pt x="2724" y="3742"/>
                  </a:lnTo>
                  <a:lnTo>
                    <a:pt x="2722" y="3731"/>
                  </a:lnTo>
                  <a:lnTo>
                    <a:pt x="2722" y="3719"/>
                  </a:lnTo>
                  <a:lnTo>
                    <a:pt x="2722" y="3712"/>
                  </a:lnTo>
                  <a:lnTo>
                    <a:pt x="2723" y="3704"/>
                  </a:lnTo>
                  <a:lnTo>
                    <a:pt x="2724" y="3699"/>
                  </a:lnTo>
                  <a:lnTo>
                    <a:pt x="2727" y="3692"/>
                  </a:lnTo>
                  <a:lnTo>
                    <a:pt x="2732" y="3683"/>
                  </a:lnTo>
                  <a:lnTo>
                    <a:pt x="2739" y="3674"/>
                  </a:lnTo>
                  <a:lnTo>
                    <a:pt x="2746" y="3666"/>
                  </a:lnTo>
                  <a:lnTo>
                    <a:pt x="2752" y="3658"/>
                  </a:lnTo>
                  <a:lnTo>
                    <a:pt x="2756" y="3650"/>
                  </a:lnTo>
                  <a:lnTo>
                    <a:pt x="2757" y="3640"/>
                  </a:lnTo>
                  <a:lnTo>
                    <a:pt x="2757" y="3635"/>
                  </a:lnTo>
                  <a:lnTo>
                    <a:pt x="2756" y="3631"/>
                  </a:lnTo>
                  <a:lnTo>
                    <a:pt x="2754" y="3626"/>
                  </a:lnTo>
                  <a:lnTo>
                    <a:pt x="2752" y="3622"/>
                  </a:lnTo>
                  <a:lnTo>
                    <a:pt x="2746" y="3614"/>
                  </a:lnTo>
                  <a:lnTo>
                    <a:pt x="2739" y="3605"/>
                  </a:lnTo>
                  <a:lnTo>
                    <a:pt x="2732" y="3595"/>
                  </a:lnTo>
                  <a:lnTo>
                    <a:pt x="2727" y="3583"/>
                  </a:lnTo>
                  <a:lnTo>
                    <a:pt x="2724" y="3577"/>
                  </a:lnTo>
                  <a:lnTo>
                    <a:pt x="2723" y="3569"/>
                  </a:lnTo>
                  <a:lnTo>
                    <a:pt x="2722" y="3561"/>
                  </a:lnTo>
                  <a:lnTo>
                    <a:pt x="2722" y="3551"/>
                  </a:lnTo>
                  <a:lnTo>
                    <a:pt x="2722" y="3543"/>
                  </a:lnTo>
                  <a:lnTo>
                    <a:pt x="2723" y="3535"/>
                  </a:lnTo>
                  <a:lnTo>
                    <a:pt x="2724" y="3529"/>
                  </a:lnTo>
                  <a:lnTo>
                    <a:pt x="2727" y="3522"/>
                  </a:lnTo>
                  <a:lnTo>
                    <a:pt x="2732" y="3511"/>
                  </a:lnTo>
                  <a:lnTo>
                    <a:pt x="2740" y="3503"/>
                  </a:lnTo>
                  <a:lnTo>
                    <a:pt x="2750" y="3497"/>
                  </a:lnTo>
                  <a:lnTo>
                    <a:pt x="2760" y="3490"/>
                  </a:lnTo>
                  <a:lnTo>
                    <a:pt x="2772" y="3486"/>
                  </a:lnTo>
                  <a:lnTo>
                    <a:pt x="2784" y="3482"/>
                  </a:lnTo>
                  <a:lnTo>
                    <a:pt x="2809" y="3474"/>
                  </a:lnTo>
                  <a:lnTo>
                    <a:pt x="2833" y="3465"/>
                  </a:lnTo>
                  <a:lnTo>
                    <a:pt x="2843" y="3458"/>
                  </a:lnTo>
                  <a:lnTo>
                    <a:pt x="2852" y="3451"/>
                  </a:lnTo>
                  <a:lnTo>
                    <a:pt x="2856" y="3446"/>
                  </a:lnTo>
                  <a:lnTo>
                    <a:pt x="2860" y="3442"/>
                  </a:lnTo>
                  <a:lnTo>
                    <a:pt x="2863" y="3437"/>
                  </a:lnTo>
                  <a:lnTo>
                    <a:pt x="2865" y="3430"/>
                  </a:lnTo>
                  <a:lnTo>
                    <a:pt x="2865" y="3406"/>
                  </a:lnTo>
                  <a:lnTo>
                    <a:pt x="2857" y="3406"/>
                  </a:lnTo>
                  <a:lnTo>
                    <a:pt x="2853" y="3406"/>
                  </a:lnTo>
                  <a:lnTo>
                    <a:pt x="2832" y="3409"/>
                  </a:lnTo>
                  <a:lnTo>
                    <a:pt x="2811" y="3411"/>
                  </a:lnTo>
                  <a:lnTo>
                    <a:pt x="2801" y="3411"/>
                  </a:lnTo>
                  <a:lnTo>
                    <a:pt x="2791" y="3411"/>
                  </a:lnTo>
                  <a:lnTo>
                    <a:pt x="2780" y="3410"/>
                  </a:lnTo>
                  <a:lnTo>
                    <a:pt x="2769" y="3406"/>
                  </a:lnTo>
                  <a:lnTo>
                    <a:pt x="2746" y="3398"/>
                  </a:lnTo>
                  <a:lnTo>
                    <a:pt x="2728" y="3390"/>
                  </a:lnTo>
                  <a:lnTo>
                    <a:pt x="2722" y="3387"/>
                  </a:lnTo>
                  <a:lnTo>
                    <a:pt x="2714" y="3385"/>
                  </a:lnTo>
                  <a:lnTo>
                    <a:pt x="2706" y="3383"/>
                  </a:lnTo>
                  <a:lnTo>
                    <a:pt x="2698" y="3382"/>
                  </a:lnTo>
                  <a:lnTo>
                    <a:pt x="2670" y="3383"/>
                  </a:lnTo>
                  <a:lnTo>
                    <a:pt x="2643" y="3387"/>
                  </a:lnTo>
                  <a:lnTo>
                    <a:pt x="2630" y="3387"/>
                  </a:lnTo>
                  <a:lnTo>
                    <a:pt x="2616" y="3387"/>
                  </a:lnTo>
                  <a:lnTo>
                    <a:pt x="2602" y="3386"/>
                  </a:lnTo>
                  <a:lnTo>
                    <a:pt x="2588" y="3382"/>
                  </a:lnTo>
                  <a:lnTo>
                    <a:pt x="2588" y="3327"/>
                  </a:lnTo>
                  <a:lnTo>
                    <a:pt x="2588" y="3299"/>
                  </a:lnTo>
                  <a:lnTo>
                    <a:pt x="2588" y="3279"/>
                  </a:lnTo>
                  <a:lnTo>
                    <a:pt x="2588" y="3243"/>
                  </a:lnTo>
                  <a:lnTo>
                    <a:pt x="2590" y="3234"/>
                  </a:lnTo>
                  <a:lnTo>
                    <a:pt x="2591" y="3225"/>
                  </a:lnTo>
                  <a:lnTo>
                    <a:pt x="2594" y="3217"/>
                  </a:lnTo>
                  <a:lnTo>
                    <a:pt x="2598" y="3209"/>
                  </a:lnTo>
                  <a:lnTo>
                    <a:pt x="2606" y="3194"/>
                  </a:lnTo>
                  <a:lnTo>
                    <a:pt x="2616" y="3181"/>
                  </a:lnTo>
                  <a:lnTo>
                    <a:pt x="2626" y="3169"/>
                  </a:lnTo>
                  <a:lnTo>
                    <a:pt x="2635" y="3157"/>
                  </a:lnTo>
                  <a:lnTo>
                    <a:pt x="2638" y="3151"/>
                  </a:lnTo>
                  <a:lnTo>
                    <a:pt x="2640" y="3146"/>
                  </a:lnTo>
                  <a:lnTo>
                    <a:pt x="2643" y="3141"/>
                  </a:lnTo>
                  <a:lnTo>
                    <a:pt x="2643" y="3135"/>
                  </a:lnTo>
                  <a:lnTo>
                    <a:pt x="2642" y="3121"/>
                  </a:lnTo>
                  <a:lnTo>
                    <a:pt x="2639" y="3107"/>
                  </a:lnTo>
                  <a:lnTo>
                    <a:pt x="2634" y="3094"/>
                  </a:lnTo>
                  <a:lnTo>
                    <a:pt x="2627" y="3082"/>
                  </a:lnTo>
                  <a:lnTo>
                    <a:pt x="2619" y="3070"/>
                  </a:lnTo>
                  <a:lnTo>
                    <a:pt x="2610" y="3058"/>
                  </a:lnTo>
                  <a:lnTo>
                    <a:pt x="2600" y="3047"/>
                  </a:lnTo>
                  <a:lnTo>
                    <a:pt x="2590" y="3035"/>
                  </a:lnTo>
                  <a:lnTo>
                    <a:pt x="2570" y="3013"/>
                  </a:lnTo>
                  <a:lnTo>
                    <a:pt x="2551" y="2990"/>
                  </a:lnTo>
                  <a:lnTo>
                    <a:pt x="2543" y="2977"/>
                  </a:lnTo>
                  <a:lnTo>
                    <a:pt x="2536" y="2965"/>
                  </a:lnTo>
                  <a:lnTo>
                    <a:pt x="2532" y="2952"/>
                  </a:lnTo>
                  <a:lnTo>
                    <a:pt x="2528" y="2937"/>
                  </a:lnTo>
                  <a:lnTo>
                    <a:pt x="2527" y="2929"/>
                  </a:lnTo>
                  <a:lnTo>
                    <a:pt x="2526" y="2921"/>
                  </a:lnTo>
                  <a:lnTo>
                    <a:pt x="2526" y="2914"/>
                  </a:lnTo>
                  <a:lnTo>
                    <a:pt x="2526" y="2908"/>
                  </a:lnTo>
                  <a:lnTo>
                    <a:pt x="2528" y="2893"/>
                  </a:lnTo>
                  <a:lnTo>
                    <a:pt x="2531" y="2881"/>
                  </a:lnTo>
                  <a:lnTo>
                    <a:pt x="2535" y="2868"/>
                  </a:lnTo>
                  <a:lnTo>
                    <a:pt x="2536" y="2854"/>
                  </a:lnTo>
                  <a:lnTo>
                    <a:pt x="2538" y="2848"/>
                  </a:lnTo>
                  <a:lnTo>
                    <a:pt x="2538" y="2842"/>
                  </a:lnTo>
                  <a:lnTo>
                    <a:pt x="2536" y="2836"/>
                  </a:lnTo>
                  <a:lnTo>
                    <a:pt x="2535" y="2829"/>
                  </a:lnTo>
                  <a:lnTo>
                    <a:pt x="2532" y="2824"/>
                  </a:lnTo>
                  <a:lnTo>
                    <a:pt x="2530" y="2818"/>
                  </a:lnTo>
                  <a:lnTo>
                    <a:pt x="2527" y="2814"/>
                  </a:lnTo>
                  <a:lnTo>
                    <a:pt x="2522" y="2810"/>
                  </a:lnTo>
                  <a:lnTo>
                    <a:pt x="2511" y="2804"/>
                  </a:lnTo>
                  <a:lnTo>
                    <a:pt x="2498" y="2798"/>
                  </a:lnTo>
                  <a:lnTo>
                    <a:pt x="2467" y="2792"/>
                  </a:lnTo>
                  <a:lnTo>
                    <a:pt x="2438" y="2786"/>
                  </a:lnTo>
                  <a:lnTo>
                    <a:pt x="2442" y="2776"/>
                  </a:lnTo>
                  <a:lnTo>
                    <a:pt x="2446" y="2766"/>
                  </a:lnTo>
                  <a:lnTo>
                    <a:pt x="2451" y="2758"/>
                  </a:lnTo>
                  <a:lnTo>
                    <a:pt x="2458" y="2752"/>
                  </a:lnTo>
                  <a:lnTo>
                    <a:pt x="2472" y="2740"/>
                  </a:lnTo>
                  <a:lnTo>
                    <a:pt x="2488" y="2729"/>
                  </a:lnTo>
                  <a:lnTo>
                    <a:pt x="2503" y="2718"/>
                  </a:lnTo>
                  <a:lnTo>
                    <a:pt x="2516" y="2706"/>
                  </a:lnTo>
                  <a:lnTo>
                    <a:pt x="2522" y="2700"/>
                  </a:lnTo>
                  <a:lnTo>
                    <a:pt x="2526" y="2692"/>
                  </a:lnTo>
                  <a:lnTo>
                    <a:pt x="2527" y="2682"/>
                  </a:lnTo>
                  <a:lnTo>
                    <a:pt x="2528" y="2672"/>
                  </a:lnTo>
                  <a:lnTo>
                    <a:pt x="2527" y="2633"/>
                  </a:lnTo>
                  <a:lnTo>
                    <a:pt x="2524" y="2596"/>
                  </a:lnTo>
                  <a:lnTo>
                    <a:pt x="2520" y="2558"/>
                  </a:lnTo>
                  <a:lnTo>
                    <a:pt x="2515" y="2522"/>
                  </a:lnTo>
                  <a:lnTo>
                    <a:pt x="2507" y="2485"/>
                  </a:lnTo>
                  <a:lnTo>
                    <a:pt x="2499" y="2449"/>
                  </a:lnTo>
                  <a:lnTo>
                    <a:pt x="2488" y="2415"/>
                  </a:lnTo>
                  <a:lnTo>
                    <a:pt x="2478" y="2380"/>
                  </a:lnTo>
                  <a:lnTo>
                    <a:pt x="2464" y="2345"/>
                  </a:lnTo>
                  <a:lnTo>
                    <a:pt x="2451" y="2312"/>
                  </a:lnTo>
                  <a:lnTo>
                    <a:pt x="2438" y="2279"/>
                  </a:lnTo>
                  <a:lnTo>
                    <a:pt x="2422" y="2247"/>
                  </a:lnTo>
                  <a:lnTo>
                    <a:pt x="2406" y="2215"/>
                  </a:lnTo>
                  <a:lnTo>
                    <a:pt x="2388" y="2184"/>
                  </a:lnTo>
                  <a:lnTo>
                    <a:pt x="2371" y="2153"/>
                  </a:lnTo>
                  <a:lnTo>
                    <a:pt x="2354" y="2124"/>
                  </a:lnTo>
                  <a:lnTo>
                    <a:pt x="2364" y="2119"/>
                  </a:lnTo>
                  <a:lnTo>
                    <a:pt x="2374" y="2112"/>
                  </a:lnTo>
                  <a:lnTo>
                    <a:pt x="2383" y="2104"/>
                  </a:lnTo>
                  <a:lnTo>
                    <a:pt x="2394" y="2096"/>
                  </a:lnTo>
                  <a:lnTo>
                    <a:pt x="2412" y="2076"/>
                  </a:lnTo>
                  <a:lnTo>
                    <a:pt x="2430" y="2056"/>
                  </a:lnTo>
                  <a:lnTo>
                    <a:pt x="2447" y="2036"/>
                  </a:lnTo>
                  <a:lnTo>
                    <a:pt x="2463" y="2019"/>
                  </a:lnTo>
                  <a:lnTo>
                    <a:pt x="2471" y="2012"/>
                  </a:lnTo>
                  <a:lnTo>
                    <a:pt x="2478" y="2005"/>
                  </a:lnTo>
                  <a:lnTo>
                    <a:pt x="2486" y="2000"/>
                  </a:lnTo>
                  <a:lnTo>
                    <a:pt x="2492" y="1997"/>
                  </a:lnTo>
                  <a:lnTo>
                    <a:pt x="2500" y="1995"/>
                  </a:lnTo>
                  <a:lnTo>
                    <a:pt x="2508" y="1993"/>
                  </a:lnTo>
                  <a:lnTo>
                    <a:pt x="2516" y="1992"/>
                  </a:lnTo>
                  <a:lnTo>
                    <a:pt x="2526" y="1992"/>
                  </a:lnTo>
                  <a:lnTo>
                    <a:pt x="2542" y="1992"/>
                  </a:lnTo>
                  <a:lnTo>
                    <a:pt x="2556" y="1992"/>
                  </a:lnTo>
                  <a:lnTo>
                    <a:pt x="2563" y="1992"/>
                  </a:lnTo>
                  <a:lnTo>
                    <a:pt x="2570" y="1991"/>
                  </a:lnTo>
                  <a:lnTo>
                    <a:pt x="2575" y="1988"/>
                  </a:lnTo>
                  <a:lnTo>
                    <a:pt x="2579" y="1985"/>
                  </a:lnTo>
                  <a:lnTo>
                    <a:pt x="2583" y="1980"/>
                  </a:lnTo>
                  <a:lnTo>
                    <a:pt x="2587" y="1973"/>
                  </a:lnTo>
                  <a:lnTo>
                    <a:pt x="2588" y="1965"/>
                  </a:lnTo>
                  <a:lnTo>
                    <a:pt x="2588" y="1955"/>
                  </a:lnTo>
                  <a:lnTo>
                    <a:pt x="2587" y="1944"/>
                  </a:lnTo>
                  <a:lnTo>
                    <a:pt x="2584" y="1935"/>
                  </a:lnTo>
                  <a:lnTo>
                    <a:pt x="2579" y="1925"/>
                  </a:lnTo>
                  <a:lnTo>
                    <a:pt x="2574" y="1916"/>
                  </a:lnTo>
                  <a:lnTo>
                    <a:pt x="2568" y="1907"/>
                  </a:lnTo>
                  <a:lnTo>
                    <a:pt x="2563" y="1897"/>
                  </a:lnTo>
                  <a:lnTo>
                    <a:pt x="2560" y="1888"/>
                  </a:lnTo>
                  <a:lnTo>
                    <a:pt x="2559" y="1877"/>
                  </a:lnTo>
                  <a:lnTo>
                    <a:pt x="2643" y="1660"/>
                  </a:lnTo>
                  <a:lnTo>
                    <a:pt x="2654" y="1652"/>
                  </a:lnTo>
                  <a:lnTo>
                    <a:pt x="2670" y="1643"/>
                  </a:lnTo>
                  <a:lnTo>
                    <a:pt x="2686" y="1635"/>
                  </a:lnTo>
                  <a:lnTo>
                    <a:pt x="2703" y="1626"/>
                  </a:lnTo>
                  <a:lnTo>
                    <a:pt x="2711" y="1620"/>
                  </a:lnTo>
                  <a:lnTo>
                    <a:pt x="2719" y="1615"/>
                  </a:lnTo>
                  <a:lnTo>
                    <a:pt x="2727" y="1608"/>
                  </a:lnTo>
                  <a:lnTo>
                    <a:pt x="2732" y="1602"/>
                  </a:lnTo>
                  <a:lnTo>
                    <a:pt x="2738" y="1594"/>
                  </a:lnTo>
                  <a:lnTo>
                    <a:pt x="2742" y="1584"/>
                  </a:lnTo>
                  <a:lnTo>
                    <a:pt x="2744" y="1575"/>
                  </a:lnTo>
                  <a:lnTo>
                    <a:pt x="2746" y="1564"/>
                  </a:lnTo>
                  <a:lnTo>
                    <a:pt x="2744" y="1555"/>
                  </a:lnTo>
                  <a:lnTo>
                    <a:pt x="2743" y="1548"/>
                  </a:lnTo>
                  <a:lnTo>
                    <a:pt x="2740" y="1540"/>
                  </a:lnTo>
                  <a:lnTo>
                    <a:pt x="2736" y="1535"/>
                  </a:lnTo>
                  <a:lnTo>
                    <a:pt x="2727" y="1524"/>
                  </a:lnTo>
                  <a:lnTo>
                    <a:pt x="2716" y="1516"/>
                  </a:lnTo>
                  <a:lnTo>
                    <a:pt x="2704" y="1508"/>
                  </a:lnTo>
                  <a:lnTo>
                    <a:pt x="2692" y="1502"/>
                  </a:lnTo>
                  <a:lnTo>
                    <a:pt x="2682" y="1494"/>
                  </a:lnTo>
                  <a:lnTo>
                    <a:pt x="2674" y="1486"/>
                  </a:lnTo>
                  <a:lnTo>
                    <a:pt x="2668" y="1476"/>
                  </a:lnTo>
                  <a:lnTo>
                    <a:pt x="2664" y="1467"/>
                  </a:lnTo>
                  <a:lnTo>
                    <a:pt x="2662" y="1458"/>
                  </a:lnTo>
                  <a:lnTo>
                    <a:pt x="2659" y="1448"/>
                  </a:lnTo>
                  <a:lnTo>
                    <a:pt x="2656" y="1428"/>
                  </a:lnTo>
                  <a:lnTo>
                    <a:pt x="2654" y="1408"/>
                  </a:lnTo>
                  <a:lnTo>
                    <a:pt x="2652" y="1388"/>
                  </a:lnTo>
                  <a:lnTo>
                    <a:pt x="2648" y="1370"/>
                  </a:lnTo>
                  <a:lnTo>
                    <a:pt x="2646" y="1360"/>
                  </a:lnTo>
                  <a:lnTo>
                    <a:pt x="2642" y="1351"/>
                  </a:lnTo>
                  <a:lnTo>
                    <a:pt x="2638" y="1343"/>
                  </a:lnTo>
                  <a:lnTo>
                    <a:pt x="2631" y="1335"/>
                  </a:lnTo>
                  <a:lnTo>
                    <a:pt x="2622" y="1324"/>
                  </a:lnTo>
                  <a:lnTo>
                    <a:pt x="2612" y="1315"/>
                  </a:lnTo>
                  <a:lnTo>
                    <a:pt x="2603" y="1306"/>
                  </a:lnTo>
                  <a:lnTo>
                    <a:pt x="2594" y="1298"/>
                  </a:lnTo>
                  <a:lnTo>
                    <a:pt x="2574" y="1282"/>
                  </a:lnTo>
                  <a:lnTo>
                    <a:pt x="2554" y="1267"/>
                  </a:lnTo>
                  <a:lnTo>
                    <a:pt x="2535" y="1253"/>
                  </a:lnTo>
                  <a:lnTo>
                    <a:pt x="2518" y="1235"/>
                  </a:lnTo>
                  <a:lnTo>
                    <a:pt x="2508" y="1226"/>
                  </a:lnTo>
                  <a:lnTo>
                    <a:pt x="2500" y="1215"/>
                  </a:lnTo>
                  <a:lnTo>
                    <a:pt x="2494" y="1203"/>
                  </a:lnTo>
                  <a:lnTo>
                    <a:pt x="2487" y="1191"/>
                  </a:lnTo>
                  <a:lnTo>
                    <a:pt x="2480" y="1179"/>
                  </a:lnTo>
                  <a:lnTo>
                    <a:pt x="2475" y="1169"/>
                  </a:lnTo>
                  <a:lnTo>
                    <a:pt x="2472" y="1159"/>
                  </a:lnTo>
                  <a:lnTo>
                    <a:pt x="2470" y="1150"/>
                  </a:lnTo>
                  <a:lnTo>
                    <a:pt x="2464" y="1133"/>
                  </a:lnTo>
                  <a:lnTo>
                    <a:pt x="2460" y="1117"/>
                  </a:lnTo>
                  <a:lnTo>
                    <a:pt x="2458" y="1110"/>
                  </a:lnTo>
                  <a:lnTo>
                    <a:pt x="2455" y="1103"/>
                  </a:lnTo>
                  <a:lnTo>
                    <a:pt x="2451" y="1097"/>
                  </a:lnTo>
                  <a:lnTo>
                    <a:pt x="2446" y="1091"/>
                  </a:lnTo>
                  <a:lnTo>
                    <a:pt x="2439" y="1085"/>
                  </a:lnTo>
                  <a:lnTo>
                    <a:pt x="2431" y="1079"/>
                  </a:lnTo>
                  <a:lnTo>
                    <a:pt x="2420" y="1075"/>
                  </a:lnTo>
                  <a:lnTo>
                    <a:pt x="2408" y="1070"/>
                  </a:lnTo>
                  <a:lnTo>
                    <a:pt x="2418" y="1043"/>
                  </a:lnTo>
                  <a:lnTo>
                    <a:pt x="2427" y="1022"/>
                  </a:lnTo>
                  <a:lnTo>
                    <a:pt x="2432" y="1013"/>
                  </a:lnTo>
                  <a:lnTo>
                    <a:pt x="2435" y="1003"/>
                  </a:lnTo>
                  <a:lnTo>
                    <a:pt x="2438" y="995"/>
                  </a:lnTo>
                  <a:lnTo>
                    <a:pt x="2438" y="986"/>
                  </a:lnTo>
                  <a:lnTo>
                    <a:pt x="2440" y="974"/>
                  </a:lnTo>
                  <a:lnTo>
                    <a:pt x="2444" y="961"/>
                  </a:lnTo>
                  <a:lnTo>
                    <a:pt x="2447" y="953"/>
                  </a:lnTo>
                  <a:lnTo>
                    <a:pt x="2448" y="943"/>
                  </a:lnTo>
                  <a:lnTo>
                    <a:pt x="2450" y="930"/>
                  </a:lnTo>
                  <a:lnTo>
                    <a:pt x="2450" y="914"/>
                  </a:lnTo>
                  <a:lnTo>
                    <a:pt x="2432" y="914"/>
                  </a:lnTo>
                  <a:lnTo>
                    <a:pt x="2423" y="909"/>
                  </a:lnTo>
                  <a:lnTo>
                    <a:pt x="2414" y="903"/>
                  </a:lnTo>
                  <a:lnTo>
                    <a:pt x="2403" y="898"/>
                  </a:lnTo>
                  <a:lnTo>
                    <a:pt x="2390" y="890"/>
                  </a:lnTo>
                  <a:lnTo>
                    <a:pt x="2374" y="895"/>
                  </a:lnTo>
                  <a:lnTo>
                    <a:pt x="2360" y="899"/>
                  </a:lnTo>
                  <a:lnTo>
                    <a:pt x="2350" y="905"/>
                  </a:lnTo>
                  <a:lnTo>
                    <a:pt x="2340" y="910"/>
                  </a:lnTo>
                  <a:lnTo>
                    <a:pt x="2332" y="915"/>
                  </a:lnTo>
                  <a:lnTo>
                    <a:pt x="2327" y="919"/>
                  </a:lnTo>
                  <a:lnTo>
                    <a:pt x="2323" y="925"/>
                  </a:lnTo>
                  <a:lnTo>
                    <a:pt x="2320" y="930"/>
                  </a:lnTo>
                  <a:lnTo>
                    <a:pt x="2319" y="935"/>
                  </a:lnTo>
                  <a:lnTo>
                    <a:pt x="2319" y="939"/>
                  </a:lnTo>
                  <a:lnTo>
                    <a:pt x="2320" y="945"/>
                  </a:lnTo>
                  <a:lnTo>
                    <a:pt x="2323" y="950"/>
                  </a:lnTo>
                  <a:lnTo>
                    <a:pt x="2330" y="959"/>
                  </a:lnTo>
                  <a:lnTo>
                    <a:pt x="2339" y="969"/>
                  </a:lnTo>
                  <a:lnTo>
                    <a:pt x="2360" y="987"/>
                  </a:lnTo>
                  <a:lnTo>
                    <a:pt x="2380" y="1003"/>
                  </a:lnTo>
                  <a:lnTo>
                    <a:pt x="2383" y="1009"/>
                  </a:lnTo>
                  <a:lnTo>
                    <a:pt x="2386" y="1013"/>
                  </a:lnTo>
                  <a:lnTo>
                    <a:pt x="2387" y="1015"/>
                  </a:lnTo>
                  <a:lnTo>
                    <a:pt x="2388" y="1019"/>
                  </a:lnTo>
                  <a:lnTo>
                    <a:pt x="2388" y="1023"/>
                  </a:lnTo>
                  <a:lnTo>
                    <a:pt x="2386" y="1027"/>
                  </a:lnTo>
                  <a:lnTo>
                    <a:pt x="2383" y="1031"/>
                  </a:lnTo>
                  <a:lnTo>
                    <a:pt x="2378" y="1034"/>
                  </a:lnTo>
                  <a:lnTo>
                    <a:pt x="2372" y="1046"/>
                  </a:lnTo>
                  <a:lnTo>
                    <a:pt x="2366" y="1058"/>
                  </a:lnTo>
                  <a:lnTo>
                    <a:pt x="2359" y="1069"/>
                  </a:lnTo>
                  <a:lnTo>
                    <a:pt x="2351" y="1079"/>
                  </a:lnTo>
                  <a:lnTo>
                    <a:pt x="2336" y="1098"/>
                  </a:lnTo>
                  <a:lnTo>
                    <a:pt x="2319" y="1115"/>
                  </a:lnTo>
                  <a:lnTo>
                    <a:pt x="2300" y="1130"/>
                  </a:lnTo>
                  <a:lnTo>
                    <a:pt x="2282" y="1143"/>
                  </a:lnTo>
                  <a:lnTo>
                    <a:pt x="2263" y="1157"/>
                  </a:lnTo>
                  <a:lnTo>
                    <a:pt x="2243" y="1169"/>
                  </a:lnTo>
                  <a:lnTo>
                    <a:pt x="2204" y="1190"/>
                  </a:lnTo>
                  <a:lnTo>
                    <a:pt x="2168" y="1210"/>
                  </a:lnTo>
                  <a:lnTo>
                    <a:pt x="2152" y="1221"/>
                  </a:lnTo>
                  <a:lnTo>
                    <a:pt x="2138" y="1233"/>
                  </a:lnTo>
                  <a:lnTo>
                    <a:pt x="2124" y="1245"/>
                  </a:lnTo>
                  <a:lnTo>
                    <a:pt x="2112" y="1257"/>
                  </a:lnTo>
                  <a:lnTo>
                    <a:pt x="2114" y="1243"/>
                  </a:lnTo>
                  <a:lnTo>
                    <a:pt x="2116" y="1227"/>
                  </a:lnTo>
                  <a:lnTo>
                    <a:pt x="2120" y="1211"/>
                  </a:lnTo>
                  <a:lnTo>
                    <a:pt x="2127" y="1194"/>
                  </a:lnTo>
                  <a:lnTo>
                    <a:pt x="2135" y="1177"/>
                  </a:lnTo>
                  <a:lnTo>
                    <a:pt x="2144" y="1157"/>
                  </a:lnTo>
                  <a:lnTo>
                    <a:pt x="2155" y="1137"/>
                  </a:lnTo>
                  <a:lnTo>
                    <a:pt x="2167" y="1117"/>
                  </a:lnTo>
                  <a:lnTo>
                    <a:pt x="2224" y="1026"/>
                  </a:lnTo>
                  <a:lnTo>
                    <a:pt x="2291" y="926"/>
                  </a:lnTo>
                  <a:lnTo>
                    <a:pt x="2326" y="873"/>
                  </a:lnTo>
                  <a:lnTo>
                    <a:pt x="2359" y="819"/>
                  </a:lnTo>
                  <a:lnTo>
                    <a:pt x="2374" y="791"/>
                  </a:lnTo>
                  <a:lnTo>
                    <a:pt x="2390" y="763"/>
                  </a:lnTo>
                  <a:lnTo>
                    <a:pt x="2403" y="737"/>
                  </a:lnTo>
                  <a:lnTo>
                    <a:pt x="2416" y="709"/>
                  </a:lnTo>
                  <a:lnTo>
                    <a:pt x="2430" y="681"/>
                  </a:lnTo>
                  <a:lnTo>
                    <a:pt x="2440" y="653"/>
                  </a:lnTo>
                  <a:lnTo>
                    <a:pt x="2450" y="625"/>
                  </a:lnTo>
                  <a:lnTo>
                    <a:pt x="2459" y="597"/>
                  </a:lnTo>
                  <a:lnTo>
                    <a:pt x="2466" y="569"/>
                  </a:lnTo>
                  <a:lnTo>
                    <a:pt x="2470" y="541"/>
                  </a:lnTo>
                  <a:lnTo>
                    <a:pt x="2474" y="513"/>
                  </a:lnTo>
                  <a:lnTo>
                    <a:pt x="2474" y="486"/>
                  </a:lnTo>
                  <a:lnTo>
                    <a:pt x="2474" y="476"/>
                  </a:lnTo>
                  <a:lnTo>
                    <a:pt x="2472" y="465"/>
                  </a:lnTo>
                  <a:lnTo>
                    <a:pt x="2470" y="454"/>
                  </a:lnTo>
                  <a:lnTo>
                    <a:pt x="2466" y="442"/>
                  </a:lnTo>
                  <a:lnTo>
                    <a:pt x="2456" y="418"/>
                  </a:lnTo>
                  <a:lnTo>
                    <a:pt x="2444" y="393"/>
                  </a:lnTo>
                  <a:lnTo>
                    <a:pt x="2430" y="368"/>
                  </a:lnTo>
                  <a:lnTo>
                    <a:pt x="2412" y="341"/>
                  </a:lnTo>
                  <a:lnTo>
                    <a:pt x="2392" y="316"/>
                  </a:lnTo>
                  <a:lnTo>
                    <a:pt x="2371" y="292"/>
                  </a:lnTo>
                  <a:lnTo>
                    <a:pt x="2348" y="269"/>
                  </a:lnTo>
                  <a:lnTo>
                    <a:pt x="2326" y="248"/>
                  </a:lnTo>
                  <a:lnTo>
                    <a:pt x="2302" y="229"/>
                  </a:lnTo>
                  <a:lnTo>
                    <a:pt x="2279" y="212"/>
                  </a:lnTo>
                  <a:lnTo>
                    <a:pt x="2267" y="205"/>
                  </a:lnTo>
                  <a:lnTo>
                    <a:pt x="2255" y="198"/>
                  </a:lnTo>
                  <a:lnTo>
                    <a:pt x="2244" y="193"/>
                  </a:lnTo>
                  <a:lnTo>
                    <a:pt x="2232" y="188"/>
                  </a:lnTo>
                  <a:lnTo>
                    <a:pt x="2222" y="184"/>
                  </a:lnTo>
                  <a:lnTo>
                    <a:pt x="2211" y="181"/>
                  </a:lnTo>
                  <a:lnTo>
                    <a:pt x="2200" y="180"/>
                  </a:lnTo>
                  <a:lnTo>
                    <a:pt x="2191" y="180"/>
                  </a:lnTo>
                  <a:lnTo>
                    <a:pt x="2159" y="180"/>
                  </a:lnTo>
                  <a:lnTo>
                    <a:pt x="2119" y="182"/>
                  </a:lnTo>
                  <a:lnTo>
                    <a:pt x="2099" y="185"/>
                  </a:lnTo>
                  <a:lnTo>
                    <a:pt x="2079" y="189"/>
                  </a:lnTo>
                  <a:lnTo>
                    <a:pt x="2070" y="192"/>
                  </a:lnTo>
                  <a:lnTo>
                    <a:pt x="2062" y="196"/>
                  </a:lnTo>
                  <a:lnTo>
                    <a:pt x="2054" y="198"/>
                  </a:lnTo>
                  <a:lnTo>
                    <a:pt x="2047" y="204"/>
                  </a:lnTo>
                  <a:lnTo>
                    <a:pt x="2044" y="222"/>
                  </a:lnTo>
                  <a:lnTo>
                    <a:pt x="2040" y="238"/>
                  </a:lnTo>
                  <a:lnTo>
                    <a:pt x="2036" y="252"/>
                  </a:lnTo>
                  <a:lnTo>
                    <a:pt x="2031" y="264"/>
                  </a:lnTo>
                  <a:lnTo>
                    <a:pt x="2024" y="272"/>
                  </a:lnTo>
                  <a:lnTo>
                    <a:pt x="2019" y="280"/>
                  </a:lnTo>
                  <a:lnTo>
                    <a:pt x="2011" y="285"/>
                  </a:lnTo>
                  <a:lnTo>
                    <a:pt x="2004" y="289"/>
                  </a:lnTo>
                  <a:lnTo>
                    <a:pt x="1996" y="292"/>
                  </a:lnTo>
                  <a:lnTo>
                    <a:pt x="1990" y="293"/>
                  </a:lnTo>
                  <a:lnTo>
                    <a:pt x="1982" y="294"/>
                  </a:lnTo>
                  <a:lnTo>
                    <a:pt x="1974" y="294"/>
                  </a:lnTo>
                  <a:lnTo>
                    <a:pt x="1959" y="294"/>
                  </a:lnTo>
                  <a:lnTo>
                    <a:pt x="1945" y="293"/>
                  </a:lnTo>
                  <a:lnTo>
                    <a:pt x="1942" y="293"/>
                  </a:lnTo>
                  <a:lnTo>
                    <a:pt x="1941" y="292"/>
                  </a:lnTo>
                  <a:lnTo>
                    <a:pt x="1941" y="289"/>
                  </a:lnTo>
                  <a:lnTo>
                    <a:pt x="1941" y="285"/>
                  </a:lnTo>
                  <a:lnTo>
                    <a:pt x="1946" y="276"/>
                  </a:lnTo>
                  <a:lnTo>
                    <a:pt x="1953" y="264"/>
                  </a:lnTo>
                  <a:lnTo>
                    <a:pt x="1961" y="249"/>
                  </a:lnTo>
                  <a:lnTo>
                    <a:pt x="1969" y="233"/>
                  </a:lnTo>
                  <a:lnTo>
                    <a:pt x="1975" y="217"/>
                  </a:lnTo>
                  <a:lnTo>
                    <a:pt x="1979" y="201"/>
                  </a:lnTo>
                  <a:lnTo>
                    <a:pt x="1981" y="193"/>
                  </a:lnTo>
                  <a:lnTo>
                    <a:pt x="1981" y="185"/>
                  </a:lnTo>
                  <a:lnTo>
                    <a:pt x="1979" y="178"/>
                  </a:lnTo>
                  <a:lnTo>
                    <a:pt x="1978" y="170"/>
                  </a:lnTo>
                  <a:lnTo>
                    <a:pt x="1974" y="165"/>
                  </a:lnTo>
                  <a:lnTo>
                    <a:pt x="1969" y="158"/>
                  </a:lnTo>
                  <a:lnTo>
                    <a:pt x="1961" y="153"/>
                  </a:lnTo>
                  <a:lnTo>
                    <a:pt x="1953" y="149"/>
                  </a:lnTo>
                  <a:lnTo>
                    <a:pt x="1941" y="145"/>
                  </a:lnTo>
                  <a:lnTo>
                    <a:pt x="1927" y="142"/>
                  </a:lnTo>
                  <a:lnTo>
                    <a:pt x="1913" y="141"/>
                  </a:lnTo>
                  <a:lnTo>
                    <a:pt x="1894" y="140"/>
                  </a:lnTo>
                  <a:lnTo>
                    <a:pt x="1873" y="140"/>
                  </a:lnTo>
                  <a:lnTo>
                    <a:pt x="1850" y="141"/>
                  </a:lnTo>
                  <a:lnTo>
                    <a:pt x="1823" y="145"/>
                  </a:lnTo>
                  <a:lnTo>
                    <a:pt x="1794" y="149"/>
                  </a:lnTo>
                  <a:lnTo>
                    <a:pt x="1791" y="146"/>
                  </a:lnTo>
                  <a:lnTo>
                    <a:pt x="1790" y="145"/>
                  </a:lnTo>
                  <a:lnTo>
                    <a:pt x="1789" y="142"/>
                  </a:lnTo>
                  <a:lnTo>
                    <a:pt x="1789" y="140"/>
                  </a:lnTo>
                  <a:lnTo>
                    <a:pt x="1793" y="136"/>
                  </a:lnTo>
                  <a:lnTo>
                    <a:pt x="1799" y="132"/>
                  </a:lnTo>
                  <a:lnTo>
                    <a:pt x="1817" y="122"/>
                  </a:lnTo>
                  <a:lnTo>
                    <a:pt x="1838" y="111"/>
                  </a:lnTo>
                  <a:lnTo>
                    <a:pt x="1847" y="104"/>
                  </a:lnTo>
                  <a:lnTo>
                    <a:pt x="1855" y="96"/>
                  </a:lnTo>
                  <a:lnTo>
                    <a:pt x="1859" y="92"/>
                  </a:lnTo>
                  <a:lnTo>
                    <a:pt x="1862" y="87"/>
                  </a:lnTo>
                  <a:lnTo>
                    <a:pt x="1863" y="83"/>
                  </a:lnTo>
                  <a:lnTo>
                    <a:pt x="1865" y="77"/>
                  </a:lnTo>
                  <a:lnTo>
                    <a:pt x="1866" y="72"/>
                  </a:lnTo>
                  <a:lnTo>
                    <a:pt x="1865" y="65"/>
                  </a:lnTo>
                  <a:lnTo>
                    <a:pt x="1863" y="60"/>
                  </a:lnTo>
                  <a:lnTo>
                    <a:pt x="1861" y="53"/>
                  </a:lnTo>
                  <a:lnTo>
                    <a:pt x="1857" y="47"/>
                  </a:lnTo>
                  <a:lnTo>
                    <a:pt x="1851" y="39"/>
                  </a:lnTo>
                  <a:lnTo>
                    <a:pt x="1845" y="31"/>
                  </a:lnTo>
                  <a:lnTo>
                    <a:pt x="1837" y="23"/>
                  </a:lnTo>
                  <a:lnTo>
                    <a:pt x="1822" y="16"/>
                  </a:lnTo>
                  <a:lnTo>
                    <a:pt x="1809" y="12"/>
                  </a:lnTo>
                  <a:lnTo>
                    <a:pt x="1795" y="8"/>
                  </a:lnTo>
                  <a:lnTo>
                    <a:pt x="1783" y="4"/>
                  </a:lnTo>
                  <a:lnTo>
                    <a:pt x="1771" y="3"/>
                  </a:lnTo>
                  <a:lnTo>
                    <a:pt x="1761" y="1"/>
                  </a:lnTo>
                  <a:lnTo>
                    <a:pt x="1751" y="0"/>
                  </a:lnTo>
                  <a:lnTo>
                    <a:pt x="1743" y="1"/>
                  </a:lnTo>
                  <a:lnTo>
                    <a:pt x="1734" y="3"/>
                  </a:lnTo>
                  <a:lnTo>
                    <a:pt x="1727" y="4"/>
                  </a:lnTo>
                  <a:lnTo>
                    <a:pt x="1721" y="7"/>
                  </a:lnTo>
                  <a:lnTo>
                    <a:pt x="1715" y="11"/>
                  </a:lnTo>
                  <a:lnTo>
                    <a:pt x="1711" y="13"/>
                  </a:lnTo>
                  <a:lnTo>
                    <a:pt x="1707" y="19"/>
                  </a:lnTo>
                  <a:lnTo>
                    <a:pt x="1705" y="24"/>
                  </a:lnTo>
                  <a:lnTo>
                    <a:pt x="1703" y="29"/>
                  </a:lnTo>
                  <a:lnTo>
                    <a:pt x="1697" y="36"/>
                  </a:lnTo>
                  <a:lnTo>
                    <a:pt x="1690" y="45"/>
                  </a:lnTo>
                  <a:lnTo>
                    <a:pt x="1683" y="55"/>
                  </a:lnTo>
                  <a:lnTo>
                    <a:pt x="1677" y="65"/>
                  </a:lnTo>
                  <a:lnTo>
                    <a:pt x="1665" y="89"/>
                  </a:lnTo>
                  <a:lnTo>
                    <a:pt x="1651" y="115"/>
                  </a:lnTo>
                  <a:lnTo>
                    <a:pt x="1638" y="141"/>
                  </a:lnTo>
                  <a:lnTo>
                    <a:pt x="1625" y="166"/>
                  </a:lnTo>
                  <a:lnTo>
                    <a:pt x="1610" y="189"/>
                  </a:lnTo>
                  <a:lnTo>
                    <a:pt x="1595" y="209"/>
                  </a:lnTo>
                  <a:lnTo>
                    <a:pt x="1591" y="214"/>
                  </a:lnTo>
                  <a:lnTo>
                    <a:pt x="1589" y="220"/>
                  </a:lnTo>
                  <a:lnTo>
                    <a:pt x="1587" y="225"/>
                  </a:lnTo>
                  <a:lnTo>
                    <a:pt x="1586" y="230"/>
                  </a:lnTo>
                  <a:lnTo>
                    <a:pt x="1586" y="241"/>
                  </a:lnTo>
                  <a:lnTo>
                    <a:pt x="1589" y="253"/>
                  </a:lnTo>
                  <a:lnTo>
                    <a:pt x="1597" y="276"/>
                  </a:lnTo>
                  <a:lnTo>
                    <a:pt x="1606" y="300"/>
                  </a:lnTo>
                  <a:lnTo>
                    <a:pt x="1609" y="312"/>
                  </a:lnTo>
                  <a:lnTo>
                    <a:pt x="1611" y="324"/>
                  </a:lnTo>
                  <a:lnTo>
                    <a:pt x="1611" y="329"/>
                  </a:lnTo>
                  <a:lnTo>
                    <a:pt x="1610" y="334"/>
                  </a:lnTo>
                  <a:lnTo>
                    <a:pt x="1609" y="341"/>
                  </a:lnTo>
                  <a:lnTo>
                    <a:pt x="1607" y="346"/>
                  </a:lnTo>
                  <a:lnTo>
                    <a:pt x="1605" y="352"/>
                  </a:lnTo>
                  <a:lnTo>
                    <a:pt x="1601" y="358"/>
                  </a:lnTo>
                  <a:lnTo>
                    <a:pt x="1595" y="364"/>
                  </a:lnTo>
                  <a:lnTo>
                    <a:pt x="1590" y="369"/>
                  </a:lnTo>
                  <a:lnTo>
                    <a:pt x="1582" y="374"/>
                  </a:lnTo>
                  <a:lnTo>
                    <a:pt x="1574" y="380"/>
                  </a:lnTo>
                  <a:lnTo>
                    <a:pt x="1565" y="385"/>
                  </a:lnTo>
                  <a:lnTo>
                    <a:pt x="1553" y="390"/>
                  </a:lnTo>
                  <a:lnTo>
                    <a:pt x="1546" y="388"/>
                  </a:lnTo>
                  <a:lnTo>
                    <a:pt x="1529" y="384"/>
                  </a:lnTo>
                  <a:lnTo>
                    <a:pt x="1518" y="382"/>
                  </a:lnTo>
                  <a:lnTo>
                    <a:pt x="1506" y="381"/>
                  </a:lnTo>
                  <a:lnTo>
                    <a:pt x="1495" y="381"/>
                  </a:lnTo>
                  <a:lnTo>
                    <a:pt x="1486" y="381"/>
                  </a:lnTo>
                  <a:lnTo>
                    <a:pt x="1482" y="382"/>
                  </a:lnTo>
                  <a:lnTo>
                    <a:pt x="1478" y="385"/>
                  </a:lnTo>
                  <a:lnTo>
                    <a:pt x="1475" y="386"/>
                  </a:lnTo>
                  <a:lnTo>
                    <a:pt x="1473" y="389"/>
                  </a:lnTo>
                  <a:lnTo>
                    <a:pt x="1471" y="393"/>
                  </a:lnTo>
                  <a:lnTo>
                    <a:pt x="1471" y="397"/>
                  </a:lnTo>
                  <a:lnTo>
                    <a:pt x="1473" y="402"/>
                  </a:lnTo>
                  <a:lnTo>
                    <a:pt x="1474" y="408"/>
                  </a:lnTo>
                  <a:lnTo>
                    <a:pt x="1477" y="414"/>
                  </a:lnTo>
                  <a:lnTo>
                    <a:pt x="1482" y="421"/>
                  </a:lnTo>
                  <a:lnTo>
                    <a:pt x="1487" y="430"/>
                  </a:lnTo>
                  <a:lnTo>
                    <a:pt x="1495" y="438"/>
                  </a:lnTo>
                  <a:lnTo>
                    <a:pt x="1514" y="461"/>
                  </a:lnTo>
                  <a:lnTo>
                    <a:pt x="1541" y="486"/>
                  </a:lnTo>
                  <a:lnTo>
                    <a:pt x="1519" y="477"/>
                  </a:lnTo>
                  <a:lnTo>
                    <a:pt x="1502" y="470"/>
                  </a:lnTo>
                  <a:lnTo>
                    <a:pt x="1487" y="468"/>
                  </a:lnTo>
                  <a:lnTo>
                    <a:pt x="1478" y="466"/>
                  </a:lnTo>
                  <a:lnTo>
                    <a:pt x="1463" y="466"/>
                  </a:lnTo>
                  <a:lnTo>
                    <a:pt x="1450" y="468"/>
                  </a:lnTo>
                  <a:lnTo>
                    <a:pt x="1437" y="484"/>
                  </a:lnTo>
                  <a:lnTo>
                    <a:pt x="1407" y="516"/>
                  </a:lnTo>
                  <a:lnTo>
                    <a:pt x="1391" y="533"/>
                  </a:lnTo>
                  <a:lnTo>
                    <a:pt x="1374" y="548"/>
                  </a:lnTo>
                  <a:lnTo>
                    <a:pt x="1365" y="553"/>
                  </a:lnTo>
                  <a:lnTo>
                    <a:pt x="1357" y="557"/>
                  </a:lnTo>
                  <a:lnTo>
                    <a:pt x="1349" y="558"/>
                  </a:lnTo>
                  <a:lnTo>
                    <a:pt x="1342" y="558"/>
                  </a:lnTo>
                  <a:lnTo>
                    <a:pt x="1339" y="558"/>
                  </a:lnTo>
                  <a:lnTo>
                    <a:pt x="1337" y="557"/>
                  </a:lnTo>
                  <a:lnTo>
                    <a:pt x="1335" y="554"/>
                  </a:lnTo>
                  <a:lnTo>
                    <a:pt x="1334" y="553"/>
                  </a:lnTo>
                  <a:lnTo>
                    <a:pt x="1334" y="546"/>
                  </a:lnTo>
                  <a:lnTo>
                    <a:pt x="1335" y="540"/>
                  </a:lnTo>
                  <a:lnTo>
                    <a:pt x="1342" y="524"/>
                  </a:lnTo>
                  <a:lnTo>
                    <a:pt x="1350" y="505"/>
                  </a:lnTo>
                  <a:lnTo>
                    <a:pt x="1354" y="496"/>
                  </a:lnTo>
                  <a:lnTo>
                    <a:pt x="1358" y="488"/>
                  </a:lnTo>
                  <a:lnTo>
                    <a:pt x="1359" y="478"/>
                  </a:lnTo>
                  <a:lnTo>
                    <a:pt x="1359" y="472"/>
                  </a:lnTo>
                  <a:lnTo>
                    <a:pt x="1359" y="468"/>
                  </a:lnTo>
                  <a:lnTo>
                    <a:pt x="1358" y="465"/>
                  </a:lnTo>
                  <a:lnTo>
                    <a:pt x="1357" y="462"/>
                  </a:lnTo>
                  <a:lnTo>
                    <a:pt x="1354" y="461"/>
                  </a:lnTo>
                  <a:lnTo>
                    <a:pt x="1351" y="458"/>
                  </a:lnTo>
                  <a:lnTo>
                    <a:pt x="1347" y="457"/>
                  </a:lnTo>
                  <a:lnTo>
                    <a:pt x="1342" y="457"/>
                  </a:lnTo>
                  <a:lnTo>
                    <a:pt x="1337" y="456"/>
                  </a:lnTo>
                  <a:lnTo>
                    <a:pt x="1322" y="468"/>
                  </a:lnTo>
                  <a:lnTo>
                    <a:pt x="1309" y="477"/>
                  </a:lnTo>
                  <a:lnTo>
                    <a:pt x="1295" y="486"/>
                  </a:lnTo>
                  <a:lnTo>
                    <a:pt x="1282" y="493"/>
                  </a:lnTo>
                  <a:lnTo>
                    <a:pt x="1270" y="498"/>
                  </a:lnTo>
                  <a:lnTo>
                    <a:pt x="1259" y="504"/>
                  </a:lnTo>
                  <a:lnTo>
                    <a:pt x="1249" y="506"/>
                  </a:lnTo>
                  <a:lnTo>
                    <a:pt x="1238" y="509"/>
                  </a:lnTo>
                  <a:lnTo>
                    <a:pt x="1198" y="517"/>
                  </a:lnTo>
                  <a:lnTo>
                    <a:pt x="1162" y="522"/>
                  </a:lnTo>
                  <a:lnTo>
                    <a:pt x="1142" y="524"/>
                  </a:lnTo>
                  <a:lnTo>
                    <a:pt x="1128" y="525"/>
                  </a:lnTo>
                  <a:lnTo>
                    <a:pt x="1118" y="528"/>
                  </a:lnTo>
                  <a:lnTo>
                    <a:pt x="1112" y="532"/>
                  </a:lnTo>
                  <a:lnTo>
                    <a:pt x="1110" y="533"/>
                  </a:lnTo>
                  <a:lnTo>
                    <a:pt x="1110" y="536"/>
                  </a:lnTo>
                  <a:lnTo>
                    <a:pt x="1110" y="538"/>
                  </a:lnTo>
                  <a:lnTo>
                    <a:pt x="1110" y="541"/>
                  </a:lnTo>
                  <a:lnTo>
                    <a:pt x="1113" y="548"/>
                  </a:lnTo>
                  <a:lnTo>
                    <a:pt x="1117" y="553"/>
                  </a:lnTo>
                  <a:lnTo>
                    <a:pt x="1128" y="566"/>
                  </a:lnTo>
                  <a:lnTo>
                    <a:pt x="1137" y="581"/>
                  </a:lnTo>
                  <a:lnTo>
                    <a:pt x="1140" y="588"/>
                  </a:lnTo>
                  <a:lnTo>
                    <a:pt x="1140" y="594"/>
                  </a:lnTo>
                  <a:lnTo>
                    <a:pt x="1140" y="598"/>
                  </a:lnTo>
                  <a:lnTo>
                    <a:pt x="1137" y="601"/>
                  </a:lnTo>
                  <a:lnTo>
                    <a:pt x="1136" y="604"/>
                  </a:lnTo>
                  <a:lnTo>
                    <a:pt x="1132" y="606"/>
                  </a:lnTo>
                  <a:lnTo>
                    <a:pt x="1125" y="612"/>
                  </a:lnTo>
                  <a:lnTo>
                    <a:pt x="1117" y="616"/>
                  </a:lnTo>
                  <a:lnTo>
                    <a:pt x="1106" y="618"/>
                  </a:lnTo>
                  <a:lnTo>
                    <a:pt x="1096" y="622"/>
                  </a:lnTo>
                  <a:lnTo>
                    <a:pt x="1069" y="629"/>
                  </a:lnTo>
                  <a:lnTo>
                    <a:pt x="1041" y="637"/>
                  </a:lnTo>
                  <a:lnTo>
                    <a:pt x="1010" y="645"/>
                  </a:lnTo>
                  <a:lnTo>
                    <a:pt x="980" y="656"/>
                  </a:lnTo>
                  <a:lnTo>
                    <a:pt x="965" y="662"/>
                  </a:lnTo>
                  <a:lnTo>
                    <a:pt x="952" y="669"/>
                  </a:lnTo>
                  <a:lnTo>
                    <a:pt x="938" y="677"/>
                  </a:lnTo>
                  <a:lnTo>
                    <a:pt x="926" y="685"/>
                  </a:lnTo>
                  <a:lnTo>
                    <a:pt x="906" y="698"/>
                  </a:lnTo>
                  <a:lnTo>
                    <a:pt x="888" y="713"/>
                  </a:lnTo>
                  <a:lnTo>
                    <a:pt x="870" y="726"/>
                  </a:lnTo>
                  <a:lnTo>
                    <a:pt x="854" y="741"/>
                  </a:lnTo>
                  <a:lnTo>
                    <a:pt x="822" y="769"/>
                  </a:lnTo>
                  <a:lnTo>
                    <a:pt x="796" y="797"/>
                  </a:lnTo>
                  <a:lnTo>
                    <a:pt x="769" y="826"/>
                  </a:lnTo>
                  <a:lnTo>
                    <a:pt x="746" y="855"/>
                  </a:lnTo>
                  <a:lnTo>
                    <a:pt x="725" y="885"/>
                  </a:lnTo>
                  <a:lnTo>
                    <a:pt x="704" y="914"/>
                  </a:lnTo>
                  <a:lnTo>
                    <a:pt x="700" y="921"/>
                  </a:lnTo>
                  <a:lnTo>
                    <a:pt x="696" y="930"/>
                  </a:lnTo>
                  <a:lnTo>
                    <a:pt x="694" y="939"/>
                  </a:lnTo>
                  <a:lnTo>
                    <a:pt x="693" y="950"/>
                  </a:lnTo>
                  <a:lnTo>
                    <a:pt x="694" y="962"/>
                  </a:lnTo>
                  <a:lnTo>
                    <a:pt x="696" y="974"/>
                  </a:lnTo>
                  <a:lnTo>
                    <a:pt x="698" y="986"/>
                  </a:lnTo>
                  <a:lnTo>
                    <a:pt x="701" y="999"/>
                  </a:lnTo>
                  <a:lnTo>
                    <a:pt x="709" y="1026"/>
                  </a:lnTo>
                  <a:lnTo>
                    <a:pt x="720" y="1054"/>
                  </a:lnTo>
                  <a:lnTo>
                    <a:pt x="729" y="1081"/>
                  </a:lnTo>
                  <a:lnTo>
                    <a:pt x="740" y="1106"/>
                  </a:lnTo>
                  <a:lnTo>
                    <a:pt x="748" y="1129"/>
                  </a:lnTo>
                  <a:lnTo>
                    <a:pt x="753" y="1147"/>
                  </a:lnTo>
                  <a:lnTo>
                    <a:pt x="756" y="1155"/>
                  </a:lnTo>
                  <a:lnTo>
                    <a:pt x="756" y="1162"/>
                  </a:lnTo>
                  <a:lnTo>
                    <a:pt x="756" y="1167"/>
                  </a:lnTo>
                  <a:lnTo>
                    <a:pt x="754" y="1170"/>
                  </a:lnTo>
                  <a:lnTo>
                    <a:pt x="750" y="1173"/>
                  </a:lnTo>
                  <a:lnTo>
                    <a:pt x="746" y="1173"/>
                  </a:lnTo>
                  <a:lnTo>
                    <a:pt x="740" y="1171"/>
                  </a:lnTo>
                  <a:lnTo>
                    <a:pt x="732" y="1167"/>
                  </a:lnTo>
                  <a:lnTo>
                    <a:pt x="722" y="1162"/>
                  </a:lnTo>
                  <a:lnTo>
                    <a:pt x="710" y="1154"/>
                  </a:lnTo>
                  <a:lnTo>
                    <a:pt x="696" y="1143"/>
                  </a:lnTo>
                  <a:lnTo>
                    <a:pt x="680" y="1130"/>
                  </a:lnTo>
                  <a:lnTo>
                    <a:pt x="649" y="1137"/>
                  </a:lnTo>
                  <a:lnTo>
                    <a:pt x="621" y="1142"/>
                  </a:lnTo>
                  <a:lnTo>
                    <a:pt x="594" y="1146"/>
                  </a:lnTo>
                  <a:lnTo>
                    <a:pt x="570" y="1149"/>
                  </a:lnTo>
                  <a:lnTo>
                    <a:pt x="526" y="1153"/>
                  </a:lnTo>
                  <a:lnTo>
                    <a:pt x="486" y="1153"/>
                  </a:lnTo>
                  <a:lnTo>
                    <a:pt x="451" y="1153"/>
                  </a:lnTo>
                  <a:lnTo>
                    <a:pt x="415" y="1151"/>
                  </a:lnTo>
                  <a:lnTo>
                    <a:pt x="380" y="1150"/>
                  </a:lnTo>
                  <a:lnTo>
                    <a:pt x="343" y="1149"/>
                  </a:lnTo>
                  <a:lnTo>
                    <a:pt x="317" y="1150"/>
                  </a:lnTo>
                  <a:lnTo>
                    <a:pt x="295" y="1151"/>
                  </a:lnTo>
                  <a:lnTo>
                    <a:pt x="273" y="1155"/>
                  </a:lnTo>
                  <a:lnTo>
                    <a:pt x="256" y="1161"/>
                  </a:lnTo>
                  <a:lnTo>
                    <a:pt x="241" y="1166"/>
                  </a:lnTo>
                  <a:lnTo>
                    <a:pt x="229" y="1175"/>
                  </a:lnTo>
                  <a:lnTo>
                    <a:pt x="224" y="1179"/>
                  </a:lnTo>
                  <a:lnTo>
                    <a:pt x="220" y="1185"/>
                  </a:lnTo>
                  <a:lnTo>
                    <a:pt x="216" y="1190"/>
                  </a:lnTo>
                  <a:lnTo>
                    <a:pt x="213" y="1195"/>
                  </a:lnTo>
                  <a:lnTo>
                    <a:pt x="211" y="1202"/>
                  </a:lnTo>
                  <a:lnTo>
                    <a:pt x="209" y="1207"/>
                  </a:lnTo>
                  <a:lnTo>
                    <a:pt x="208" y="1215"/>
                  </a:lnTo>
                  <a:lnTo>
                    <a:pt x="207" y="1222"/>
                  </a:lnTo>
                  <a:lnTo>
                    <a:pt x="208" y="1238"/>
                  </a:lnTo>
                  <a:lnTo>
                    <a:pt x="211" y="1255"/>
                  </a:lnTo>
                  <a:lnTo>
                    <a:pt x="216" y="1274"/>
                  </a:lnTo>
                  <a:lnTo>
                    <a:pt x="224" y="1295"/>
                  </a:lnTo>
                  <a:lnTo>
                    <a:pt x="233" y="1318"/>
                  </a:lnTo>
                  <a:lnTo>
                    <a:pt x="247" y="1342"/>
                  </a:lnTo>
                  <a:lnTo>
                    <a:pt x="249" y="1350"/>
                  </a:lnTo>
                  <a:lnTo>
                    <a:pt x="251" y="1359"/>
                  </a:lnTo>
                  <a:lnTo>
                    <a:pt x="249" y="1371"/>
                  </a:lnTo>
                  <a:lnTo>
                    <a:pt x="247" y="1382"/>
                  </a:lnTo>
                  <a:lnTo>
                    <a:pt x="240" y="1408"/>
                  </a:lnTo>
                  <a:lnTo>
                    <a:pt x="235" y="1435"/>
                  </a:lnTo>
                  <a:lnTo>
                    <a:pt x="233" y="1450"/>
                  </a:lnTo>
                  <a:lnTo>
                    <a:pt x="233" y="1463"/>
                  </a:lnTo>
                  <a:lnTo>
                    <a:pt x="235" y="1476"/>
                  </a:lnTo>
                  <a:lnTo>
                    <a:pt x="240" y="1490"/>
                  </a:lnTo>
                  <a:lnTo>
                    <a:pt x="243" y="1495"/>
                  </a:lnTo>
                  <a:lnTo>
                    <a:pt x="248" y="1502"/>
                  </a:lnTo>
                  <a:lnTo>
                    <a:pt x="253" y="1508"/>
                  </a:lnTo>
                  <a:lnTo>
                    <a:pt x="259" y="1514"/>
                  </a:lnTo>
                  <a:lnTo>
                    <a:pt x="267" y="1519"/>
                  </a:lnTo>
                  <a:lnTo>
                    <a:pt x="275" y="1524"/>
                  </a:lnTo>
                  <a:lnTo>
                    <a:pt x="284" y="1530"/>
                  </a:lnTo>
                  <a:lnTo>
                    <a:pt x="295" y="1534"/>
                  </a:lnTo>
                  <a:lnTo>
                    <a:pt x="299" y="1531"/>
                  </a:lnTo>
                  <a:lnTo>
                    <a:pt x="301" y="1530"/>
                  </a:lnTo>
                  <a:lnTo>
                    <a:pt x="305" y="1530"/>
                  </a:lnTo>
                  <a:lnTo>
                    <a:pt x="308" y="1531"/>
                  </a:lnTo>
                  <a:lnTo>
                    <a:pt x="313" y="1534"/>
                  </a:lnTo>
                  <a:lnTo>
                    <a:pt x="317" y="1540"/>
                  </a:lnTo>
                  <a:lnTo>
                    <a:pt x="325" y="1559"/>
                  </a:lnTo>
                  <a:lnTo>
                    <a:pt x="332" y="1582"/>
                  </a:lnTo>
                  <a:lnTo>
                    <a:pt x="335" y="1592"/>
                  </a:lnTo>
                  <a:lnTo>
                    <a:pt x="339" y="1603"/>
                  </a:lnTo>
                  <a:lnTo>
                    <a:pt x="341" y="1614"/>
                  </a:lnTo>
                  <a:lnTo>
                    <a:pt x="347" y="1622"/>
                  </a:lnTo>
                  <a:lnTo>
                    <a:pt x="349" y="1624"/>
                  </a:lnTo>
                  <a:lnTo>
                    <a:pt x="352" y="1627"/>
                  </a:lnTo>
                  <a:lnTo>
                    <a:pt x="355" y="1628"/>
                  </a:lnTo>
                  <a:lnTo>
                    <a:pt x="357" y="1630"/>
                  </a:lnTo>
                  <a:lnTo>
                    <a:pt x="361" y="1630"/>
                  </a:lnTo>
                  <a:lnTo>
                    <a:pt x="364" y="1628"/>
                  </a:lnTo>
                  <a:lnTo>
                    <a:pt x="368" y="1627"/>
                  </a:lnTo>
                  <a:lnTo>
                    <a:pt x="373" y="1624"/>
                  </a:lnTo>
                  <a:lnTo>
                    <a:pt x="392" y="1650"/>
                  </a:lnTo>
                  <a:lnTo>
                    <a:pt x="407" y="1672"/>
                  </a:lnTo>
                  <a:lnTo>
                    <a:pt x="412" y="1683"/>
                  </a:lnTo>
                  <a:lnTo>
                    <a:pt x="417" y="1694"/>
                  </a:lnTo>
                  <a:lnTo>
                    <a:pt x="420" y="1703"/>
                  </a:lnTo>
                  <a:lnTo>
                    <a:pt x="421" y="1714"/>
                  </a:lnTo>
                  <a:lnTo>
                    <a:pt x="421" y="1724"/>
                  </a:lnTo>
                  <a:lnTo>
                    <a:pt x="420" y="1735"/>
                  </a:lnTo>
                  <a:lnTo>
                    <a:pt x="416" y="1747"/>
                  </a:lnTo>
                  <a:lnTo>
                    <a:pt x="411" y="1759"/>
                  </a:lnTo>
                  <a:lnTo>
                    <a:pt x="404" y="1772"/>
                  </a:lnTo>
                  <a:lnTo>
                    <a:pt x="393" y="1786"/>
                  </a:lnTo>
                  <a:lnTo>
                    <a:pt x="381" y="1800"/>
                  </a:lnTo>
                  <a:lnTo>
                    <a:pt x="367" y="1816"/>
                  </a:lnTo>
                  <a:lnTo>
                    <a:pt x="377" y="1842"/>
                  </a:lnTo>
                  <a:lnTo>
                    <a:pt x="397" y="1897"/>
                  </a:lnTo>
                  <a:lnTo>
                    <a:pt x="408" y="1929"/>
                  </a:lnTo>
                  <a:lnTo>
                    <a:pt x="415" y="1961"/>
                  </a:lnTo>
                  <a:lnTo>
                    <a:pt x="417" y="1976"/>
                  </a:lnTo>
                  <a:lnTo>
                    <a:pt x="419" y="1989"/>
                  </a:lnTo>
                  <a:lnTo>
                    <a:pt x="417" y="2000"/>
                  </a:lnTo>
                  <a:lnTo>
                    <a:pt x="415" y="2009"/>
                  </a:lnTo>
                  <a:lnTo>
                    <a:pt x="401" y="2033"/>
                  </a:lnTo>
                  <a:lnTo>
                    <a:pt x="389" y="2053"/>
                  </a:lnTo>
                  <a:lnTo>
                    <a:pt x="379" y="2069"/>
                  </a:lnTo>
                  <a:lnTo>
                    <a:pt x="369" y="2081"/>
                  </a:lnTo>
                  <a:lnTo>
                    <a:pt x="361" y="2091"/>
                  </a:lnTo>
                  <a:lnTo>
                    <a:pt x="355" y="2097"/>
                  </a:lnTo>
                  <a:lnTo>
                    <a:pt x="349" y="2101"/>
                  </a:lnTo>
                  <a:lnTo>
                    <a:pt x="344" y="2103"/>
                  </a:lnTo>
                  <a:lnTo>
                    <a:pt x="340" y="2101"/>
                  </a:lnTo>
                  <a:lnTo>
                    <a:pt x="336" y="2099"/>
                  </a:lnTo>
                  <a:lnTo>
                    <a:pt x="333" y="2095"/>
                  </a:lnTo>
                  <a:lnTo>
                    <a:pt x="331" y="2089"/>
                  </a:lnTo>
                  <a:lnTo>
                    <a:pt x="325" y="2077"/>
                  </a:lnTo>
                  <a:lnTo>
                    <a:pt x="319" y="2064"/>
                  </a:lnTo>
                  <a:lnTo>
                    <a:pt x="335" y="2025"/>
                  </a:lnTo>
                  <a:lnTo>
                    <a:pt x="347" y="1992"/>
                  </a:lnTo>
                  <a:lnTo>
                    <a:pt x="355" y="1961"/>
                  </a:lnTo>
                  <a:lnTo>
                    <a:pt x="360" y="1936"/>
                  </a:lnTo>
                  <a:lnTo>
                    <a:pt x="363" y="1915"/>
                  </a:lnTo>
                  <a:lnTo>
                    <a:pt x="361" y="1897"/>
                  </a:lnTo>
                  <a:lnTo>
                    <a:pt x="360" y="1891"/>
                  </a:lnTo>
                  <a:lnTo>
                    <a:pt x="359" y="1885"/>
                  </a:lnTo>
                  <a:lnTo>
                    <a:pt x="356" y="1881"/>
                  </a:lnTo>
                  <a:lnTo>
                    <a:pt x="353" y="1877"/>
                  </a:lnTo>
                  <a:lnTo>
                    <a:pt x="349" y="1876"/>
                  </a:lnTo>
                  <a:lnTo>
                    <a:pt x="347" y="1876"/>
                  </a:lnTo>
                  <a:lnTo>
                    <a:pt x="343" y="1876"/>
                  </a:lnTo>
                  <a:lnTo>
                    <a:pt x="337" y="1879"/>
                  </a:lnTo>
                  <a:lnTo>
                    <a:pt x="333" y="1883"/>
                  </a:lnTo>
                  <a:lnTo>
                    <a:pt x="328" y="1888"/>
                  </a:lnTo>
                  <a:lnTo>
                    <a:pt x="323" y="1893"/>
                  </a:lnTo>
                  <a:lnTo>
                    <a:pt x="317" y="1901"/>
                  </a:lnTo>
                  <a:lnTo>
                    <a:pt x="305" y="1923"/>
                  </a:lnTo>
                  <a:lnTo>
                    <a:pt x="293" y="1949"/>
                  </a:lnTo>
                  <a:lnTo>
                    <a:pt x="283" y="1981"/>
                  </a:lnTo>
                  <a:lnTo>
                    <a:pt x="271" y="2021"/>
                  </a:lnTo>
                  <a:lnTo>
                    <a:pt x="272" y="2003"/>
                  </a:lnTo>
                  <a:lnTo>
                    <a:pt x="276" y="1973"/>
                  </a:lnTo>
                  <a:lnTo>
                    <a:pt x="283" y="1939"/>
                  </a:lnTo>
                  <a:lnTo>
                    <a:pt x="292" y="1901"/>
                  </a:lnTo>
                  <a:lnTo>
                    <a:pt x="301" y="1863"/>
                  </a:lnTo>
                  <a:lnTo>
                    <a:pt x="311" y="1828"/>
                  </a:lnTo>
                  <a:lnTo>
                    <a:pt x="316" y="1814"/>
                  </a:lnTo>
                  <a:lnTo>
                    <a:pt x="321" y="1800"/>
                  </a:lnTo>
                  <a:lnTo>
                    <a:pt x="327" y="1790"/>
                  </a:lnTo>
                  <a:lnTo>
                    <a:pt x="331" y="1780"/>
                  </a:lnTo>
                  <a:lnTo>
                    <a:pt x="351" y="1744"/>
                  </a:lnTo>
                  <a:lnTo>
                    <a:pt x="365" y="1716"/>
                  </a:lnTo>
                  <a:lnTo>
                    <a:pt x="369" y="1704"/>
                  </a:lnTo>
                  <a:lnTo>
                    <a:pt x="373" y="1695"/>
                  </a:lnTo>
                  <a:lnTo>
                    <a:pt x="375" y="1687"/>
                  </a:lnTo>
                  <a:lnTo>
                    <a:pt x="376" y="1679"/>
                  </a:lnTo>
                  <a:lnTo>
                    <a:pt x="376" y="1674"/>
                  </a:lnTo>
                  <a:lnTo>
                    <a:pt x="375" y="1670"/>
                  </a:lnTo>
                  <a:lnTo>
                    <a:pt x="372" y="1666"/>
                  </a:lnTo>
                  <a:lnTo>
                    <a:pt x="369" y="1663"/>
                  </a:lnTo>
                  <a:lnTo>
                    <a:pt x="365" y="1662"/>
                  </a:lnTo>
                  <a:lnTo>
                    <a:pt x="360" y="1662"/>
                  </a:lnTo>
                  <a:lnTo>
                    <a:pt x="356" y="1660"/>
                  </a:lnTo>
                  <a:lnTo>
                    <a:pt x="349" y="1662"/>
                  </a:lnTo>
                  <a:lnTo>
                    <a:pt x="323" y="1664"/>
                  </a:lnTo>
                  <a:lnTo>
                    <a:pt x="292" y="1667"/>
                  </a:lnTo>
                  <a:lnTo>
                    <a:pt x="285" y="1666"/>
                  </a:lnTo>
                  <a:lnTo>
                    <a:pt x="279" y="1664"/>
                  </a:lnTo>
                  <a:lnTo>
                    <a:pt x="272" y="1663"/>
                  </a:lnTo>
                  <a:lnTo>
                    <a:pt x="265" y="1659"/>
                  </a:lnTo>
                  <a:lnTo>
                    <a:pt x="260" y="1655"/>
                  </a:lnTo>
                  <a:lnTo>
                    <a:pt x="255" y="1651"/>
                  </a:lnTo>
                  <a:lnTo>
                    <a:pt x="251" y="1644"/>
                  </a:lnTo>
                  <a:lnTo>
                    <a:pt x="247" y="1636"/>
                  </a:lnTo>
                  <a:lnTo>
                    <a:pt x="239" y="1619"/>
                  </a:lnTo>
                  <a:lnTo>
                    <a:pt x="231" y="1604"/>
                  </a:lnTo>
                  <a:lnTo>
                    <a:pt x="223" y="1591"/>
                  </a:lnTo>
                  <a:lnTo>
                    <a:pt x="215" y="1579"/>
                  </a:lnTo>
                  <a:lnTo>
                    <a:pt x="199" y="1559"/>
                  </a:lnTo>
                  <a:lnTo>
                    <a:pt x="181" y="1542"/>
                  </a:lnTo>
                  <a:lnTo>
                    <a:pt x="163" y="1524"/>
                  </a:lnTo>
                  <a:lnTo>
                    <a:pt x="141" y="1506"/>
                  </a:lnTo>
                  <a:lnTo>
                    <a:pt x="117" y="1483"/>
                  </a:lnTo>
                  <a:lnTo>
                    <a:pt x="89" y="1455"/>
                  </a:lnTo>
                  <a:lnTo>
                    <a:pt x="89" y="1458"/>
                  </a:lnTo>
                  <a:lnTo>
                    <a:pt x="88" y="1460"/>
                  </a:lnTo>
                  <a:lnTo>
                    <a:pt x="85" y="1462"/>
                  </a:lnTo>
                  <a:lnTo>
                    <a:pt x="81" y="1464"/>
                  </a:lnTo>
                  <a:lnTo>
                    <a:pt x="72" y="1467"/>
                  </a:lnTo>
                  <a:lnTo>
                    <a:pt x="60" y="1467"/>
                  </a:lnTo>
                  <a:lnTo>
                    <a:pt x="56" y="1474"/>
                  </a:lnTo>
                  <a:lnTo>
                    <a:pt x="53" y="1479"/>
                  </a:lnTo>
                  <a:lnTo>
                    <a:pt x="52" y="1484"/>
                  </a:lnTo>
                  <a:lnTo>
                    <a:pt x="52" y="1488"/>
                  </a:lnTo>
                  <a:lnTo>
                    <a:pt x="53" y="1498"/>
                  </a:lnTo>
                  <a:lnTo>
                    <a:pt x="53" y="1510"/>
                  </a:lnTo>
                  <a:lnTo>
                    <a:pt x="55" y="1522"/>
                  </a:lnTo>
                  <a:lnTo>
                    <a:pt x="59" y="1531"/>
                  </a:lnTo>
                  <a:lnTo>
                    <a:pt x="64" y="1538"/>
                  </a:lnTo>
                  <a:lnTo>
                    <a:pt x="71" y="1544"/>
                  </a:lnTo>
                  <a:lnTo>
                    <a:pt x="79" y="1550"/>
                  </a:lnTo>
                  <a:lnTo>
                    <a:pt x="88" y="1554"/>
                  </a:lnTo>
                  <a:lnTo>
                    <a:pt x="99" y="1558"/>
                  </a:lnTo>
                  <a:lnTo>
                    <a:pt x="108" y="1562"/>
                  </a:lnTo>
                  <a:lnTo>
                    <a:pt x="119" y="1566"/>
                  </a:lnTo>
                  <a:lnTo>
                    <a:pt x="129" y="1570"/>
                  </a:lnTo>
                  <a:lnTo>
                    <a:pt x="139" y="1575"/>
                  </a:lnTo>
                  <a:lnTo>
                    <a:pt x="148" y="1580"/>
                  </a:lnTo>
                  <a:lnTo>
                    <a:pt x="155" y="1587"/>
                  </a:lnTo>
                  <a:lnTo>
                    <a:pt x="161" y="1595"/>
                  </a:lnTo>
                  <a:lnTo>
                    <a:pt x="165" y="1606"/>
                  </a:lnTo>
                  <a:lnTo>
                    <a:pt x="168" y="1618"/>
                  </a:lnTo>
                  <a:lnTo>
                    <a:pt x="169" y="1636"/>
                  </a:lnTo>
                  <a:lnTo>
                    <a:pt x="168" y="1652"/>
                  </a:lnTo>
                  <a:lnTo>
                    <a:pt x="165" y="1664"/>
                  </a:lnTo>
                  <a:lnTo>
                    <a:pt x="160" y="1674"/>
                  </a:lnTo>
                  <a:lnTo>
                    <a:pt x="153" y="1682"/>
                  </a:lnTo>
                  <a:lnTo>
                    <a:pt x="147" y="1688"/>
                  </a:lnTo>
                  <a:lnTo>
                    <a:pt x="139" y="1692"/>
                  </a:lnTo>
                  <a:lnTo>
                    <a:pt x="131" y="1696"/>
                  </a:lnTo>
                  <a:lnTo>
                    <a:pt x="113" y="1703"/>
                  </a:lnTo>
                  <a:lnTo>
                    <a:pt x="99" y="1710"/>
                  </a:lnTo>
                  <a:lnTo>
                    <a:pt x="92" y="1715"/>
                  </a:lnTo>
                  <a:lnTo>
                    <a:pt x="88" y="1720"/>
                  </a:lnTo>
                  <a:lnTo>
                    <a:pt x="85" y="1728"/>
                  </a:lnTo>
                  <a:lnTo>
                    <a:pt x="84" y="1739"/>
                  </a:lnTo>
                  <a:lnTo>
                    <a:pt x="85" y="1748"/>
                  </a:lnTo>
                  <a:lnTo>
                    <a:pt x="88" y="1758"/>
                  </a:lnTo>
                  <a:lnTo>
                    <a:pt x="92" y="1767"/>
                  </a:lnTo>
                  <a:lnTo>
                    <a:pt x="97" y="1776"/>
                  </a:lnTo>
                  <a:lnTo>
                    <a:pt x="111" y="1794"/>
                  </a:lnTo>
                  <a:lnTo>
                    <a:pt x="125" y="1814"/>
                  </a:lnTo>
                  <a:lnTo>
                    <a:pt x="133" y="1823"/>
                  </a:lnTo>
                  <a:lnTo>
                    <a:pt x="141" y="1834"/>
                  </a:lnTo>
                  <a:lnTo>
                    <a:pt x="148" y="1846"/>
                  </a:lnTo>
                  <a:lnTo>
                    <a:pt x="155" y="1858"/>
                  </a:lnTo>
                  <a:lnTo>
                    <a:pt x="160" y="1871"/>
                  </a:lnTo>
                  <a:lnTo>
                    <a:pt x="164" y="1885"/>
                  </a:lnTo>
                  <a:lnTo>
                    <a:pt x="167" y="1901"/>
                  </a:lnTo>
                  <a:lnTo>
                    <a:pt x="168" y="1919"/>
                  </a:lnTo>
                  <a:lnTo>
                    <a:pt x="168" y="1933"/>
                  </a:lnTo>
                  <a:lnTo>
                    <a:pt x="167" y="1945"/>
                  </a:lnTo>
                  <a:lnTo>
                    <a:pt x="164" y="1957"/>
                  </a:lnTo>
                  <a:lnTo>
                    <a:pt x="161" y="1968"/>
                  </a:lnTo>
                  <a:lnTo>
                    <a:pt x="157" y="1977"/>
                  </a:lnTo>
                  <a:lnTo>
                    <a:pt x="152" y="1987"/>
                  </a:lnTo>
                  <a:lnTo>
                    <a:pt x="148" y="1995"/>
                  </a:lnTo>
                  <a:lnTo>
                    <a:pt x="141" y="2001"/>
                  </a:lnTo>
                  <a:lnTo>
                    <a:pt x="129" y="2015"/>
                  </a:lnTo>
                  <a:lnTo>
                    <a:pt x="115" y="2024"/>
                  </a:lnTo>
                  <a:lnTo>
                    <a:pt x="100" y="2033"/>
                  </a:lnTo>
                  <a:lnTo>
                    <a:pt x="84" y="2041"/>
                  </a:lnTo>
                  <a:lnTo>
                    <a:pt x="68" y="2051"/>
                  </a:lnTo>
                  <a:lnTo>
                    <a:pt x="53" y="2059"/>
                  </a:lnTo>
                  <a:lnTo>
                    <a:pt x="39" y="2069"/>
                  </a:lnTo>
                  <a:lnTo>
                    <a:pt x="25" y="2081"/>
                  </a:lnTo>
                  <a:lnTo>
                    <a:pt x="20" y="2088"/>
                  </a:lnTo>
                  <a:lnTo>
                    <a:pt x="15" y="2095"/>
                  </a:lnTo>
                  <a:lnTo>
                    <a:pt x="11" y="2104"/>
                  </a:lnTo>
                  <a:lnTo>
                    <a:pt x="7" y="2113"/>
                  </a:lnTo>
                  <a:lnTo>
                    <a:pt x="4" y="2123"/>
                  </a:lnTo>
                  <a:lnTo>
                    <a:pt x="1" y="2135"/>
                  </a:lnTo>
                  <a:lnTo>
                    <a:pt x="0" y="2147"/>
                  </a:lnTo>
                  <a:lnTo>
                    <a:pt x="0" y="2160"/>
                  </a:lnTo>
                  <a:lnTo>
                    <a:pt x="0" y="2172"/>
                  </a:lnTo>
                  <a:lnTo>
                    <a:pt x="4" y="2184"/>
                  </a:lnTo>
                  <a:lnTo>
                    <a:pt x="9" y="2197"/>
                  </a:lnTo>
                  <a:lnTo>
                    <a:pt x="17" y="2211"/>
                  </a:lnTo>
                  <a:lnTo>
                    <a:pt x="27" y="2224"/>
                  </a:lnTo>
                  <a:lnTo>
                    <a:pt x="37" y="2237"/>
                  </a:lnTo>
                  <a:lnTo>
                    <a:pt x="48" y="2251"/>
                  </a:lnTo>
                  <a:lnTo>
                    <a:pt x="61" y="2264"/>
                  </a:lnTo>
                  <a:lnTo>
                    <a:pt x="75" y="2276"/>
                  </a:lnTo>
                  <a:lnTo>
                    <a:pt x="88" y="2287"/>
                  </a:lnTo>
                  <a:lnTo>
                    <a:pt x="103" y="2297"/>
                  </a:lnTo>
                  <a:lnTo>
                    <a:pt x="116" y="2305"/>
                  </a:lnTo>
                  <a:lnTo>
                    <a:pt x="131" y="2313"/>
                  </a:lnTo>
                  <a:lnTo>
                    <a:pt x="144" y="2319"/>
                  </a:lnTo>
                  <a:lnTo>
                    <a:pt x="156" y="2321"/>
                  </a:lnTo>
                  <a:lnTo>
                    <a:pt x="168" y="2323"/>
                  </a:lnTo>
                  <a:lnTo>
                    <a:pt x="180" y="2323"/>
                  </a:lnTo>
                  <a:lnTo>
                    <a:pt x="188" y="2321"/>
                  </a:lnTo>
                  <a:lnTo>
                    <a:pt x="195" y="2319"/>
                  </a:lnTo>
                  <a:lnTo>
                    <a:pt x="199" y="2317"/>
                  </a:lnTo>
                  <a:lnTo>
                    <a:pt x="203" y="2316"/>
                  </a:lnTo>
                  <a:lnTo>
                    <a:pt x="207" y="2315"/>
                  </a:lnTo>
                  <a:lnTo>
                    <a:pt x="211" y="2315"/>
                  </a:lnTo>
                  <a:lnTo>
                    <a:pt x="216" y="2316"/>
                  </a:lnTo>
                  <a:lnTo>
                    <a:pt x="227" y="2329"/>
                  </a:lnTo>
                  <a:lnTo>
                    <a:pt x="239" y="2340"/>
                  </a:lnTo>
                  <a:lnTo>
                    <a:pt x="252" y="2352"/>
                  </a:lnTo>
                  <a:lnTo>
                    <a:pt x="264" y="2364"/>
                  </a:lnTo>
                  <a:lnTo>
                    <a:pt x="271" y="2369"/>
                  </a:lnTo>
                  <a:lnTo>
                    <a:pt x="276" y="2377"/>
                  </a:lnTo>
                  <a:lnTo>
                    <a:pt x="281" y="2384"/>
                  </a:lnTo>
                  <a:lnTo>
                    <a:pt x="285" y="2393"/>
                  </a:lnTo>
                  <a:lnTo>
                    <a:pt x="289" y="2403"/>
                  </a:lnTo>
                  <a:lnTo>
                    <a:pt x="292" y="2413"/>
                  </a:lnTo>
                  <a:lnTo>
                    <a:pt x="293" y="2424"/>
                  </a:lnTo>
                  <a:lnTo>
                    <a:pt x="295" y="2437"/>
                  </a:lnTo>
                  <a:lnTo>
                    <a:pt x="295" y="2449"/>
                  </a:lnTo>
                  <a:lnTo>
                    <a:pt x="295" y="2461"/>
                  </a:lnTo>
                  <a:lnTo>
                    <a:pt x="293" y="2470"/>
                  </a:lnTo>
                  <a:lnTo>
                    <a:pt x="291" y="2480"/>
                  </a:lnTo>
                  <a:lnTo>
                    <a:pt x="287" y="2488"/>
                  </a:lnTo>
                  <a:lnTo>
                    <a:pt x="281" y="2496"/>
                  </a:lnTo>
                  <a:lnTo>
                    <a:pt x="275" y="2502"/>
                  </a:lnTo>
                  <a:lnTo>
                    <a:pt x="264" y="2509"/>
                  </a:lnTo>
                  <a:lnTo>
                    <a:pt x="271" y="2540"/>
                  </a:lnTo>
                  <a:lnTo>
                    <a:pt x="276" y="255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latin typeface="Arial Обычный" charset="0"/>
              </a:endParaRPr>
            </a:p>
          </p:txBody>
        </p:sp>
        <p:sp>
          <p:nvSpPr>
            <p:cNvPr id="18" name="Freeform 132">
              <a:extLst>
                <a:ext uri="{FF2B5EF4-FFF2-40B4-BE49-F238E27FC236}">
                  <a16:creationId xmlns:a16="http://schemas.microsoft.com/office/drawing/2014/main" id="{86367C83-AFC2-4A6D-BE2D-044214CC0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5" y="2059"/>
              <a:ext cx="37" cy="24"/>
            </a:xfrm>
            <a:custGeom>
              <a:avLst/>
              <a:gdLst>
                <a:gd name="T0" fmla="*/ 20 w 120"/>
                <a:gd name="T1" fmla="*/ 0 h 77"/>
                <a:gd name="T2" fmla="*/ 20 w 120"/>
                <a:gd name="T3" fmla="*/ 2 h 77"/>
                <a:gd name="T4" fmla="*/ 19 w 120"/>
                <a:gd name="T5" fmla="*/ 3 h 77"/>
                <a:gd name="T6" fmla="*/ 18 w 120"/>
                <a:gd name="T7" fmla="*/ 4 h 77"/>
                <a:gd name="T8" fmla="*/ 17 w 120"/>
                <a:gd name="T9" fmla="*/ 5 h 77"/>
                <a:gd name="T10" fmla="*/ 13 w 120"/>
                <a:gd name="T11" fmla="*/ 7 h 77"/>
                <a:gd name="T12" fmla="*/ 10 w 120"/>
                <a:gd name="T13" fmla="*/ 8 h 77"/>
                <a:gd name="T14" fmla="*/ 6 w 120"/>
                <a:gd name="T15" fmla="*/ 10 h 77"/>
                <a:gd name="T16" fmla="*/ 3 w 120"/>
                <a:gd name="T17" fmla="*/ 12 h 77"/>
                <a:gd name="T18" fmla="*/ 2 w 120"/>
                <a:gd name="T19" fmla="*/ 12 h 77"/>
                <a:gd name="T20" fmla="*/ 1 w 120"/>
                <a:gd name="T21" fmla="*/ 14 h 77"/>
                <a:gd name="T22" fmla="*/ 0 w 120"/>
                <a:gd name="T23" fmla="*/ 15 h 77"/>
                <a:gd name="T24" fmla="*/ 0 w 120"/>
                <a:gd name="T25" fmla="*/ 17 h 77"/>
                <a:gd name="T26" fmla="*/ 0 w 120"/>
                <a:gd name="T27" fmla="*/ 19 h 77"/>
                <a:gd name="T28" fmla="*/ 1 w 120"/>
                <a:gd name="T29" fmla="*/ 20 h 77"/>
                <a:gd name="T30" fmla="*/ 2 w 120"/>
                <a:gd name="T31" fmla="*/ 22 h 77"/>
                <a:gd name="T32" fmla="*/ 3 w 120"/>
                <a:gd name="T33" fmla="*/ 22 h 77"/>
                <a:gd name="T34" fmla="*/ 5 w 120"/>
                <a:gd name="T35" fmla="*/ 23 h 77"/>
                <a:gd name="T36" fmla="*/ 6 w 120"/>
                <a:gd name="T37" fmla="*/ 24 h 77"/>
                <a:gd name="T38" fmla="*/ 8 w 120"/>
                <a:gd name="T39" fmla="*/ 24 h 77"/>
                <a:gd name="T40" fmla="*/ 9 w 120"/>
                <a:gd name="T41" fmla="*/ 24 h 77"/>
                <a:gd name="T42" fmla="*/ 12 w 120"/>
                <a:gd name="T43" fmla="*/ 24 h 77"/>
                <a:gd name="T44" fmla="*/ 16 w 120"/>
                <a:gd name="T45" fmla="*/ 22 h 77"/>
                <a:gd name="T46" fmla="*/ 21 w 120"/>
                <a:gd name="T47" fmla="*/ 20 h 77"/>
                <a:gd name="T48" fmla="*/ 25 w 120"/>
                <a:gd name="T49" fmla="*/ 18 h 77"/>
                <a:gd name="T50" fmla="*/ 30 w 120"/>
                <a:gd name="T51" fmla="*/ 15 h 77"/>
                <a:gd name="T52" fmla="*/ 33 w 120"/>
                <a:gd name="T53" fmla="*/ 12 h 77"/>
                <a:gd name="T54" fmla="*/ 35 w 120"/>
                <a:gd name="T55" fmla="*/ 11 h 77"/>
                <a:gd name="T56" fmla="*/ 36 w 120"/>
                <a:gd name="T57" fmla="*/ 9 h 77"/>
                <a:gd name="T58" fmla="*/ 37 w 120"/>
                <a:gd name="T59" fmla="*/ 8 h 77"/>
                <a:gd name="T60" fmla="*/ 37 w 120"/>
                <a:gd name="T61" fmla="*/ 7 h 77"/>
                <a:gd name="T62" fmla="*/ 37 w 120"/>
                <a:gd name="T63" fmla="*/ 6 h 77"/>
                <a:gd name="T64" fmla="*/ 35 w 120"/>
                <a:gd name="T65" fmla="*/ 4 h 77"/>
                <a:gd name="T66" fmla="*/ 33 w 120"/>
                <a:gd name="T67" fmla="*/ 3 h 77"/>
                <a:gd name="T68" fmla="*/ 31 w 120"/>
                <a:gd name="T69" fmla="*/ 2 h 77"/>
                <a:gd name="T70" fmla="*/ 28 w 120"/>
                <a:gd name="T71" fmla="*/ 1 h 77"/>
                <a:gd name="T72" fmla="*/ 26 w 120"/>
                <a:gd name="T73" fmla="*/ 0 h 77"/>
                <a:gd name="T74" fmla="*/ 23 w 120"/>
                <a:gd name="T75" fmla="*/ 0 h 77"/>
                <a:gd name="T76" fmla="*/ 20 w 120"/>
                <a:gd name="T77" fmla="*/ 0 h 7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20"/>
                <a:gd name="T118" fmla="*/ 0 h 77"/>
                <a:gd name="T119" fmla="*/ 120 w 120"/>
                <a:gd name="T120" fmla="*/ 77 h 7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20" h="77">
                  <a:moveTo>
                    <a:pt x="66" y="0"/>
                  </a:moveTo>
                  <a:lnTo>
                    <a:pt x="64" y="5"/>
                  </a:lnTo>
                  <a:lnTo>
                    <a:pt x="62" y="9"/>
                  </a:lnTo>
                  <a:lnTo>
                    <a:pt x="58" y="13"/>
                  </a:lnTo>
                  <a:lnTo>
                    <a:pt x="54" y="16"/>
                  </a:lnTo>
                  <a:lnTo>
                    <a:pt x="43" y="22"/>
                  </a:lnTo>
                  <a:lnTo>
                    <a:pt x="31" y="26"/>
                  </a:lnTo>
                  <a:lnTo>
                    <a:pt x="19" y="32"/>
                  </a:lnTo>
                  <a:lnTo>
                    <a:pt x="10" y="37"/>
                  </a:lnTo>
                  <a:lnTo>
                    <a:pt x="6" y="40"/>
                  </a:lnTo>
                  <a:lnTo>
                    <a:pt x="3" y="44"/>
                  </a:lnTo>
                  <a:lnTo>
                    <a:pt x="0" y="48"/>
                  </a:lnTo>
                  <a:lnTo>
                    <a:pt x="0" y="53"/>
                  </a:lnTo>
                  <a:lnTo>
                    <a:pt x="0" y="60"/>
                  </a:lnTo>
                  <a:lnTo>
                    <a:pt x="3" y="65"/>
                  </a:lnTo>
                  <a:lnTo>
                    <a:pt x="7" y="69"/>
                  </a:lnTo>
                  <a:lnTo>
                    <a:pt x="11" y="72"/>
                  </a:lnTo>
                  <a:lnTo>
                    <a:pt x="15" y="74"/>
                  </a:lnTo>
                  <a:lnTo>
                    <a:pt x="20" y="77"/>
                  </a:lnTo>
                  <a:lnTo>
                    <a:pt x="26" y="77"/>
                  </a:lnTo>
                  <a:lnTo>
                    <a:pt x="30" y="77"/>
                  </a:lnTo>
                  <a:lnTo>
                    <a:pt x="39" y="76"/>
                  </a:lnTo>
                  <a:lnTo>
                    <a:pt x="52" y="72"/>
                  </a:lnTo>
                  <a:lnTo>
                    <a:pt x="67" y="65"/>
                  </a:lnTo>
                  <a:lnTo>
                    <a:pt x="82" y="57"/>
                  </a:lnTo>
                  <a:lnTo>
                    <a:pt x="96" y="49"/>
                  </a:lnTo>
                  <a:lnTo>
                    <a:pt x="108" y="40"/>
                  </a:lnTo>
                  <a:lnTo>
                    <a:pt x="114" y="36"/>
                  </a:lnTo>
                  <a:lnTo>
                    <a:pt x="118" y="30"/>
                  </a:lnTo>
                  <a:lnTo>
                    <a:pt x="120" y="26"/>
                  </a:lnTo>
                  <a:lnTo>
                    <a:pt x="120" y="24"/>
                  </a:lnTo>
                  <a:lnTo>
                    <a:pt x="119" y="18"/>
                  </a:lnTo>
                  <a:lnTo>
                    <a:pt x="115" y="14"/>
                  </a:lnTo>
                  <a:lnTo>
                    <a:pt x="108" y="10"/>
                  </a:lnTo>
                  <a:lnTo>
                    <a:pt x="100" y="6"/>
                  </a:lnTo>
                  <a:lnTo>
                    <a:pt x="91" y="4"/>
                  </a:lnTo>
                  <a:lnTo>
                    <a:pt x="83" y="1"/>
                  </a:lnTo>
                  <a:lnTo>
                    <a:pt x="74" y="0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latin typeface="Arial Обычный" charset="0"/>
              </a:endParaRPr>
            </a:p>
          </p:txBody>
        </p:sp>
        <p:sp>
          <p:nvSpPr>
            <p:cNvPr id="19" name="Freeform 133">
              <a:extLst>
                <a:ext uri="{FF2B5EF4-FFF2-40B4-BE49-F238E27FC236}">
                  <a16:creationId xmlns:a16="http://schemas.microsoft.com/office/drawing/2014/main" id="{9A0F1B7E-8EEF-47B6-8AFC-F8A368D6C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" y="2026"/>
              <a:ext cx="26" cy="29"/>
            </a:xfrm>
            <a:custGeom>
              <a:avLst/>
              <a:gdLst>
                <a:gd name="T0" fmla="*/ 22 w 84"/>
                <a:gd name="T1" fmla="*/ 13 h 97"/>
                <a:gd name="T2" fmla="*/ 21 w 84"/>
                <a:gd name="T3" fmla="*/ 12 h 97"/>
                <a:gd name="T4" fmla="*/ 19 w 84"/>
                <a:gd name="T5" fmla="*/ 11 h 97"/>
                <a:gd name="T6" fmla="*/ 19 w 84"/>
                <a:gd name="T7" fmla="*/ 10 h 97"/>
                <a:gd name="T8" fmla="*/ 18 w 84"/>
                <a:gd name="T9" fmla="*/ 8 h 97"/>
                <a:gd name="T10" fmla="*/ 18 w 84"/>
                <a:gd name="T11" fmla="*/ 4 h 97"/>
                <a:gd name="T12" fmla="*/ 19 w 84"/>
                <a:gd name="T13" fmla="*/ 0 h 97"/>
                <a:gd name="T14" fmla="*/ 16 w 84"/>
                <a:gd name="T15" fmla="*/ 1 h 97"/>
                <a:gd name="T16" fmla="*/ 13 w 84"/>
                <a:gd name="T17" fmla="*/ 2 h 97"/>
                <a:gd name="T18" fmla="*/ 10 w 84"/>
                <a:gd name="T19" fmla="*/ 4 h 97"/>
                <a:gd name="T20" fmla="*/ 7 w 84"/>
                <a:gd name="T21" fmla="*/ 6 h 97"/>
                <a:gd name="T22" fmla="*/ 4 w 84"/>
                <a:gd name="T23" fmla="*/ 8 h 97"/>
                <a:gd name="T24" fmla="*/ 2 w 84"/>
                <a:gd name="T25" fmla="*/ 11 h 97"/>
                <a:gd name="T26" fmla="*/ 1 w 84"/>
                <a:gd name="T27" fmla="*/ 12 h 97"/>
                <a:gd name="T28" fmla="*/ 0 w 84"/>
                <a:gd name="T29" fmla="*/ 13 h 97"/>
                <a:gd name="T30" fmla="*/ 0 w 84"/>
                <a:gd name="T31" fmla="*/ 15 h 97"/>
                <a:gd name="T32" fmla="*/ 0 w 84"/>
                <a:gd name="T33" fmla="*/ 16 h 97"/>
                <a:gd name="T34" fmla="*/ 0 w 84"/>
                <a:gd name="T35" fmla="*/ 18 h 97"/>
                <a:gd name="T36" fmla="*/ 0 w 84"/>
                <a:gd name="T37" fmla="*/ 20 h 97"/>
                <a:gd name="T38" fmla="*/ 1 w 84"/>
                <a:gd name="T39" fmla="*/ 21 h 97"/>
                <a:gd name="T40" fmla="*/ 2 w 84"/>
                <a:gd name="T41" fmla="*/ 22 h 97"/>
                <a:gd name="T42" fmla="*/ 4 w 84"/>
                <a:gd name="T43" fmla="*/ 24 h 97"/>
                <a:gd name="T44" fmla="*/ 5 w 84"/>
                <a:gd name="T45" fmla="*/ 25 h 97"/>
                <a:gd name="T46" fmla="*/ 7 w 84"/>
                <a:gd name="T47" fmla="*/ 26 h 97"/>
                <a:gd name="T48" fmla="*/ 9 w 84"/>
                <a:gd name="T49" fmla="*/ 27 h 97"/>
                <a:gd name="T50" fmla="*/ 13 w 84"/>
                <a:gd name="T51" fmla="*/ 28 h 97"/>
                <a:gd name="T52" fmla="*/ 17 w 84"/>
                <a:gd name="T53" fmla="*/ 28 h 97"/>
                <a:gd name="T54" fmla="*/ 22 w 84"/>
                <a:gd name="T55" fmla="*/ 28 h 97"/>
                <a:gd name="T56" fmla="*/ 26 w 84"/>
                <a:gd name="T57" fmla="*/ 29 h 97"/>
                <a:gd name="T58" fmla="*/ 26 w 84"/>
                <a:gd name="T59" fmla="*/ 18 h 97"/>
                <a:gd name="T60" fmla="*/ 24 w 84"/>
                <a:gd name="T61" fmla="*/ 15 h 97"/>
                <a:gd name="T62" fmla="*/ 22 w 84"/>
                <a:gd name="T63" fmla="*/ 13 h 9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4"/>
                <a:gd name="T97" fmla="*/ 0 h 97"/>
                <a:gd name="T98" fmla="*/ 84 w 84"/>
                <a:gd name="T99" fmla="*/ 97 h 9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4" h="97">
                  <a:moveTo>
                    <a:pt x="72" y="42"/>
                  </a:moveTo>
                  <a:lnTo>
                    <a:pt x="67" y="41"/>
                  </a:lnTo>
                  <a:lnTo>
                    <a:pt x="63" y="38"/>
                  </a:lnTo>
                  <a:lnTo>
                    <a:pt x="60" y="34"/>
                  </a:lnTo>
                  <a:lnTo>
                    <a:pt x="59" y="27"/>
                  </a:lnTo>
                  <a:lnTo>
                    <a:pt x="59" y="14"/>
                  </a:lnTo>
                  <a:lnTo>
                    <a:pt x="60" y="0"/>
                  </a:lnTo>
                  <a:lnTo>
                    <a:pt x="52" y="3"/>
                  </a:lnTo>
                  <a:lnTo>
                    <a:pt x="43" y="7"/>
                  </a:lnTo>
                  <a:lnTo>
                    <a:pt x="33" y="13"/>
                  </a:lnTo>
                  <a:lnTo>
                    <a:pt x="23" y="21"/>
                  </a:lnTo>
                  <a:lnTo>
                    <a:pt x="13" y="27"/>
                  </a:lnTo>
                  <a:lnTo>
                    <a:pt x="7" y="37"/>
                  </a:lnTo>
                  <a:lnTo>
                    <a:pt x="4" y="41"/>
                  </a:lnTo>
                  <a:lnTo>
                    <a:pt x="1" y="45"/>
                  </a:lnTo>
                  <a:lnTo>
                    <a:pt x="0" y="50"/>
                  </a:lnTo>
                  <a:lnTo>
                    <a:pt x="0" y="54"/>
                  </a:lnTo>
                  <a:lnTo>
                    <a:pt x="0" y="61"/>
                  </a:lnTo>
                  <a:lnTo>
                    <a:pt x="1" y="66"/>
                  </a:lnTo>
                  <a:lnTo>
                    <a:pt x="4" y="71"/>
                  </a:lnTo>
                  <a:lnTo>
                    <a:pt x="8" y="75"/>
                  </a:lnTo>
                  <a:lnTo>
                    <a:pt x="12" y="79"/>
                  </a:lnTo>
                  <a:lnTo>
                    <a:pt x="17" y="83"/>
                  </a:lnTo>
                  <a:lnTo>
                    <a:pt x="23" y="86"/>
                  </a:lnTo>
                  <a:lnTo>
                    <a:pt x="28" y="89"/>
                  </a:lnTo>
                  <a:lnTo>
                    <a:pt x="41" y="93"/>
                  </a:lnTo>
                  <a:lnTo>
                    <a:pt x="56" y="95"/>
                  </a:lnTo>
                  <a:lnTo>
                    <a:pt x="71" y="95"/>
                  </a:lnTo>
                  <a:lnTo>
                    <a:pt x="84" y="97"/>
                  </a:lnTo>
                  <a:lnTo>
                    <a:pt x="84" y="61"/>
                  </a:lnTo>
                  <a:lnTo>
                    <a:pt x="79" y="51"/>
                  </a:lnTo>
                  <a:lnTo>
                    <a:pt x="72" y="4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latin typeface="Arial Обычный" charset="0"/>
              </a:endParaRPr>
            </a:p>
          </p:txBody>
        </p:sp>
        <p:sp>
          <p:nvSpPr>
            <p:cNvPr id="20" name="Freeform 138">
              <a:extLst>
                <a:ext uri="{FF2B5EF4-FFF2-40B4-BE49-F238E27FC236}">
                  <a16:creationId xmlns:a16="http://schemas.microsoft.com/office/drawing/2014/main" id="{ED291E6E-A372-44A4-8DD2-C737C88A8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" y="2283"/>
              <a:ext cx="626" cy="837"/>
            </a:xfrm>
            <a:custGeom>
              <a:avLst/>
              <a:gdLst>
                <a:gd name="T0" fmla="*/ 34 w 2047"/>
                <a:gd name="T1" fmla="*/ 294 h 2740"/>
                <a:gd name="T2" fmla="*/ 13 w 2047"/>
                <a:gd name="T3" fmla="*/ 315 h 2740"/>
                <a:gd name="T4" fmla="*/ 14 w 2047"/>
                <a:gd name="T5" fmla="*/ 338 h 2740"/>
                <a:gd name="T6" fmla="*/ 6 w 2047"/>
                <a:gd name="T7" fmla="*/ 370 h 2740"/>
                <a:gd name="T8" fmla="*/ 15 w 2047"/>
                <a:gd name="T9" fmla="*/ 401 h 2740"/>
                <a:gd name="T10" fmla="*/ 31 w 2047"/>
                <a:gd name="T11" fmla="*/ 432 h 2740"/>
                <a:gd name="T12" fmla="*/ 91 w 2047"/>
                <a:gd name="T13" fmla="*/ 459 h 2740"/>
                <a:gd name="T14" fmla="*/ 114 w 2047"/>
                <a:gd name="T15" fmla="*/ 499 h 2740"/>
                <a:gd name="T16" fmla="*/ 100 w 2047"/>
                <a:gd name="T17" fmla="*/ 547 h 2740"/>
                <a:gd name="T18" fmla="*/ 68 w 2047"/>
                <a:gd name="T19" fmla="*/ 602 h 2740"/>
                <a:gd name="T20" fmla="*/ 57 w 2047"/>
                <a:gd name="T21" fmla="*/ 629 h 2740"/>
                <a:gd name="T22" fmla="*/ 72 w 2047"/>
                <a:gd name="T23" fmla="*/ 674 h 2740"/>
                <a:gd name="T24" fmla="*/ 96 w 2047"/>
                <a:gd name="T25" fmla="*/ 733 h 2740"/>
                <a:gd name="T26" fmla="*/ 127 w 2047"/>
                <a:gd name="T27" fmla="*/ 708 h 2740"/>
                <a:gd name="T28" fmla="*/ 143 w 2047"/>
                <a:gd name="T29" fmla="*/ 693 h 2740"/>
                <a:gd name="T30" fmla="*/ 157 w 2047"/>
                <a:gd name="T31" fmla="*/ 687 h 2740"/>
                <a:gd name="T32" fmla="*/ 195 w 2047"/>
                <a:gd name="T33" fmla="*/ 700 h 2740"/>
                <a:gd name="T34" fmla="*/ 228 w 2047"/>
                <a:gd name="T35" fmla="*/ 705 h 2740"/>
                <a:gd name="T36" fmla="*/ 228 w 2047"/>
                <a:gd name="T37" fmla="*/ 755 h 2740"/>
                <a:gd name="T38" fmla="*/ 226 w 2047"/>
                <a:gd name="T39" fmla="*/ 794 h 2740"/>
                <a:gd name="T40" fmla="*/ 287 w 2047"/>
                <a:gd name="T41" fmla="*/ 813 h 2740"/>
                <a:gd name="T42" fmla="*/ 331 w 2047"/>
                <a:gd name="T43" fmla="*/ 793 h 2740"/>
                <a:gd name="T44" fmla="*/ 376 w 2047"/>
                <a:gd name="T45" fmla="*/ 777 h 2740"/>
                <a:gd name="T46" fmla="*/ 475 w 2047"/>
                <a:gd name="T47" fmla="*/ 778 h 2740"/>
                <a:gd name="T48" fmla="*/ 516 w 2047"/>
                <a:gd name="T49" fmla="*/ 811 h 2740"/>
                <a:gd name="T50" fmla="*/ 539 w 2047"/>
                <a:gd name="T51" fmla="*/ 802 h 2740"/>
                <a:gd name="T52" fmla="*/ 590 w 2047"/>
                <a:gd name="T53" fmla="*/ 837 h 2740"/>
                <a:gd name="T54" fmla="*/ 606 w 2047"/>
                <a:gd name="T55" fmla="*/ 811 h 2740"/>
                <a:gd name="T56" fmla="*/ 611 w 2047"/>
                <a:gd name="T57" fmla="*/ 781 h 2740"/>
                <a:gd name="T58" fmla="*/ 590 w 2047"/>
                <a:gd name="T59" fmla="*/ 754 h 2740"/>
                <a:gd name="T60" fmla="*/ 609 w 2047"/>
                <a:gd name="T61" fmla="*/ 720 h 2740"/>
                <a:gd name="T62" fmla="*/ 562 w 2047"/>
                <a:gd name="T63" fmla="*/ 673 h 2740"/>
                <a:gd name="T64" fmla="*/ 568 w 2047"/>
                <a:gd name="T65" fmla="*/ 634 h 2740"/>
                <a:gd name="T66" fmla="*/ 587 w 2047"/>
                <a:gd name="T67" fmla="*/ 605 h 2740"/>
                <a:gd name="T68" fmla="*/ 602 w 2047"/>
                <a:gd name="T69" fmla="*/ 574 h 2740"/>
                <a:gd name="T70" fmla="*/ 599 w 2047"/>
                <a:gd name="T71" fmla="*/ 547 h 2740"/>
                <a:gd name="T72" fmla="*/ 604 w 2047"/>
                <a:gd name="T73" fmla="*/ 517 h 2740"/>
                <a:gd name="T74" fmla="*/ 583 w 2047"/>
                <a:gd name="T75" fmla="*/ 481 h 2740"/>
                <a:gd name="T76" fmla="*/ 590 w 2047"/>
                <a:gd name="T77" fmla="*/ 455 h 2740"/>
                <a:gd name="T78" fmla="*/ 585 w 2047"/>
                <a:gd name="T79" fmla="*/ 424 h 2740"/>
                <a:gd name="T80" fmla="*/ 625 w 2047"/>
                <a:gd name="T81" fmla="*/ 401 h 2740"/>
                <a:gd name="T82" fmla="*/ 584 w 2047"/>
                <a:gd name="T83" fmla="*/ 387 h 2740"/>
                <a:gd name="T84" fmla="*/ 541 w 2047"/>
                <a:gd name="T85" fmla="*/ 359 h 2740"/>
                <a:gd name="T86" fmla="*/ 557 w 2047"/>
                <a:gd name="T87" fmla="*/ 312 h 2740"/>
                <a:gd name="T88" fmla="*/ 530 w 2047"/>
                <a:gd name="T89" fmla="*/ 265 h 2740"/>
                <a:gd name="T90" fmla="*/ 525 w 2047"/>
                <a:gd name="T91" fmla="*/ 223 h 2740"/>
                <a:gd name="T92" fmla="*/ 495 w 2047"/>
                <a:gd name="T93" fmla="*/ 202 h 2740"/>
                <a:gd name="T94" fmla="*/ 523 w 2047"/>
                <a:gd name="T95" fmla="*/ 167 h 2740"/>
                <a:gd name="T96" fmla="*/ 491 w 2047"/>
                <a:gd name="T97" fmla="*/ 38 h 2740"/>
                <a:gd name="T98" fmla="*/ 457 w 2047"/>
                <a:gd name="T99" fmla="*/ 20 h 2740"/>
                <a:gd name="T100" fmla="*/ 431 w 2047"/>
                <a:gd name="T101" fmla="*/ 15 h 2740"/>
                <a:gd name="T102" fmla="*/ 410 w 2047"/>
                <a:gd name="T103" fmla="*/ 31 h 2740"/>
                <a:gd name="T104" fmla="*/ 343 w 2047"/>
                <a:gd name="T105" fmla="*/ 18 h 2740"/>
                <a:gd name="T106" fmla="*/ 315 w 2047"/>
                <a:gd name="T107" fmla="*/ 22 h 2740"/>
                <a:gd name="T108" fmla="*/ 288 w 2047"/>
                <a:gd name="T109" fmla="*/ 5 h 2740"/>
                <a:gd name="T110" fmla="*/ 269 w 2047"/>
                <a:gd name="T111" fmla="*/ 22 h 2740"/>
                <a:gd name="T112" fmla="*/ 227 w 2047"/>
                <a:gd name="T113" fmla="*/ 31 h 2740"/>
                <a:gd name="T114" fmla="*/ 169 w 2047"/>
                <a:gd name="T115" fmla="*/ 90 h 2740"/>
                <a:gd name="T116" fmla="*/ 135 w 2047"/>
                <a:gd name="T117" fmla="*/ 138 h 2740"/>
                <a:gd name="T118" fmla="*/ 99 w 2047"/>
                <a:gd name="T119" fmla="*/ 185 h 274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047"/>
                <a:gd name="T181" fmla="*/ 0 h 2740"/>
                <a:gd name="T182" fmla="*/ 2047 w 2047"/>
                <a:gd name="T183" fmla="*/ 2740 h 274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047" h="2740">
                  <a:moveTo>
                    <a:pt x="271" y="686"/>
                  </a:moveTo>
                  <a:lnTo>
                    <a:pt x="251" y="725"/>
                  </a:lnTo>
                  <a:lnTo>
                    <a:pt x="230" y="760"/>
                  </a:lnTo>
                  <a:lnTo>
                    <a:pt x="210" y="792"/>
                  </a:lnTo>
                  <a:lnTo>
                    <a:pt x="188" y="822"/>
                  </a:lnTo>
                  <a:lnTo>
                    <a:pt x="168" y="853"/>
                  </a:lnTo>
                  <a:lnTo>
                    <a:pt x="150" y="885"/>
                  </a:lnTo>
                  <a:lnTo>
                    <a:pt x="140" y="901"/>
                  </a:lnTo>
                  <a:lnTo>
                    <a:pt x="131" y="919"/>
                  </a:lnTo>
                  <a:lnTo>
                    <a:pt x="123" y="938"/>
                  </a:lnTo>
                  <a:lnTo>
                    <a:pt x="115" y="957"/>
                  </a:lnTo>
                  <a:lnTo>
                    <a:pt x="112" y="962"/>
                  </a:lnTo>
                  <a:lnTo>
                    <a:pt x="108" y="967"/>
                  </a:lnTo>
                  <a:lnTo>
                    <a:pt x="103" y="971"/>
                  </a:lnTo>
                  <a:lnTo>
                    <a:pt x="99" y="974"/>
                  </a:lnTo>
                  <a:lnTo>
                    <a:pt x="87" y="981"/>
                  </a:lnTo>
                  <a:lnTo>
                    <a:pt x="74" y="986"/>
                  </a:lnTo>
                  <a:lnTo>
                    <a:pt x="62" y="991"/>
                  </a:lnTo>
                  <a:lnTo>
                    <a:pt x="52" y="999"/>
                  </a:lnTo>
                  <a:lnTo>
                    <a:pt x="48" y="1005"/>
                  </a:lnTo>
                  <a:lnTo>
                    <a:pt x="46" y="1010"/>
                  </a:lnTo>
                  <a:lnTo>
                    <a:pt x="43" y="1015"/>
                  </a:lnTo>
                  <a:lnTo>
                    <a:pt x="43" y="1023"/>
                  </a:lnTo>
                  <a:lnTo>
                    <a:pt x="43" y="1030"/>
                  </a:lnTo>
                  <a:lnTo>
                    <a:pt x="46" y="1035"/>
                  </a:lnTo>
                  <a:lnTo>
                    <a:pt x="50" y="1041"/>
                  </a:lnTo>
                  <a:lnTo>
                    <a:pt x="55" y="1045"/>
                  </a:lnTo>
                  <a:lnTo>
                    <a:pt x="59" y="1050"/>
                  </a:lnTo>
                  <a:lnTo>
                    <a:pt x="63" y="1057"/>
                  </a:lnTo>
                  <a:lnTo>
                    <a:pt x="66" y="1063"/>
                  </a:lnTo>
                  <a:lnTo>
                    <a:pt x="67" y="1071"/>
                  </a:lnTo>
                  <a:lnTo>
                    <a:pt x="66" y="1078"/>
                  </a:lnTo>
                  <a:lnTo>
                    <a:pt x="64" y="1085"/>
                  </a:lnTo>
                  <a:lnTo>
                    <a:pt x="60" y="1090"/>
                  </a:lnTo>
                  <a:lnTo>
                    <a:pt x="56" y="1095"/>
                  </a:lnTo>
                  <a:lnTo>
                    <a:pt x="46" y="1106"/>
                  </a:lnTo>
                  <a:lnTo>
                    <a:pt x="34" y="1115"/>
                  </a:lnTo>
                  <a:lnTo>
                    <a:pt x="22" y="1127"/>
                  </a:lnTo>
                  <a:lnTo>
                    <a:pt x="11" y="1141"/>
                  </a:lnTo>
                  <a:lnTo>
                    <a:pt x="7" y="1147"/>
                  </a:lnTo>
                  <a:lnTo>
                    <a:pt x="3" y="1155"/>
                  </a:lnTo>
                  <a:lnTo>
                    <a:pt x="2" y="1165"/>
                  </a:lnTo>
                  <a:lnTo>
                    <a:pt x="0" y="1174"/>
                  </a:lnTo>
                  <a:lnTo>
                    <a:pt x="2" y="1182"/>
                  </a:lnTo>
                  <a:lnTo>
                    <a:pt x="3" y="1190"/>
                  </a:lnTo>
                  <a:lnTo>
                    <a:pt x="6" y="1197"/>
                  </a:lnTo>
                  <a:lnTo>
                    <a:pt x="10" y="1202"/>
                  </a:lnTo>
                  <a:lnTo>
                    <a:pt x="19" y="1211"/>
                  </a:lnTo>
                  <a:lnTo>
                    <a:pt x="31" y="1218"/>
                  </a:lnTo>
                  <a:lnTo>
                    <a:pt x="42" y="1226"/>
                  </a:lnTo>
                  <a:lnTo>
                    <a:pt x="51" y="1234"/>
                  </a:lnTo>
                  <a:lnTo>
                    <a:pt x="55" y="1239"/>
                  </a:lnTo>
                  <a:lnTo>
                    <a:pt x="58" y="1245"/>
                  </a:lnTo>
                  <a:lnTo>
                    <a:pt x="60" y="1251"/>
                  </a:lnTo>
                  <a:lnTo>
                    <a:pt x="60" y="1258"/>
                  </a:lnTo>
                  <a:lnTo>
                    <a:pt x="60" y="1271"/>
                  </a:lnTo>
                  <a:lnTo>
                    <a:pt x="58" y="1282"/>
                  </a:lnTo>
                  <a:lnTo>
                    <a:pt x="55" y="1293"/>
                  </a:lnTo>
                  <a:lnTo>
                    <a:pt x="51" y="1303"/>
                  </a:lnTo>
                  <a:lnTo>
                    <a:pt x="48" y="1314"/>
                  </a:lnTo>
                  <a:lnTo>
                    <a:pt x="46" y="1325"/>
                  </a:lnTo>
                  <a:lnTo>
                    <a:pt x="43" y="1335"/>
                  </a:lnTo>
                  <a:lnTo>
                    <a:pt x="43" y="1349"/>
                  </a:lnTo>
                  <a:lnTo>
                    <a:pt x="43" y="1358"/>
                  </a:lnTo>
                  <a:lnTo>
                    <a:pt x="46" y="1367"/>
                  </a:lnTo>
                  <a:lnTo>
                    <a:pt x="50" y="1375"/>
                  </a:lnTo>
                  <a:lnTo>
                    <a:pt x="55" y="1383"/>
                  </a:lnTo>
                  <a:lnTo>
                    <a:pt x="62" y="1390"/>
                  </a:lnTo>
                  <a:lnTo>
                    <a:pt x="68" y="1395"/>
                  </a:lnTo>
                  <a:lnTo>
                    <a:pt x="76" y="1401"/>
                  </a:lnTo>
                  <a:lnTo>
                    <a:pt x="86" y="1406"/>
                  </a:lnTo>
                  <a:lnTo>
                    <a:pt x="103" y="1414"/>
                  </a:lnTo>
                  <a:lnTo>
                    <a:pt x="122" y="1419"/>
                  </a:lnTo>
                  <a:lnTo>
                    <a:pt x="138" y="1425"/>
                  </a:lnTo>
                  <a:lnTo>
                    <a:pt x="151" y="1427"/>
                  </a:lnTo>
                  <a:lnTo>
                    <a:pt x="182" y="1437"/>
                  </a:lnTo>
                  <a:lnTo>
                    <a:pt x="211" y="1447"/>
                  </a:lnTo>
                  <a:lnTo>
                    <a:pt x="224" y="1454"/>
                  </a:lnTo>
                  <a:lnTo>
                    <a:pt x="238" y="1461"/>
                  </a:lnTo>
                  <a:lnTo>
                    <a:pt x="251" y="1469"/>
                  </a:lnTo>
                  <a:lnTo>
                    <a:pt x="263" y="1475"/>
                  </a:lnTo>
                  <a:lnTo>
                    <a:pt x="275" y="1485"/>
                  </a:lnTo>
                  <a:lnTo>
                    <a:pt x="287" y="1494"/>
                  </a:lnTo>
                  <a:lnTo>
                    <a:pt x="298" y="1503"/>
                  </a:lnTo>
                  <a:lnTo>
                    <a:pt x="307" y="1514"/>
                  </a:lnTo>
                  <a:lnTo>
                    <a:pt x="318" y="1526"/>
                  </a:lnTo>
                  <a:lnTo>
                    <a:pt x="327" y="1538"/>
                  </a:lnTo>
                  <a:lnTo>
                    <a:pt x="335" y="1551"/>
                  </a:lnTo>
                  <a:lnTo>
                    <a:pt x="344" y="1566"/>
                  </a:lnTo>
                  <a:lnTo>
                    <a:pt x="354" y="1580"/>
                  </a:lnTo>
                  <a:lnTo>
                    <a:pt x="363" y="1592"/>
                  </a:lnTo>
                  <a:lnTo>
                    <a:pt x="367" y="1598"/>
                  </a:lnTo>
                  <a:lnTo>
                    <a:pt x="371" y="1604"/>
                  </a:lnTo>
                  <a:lnTo>
                    <a:pt x="374" y="1611"/>
                  </a:lnTo>
                  <a:lnTo>
                    <a:pt x="374" y="1619"/>
                  </a:lnTo>
                  <a:lnTo>
                    <a:pt x="372" y="1632"/>
                  </a:lnTo>
                  <a:lnTo>
                    <a:pt x="368" y="1644"/>
                  </a:lnTo>
                  <a:lnTo>
                    <a:pt x="363" y="1656"/>
                  </a:lnTo>
                  <a:lnTo>
                    <a:pt x="358" y="1667"/>
                  </a:lnTo>
                  <a:lnTo>
                    <a:pt x="343" y="1688"/>
                  </a:lnTo>
                  <a:lnTo>
                    <a:pt x="332" y="1710"/>
                  </a:lnTo>
                  <a:lnTo>
                    <a:pt x="328" y="1722"/>
                  </a:lnTo>
                  <a:lnTo>
                    <a:pt x="327" y="1732"/>
                  </a:lnTo>
                  <a:lnTo>
                    <a:pt x="327" y="1744"/>
                  </a:lnTo>
                  <a:lnTo>
                    <a:pt x="328" y="1756"/>
                  </a:lnTo>
                  <a:lnTo>
                    <a:pt x="330" y="1768"/>
                  </a:lnTo>
                  <a:lnTo>
                    <a:pt x="330" y="1780"/>
                  </a:lnTo>
                  <a:lnTo>
                    <a:pt x="328" y="1792"/>
                  </a:lnTo>
                  <a:lnTo>
                    <a:pt x="326" y="1806"/>
                  </a:lnTo>
                  <a:lnTo>
                    <a:pt x="311" y="1835"/>
                  </a:lnTo>
                  <a:lnTo>
                    <a:pt x="288" y="1871"/>
                  </a:lnTo>
                  <a:lnTo>
                    <a:pt x="276" y="1890"/>
                  </a:lnTo>
                  <a:lnTo>
                    <a:pt x="266" y="1910"/>
                  </a:lnTo>
                  <a:lnTo>
                    <a:pt x="255" y="1928"/>
                  </a:lnTo>
                  <a:lnTo>
                    <a:pt x="247" y="1944"/>
                  </a:lnTo>
                  <a:lnTo>
                    <a:pt x="244" y="1951"/>
                  </a:lnTo>
                  <a:lnTo>
                    <a:pt x="242" y="1956"/>
                  </a:lnTo>
                  <a:lnTo>
                    <a:pt x="236" y="1960"/>
                  </a:lnTo>
                  <a:lnTo>
                    <a:pt x="232" y="1964"/>
                  </a:lnTo>
                  <a:lnTo>
                    <a:pt x="222" y="1971"/>
                  </a:lnTo>
                  <a:lnTo>
                    <a:pt x="210" y="1978"/>
                  </a:lnTo>
                  <a:lnTo>
                    <a:pt x="204" y="1982"/>
                  </a:lnTo>
                  <a:lnTo>
                    <a:pt x="199" y="1986"/>
                  </a:lnTo>
                  <a:lnTo>
                    <a:pt x="194" y="1990"/>
                  </a:lnTo>
                  <a:lnTo>
                    <a:pt x="190" y="1995"/>
                  </a:lnTo>
                  <a:lnTo>
                    <a:pt x="186" y="2002"/>
                  </a:lnTo>
                  <a:lnTo>
                    <a:pt x="183" y="2010"/>
                  </a:lnTo>
                  <a:lnTo>
                    <a:pt x="182" y="2019"/>
                  </a:lnTo>
                  <a:lnTo>
                    <a:pt x="182" y="2030"/>
                  </a:lnTo>
                  <a:lnTo>
                    <a:pt x="182" y="2040"/>
                  </a:lnTo>
                  <a:lnTo>
                    <a:pt x="183" y="2050"/>
                  </a:lnTo>
                  <a:lnTo>
                    <a:pt x="186" y="2059"/>
                  </a:lnTo>
                  <a:lnTo>
                    <a:pt x="188" y="2067"/>
                  </a:lnTo>
                  <a:lnTo>
                    <a:pt x="195" y="2081"/>
                  </a:lnTo>
                  <a:lnTo>
                    <a:pt x="203" y="2095"/>
                  </a:lnTo>
                  <a:lnTo>
                    <a:pt x="212" y="2107"/>
                  </a:lnTo>
                  <a:lnTo>
                    <a:pt x="222" y="2119"/>
                  </a:lnTo>
                  <a:lnTo>
                    <a:pt x="230" y="2131"/>
                  </a:lnTo>
                  <a:lnTo>
                    <a:pt x="235" y="2143"/>
                  </a:lnTo>
                  <a:lnTo>
                    <a:pt x="239" y="2155"/>
                  </a:lnTo>
                  <a:lnTo>
                    <a:pt x="240" y="2165"/>
                  </a:lnTo>
                  <a:lnTo>
                    <a:pt x="240" y="2175"/>
                  </a:lnTo>
                  <a:lnTo>
                    <a:pt x="240" y="2185"/>
                  </a:lnTo>
                  <a:lnTo>
                    <a:pt x="236" y="2205"/>
                  </a:lnTo>
                  <a:lnTo>
                    <a:pt x="235" y="2228"/>
                  </a:lnTo>
                  <a:lnTo>
                    <a:pt x="240" y="2252"/>
                  </a:lnTo>
                  <a:lnTo>
                    <a:pt x="246" y="2280"/>
                  </a:lnTo>
                  <a:lnTo>
                    <a:pt x="254" y="2309"/>
                  </a:lnTo>
                  <a:lnTo>
                    <a:pt x="263" y="2337"/>
                  </a:lnTo>
                  <a:lnTo>
                    <a:pt x="268" y="2351"/>
                  </a:lnTo>
                  <a:lnTo>
                    <a:pt x="274" y="2363"/>
                  </a:lnTo>
                  <a:lnTo>
                    <a:pt x="280" y="2373"/>
                  </a:lnTo>
                  <a:lnTo>
                    <a:pt x="288" y="2384"/>
                  </a:lnTo>
                  <a:lnTo>
                    <a:pt x="296" y="2391"/>
                  </a:lnTo>
                  <a:lnTo>
                    <a:pt x="304" y="2397"/>
                  </a:lnTo>
                  <a:lnTo>
                    <a:pt x="315" y="2401"/>
                  </a:lnTo>
                  <a:lnTo>
                    <a:pt x="326" y="2403"/>
                  </a:lnTo>
                  <a:lnTo>
                    <a:pt x="334" y="2401"/>
                  </a:lnTo>
                  <a:lnTo>
                    <a:pt x="342" y="2400"/>
                  </a:lnTo>
                  <a:lnTo>
                    <a:pt x="350" y="2397"/>
                  </a:lnTo>
                  <a:lnTo>
                    <a:pt x="356" y="2393"/>
                  </a:lnTo>
                  <a:lnTo>
                    <a:pt x="364" y="2388"/>
                  </a:lnTo>
                  <a:lnTo>
                    <a:pt x="371" y="2383"/>
                  </a:lnTo>
                  <a:lnTo>
                    <a:pt x="379" y="2376"/>
                  </a:lnTo>
                  <a:lnTo>
                    <a:pt x="386" y="2369"/>
                  </a:lnTo>
                  <a:lnTo>
                    <a:pt x="398" y="2353"/>
                  </a:lnTo>
                  <a:lnTo>
                    <a:pt x="408" y="2336"/>
                  </a:lnTo>
                  <a:lnTo>
                    <a:pt x="416" y="2319"/>
                  </a:lnTo>
                  <a:lnTo>
                    <a:pt x="421" y="2300"/>
                  </a:lnTo>
                  <a:lnTo>
                    <a:pt x="435" y="2303"/>
                  </a:lnTo>
                  <a:lnTo>
                    <a:pt x="441" y="2305"/>
                  </a:lnTo>
                  <a:lnTo>
                    <a:pt x="445" y="2305"/>
                  </a:lnTo>
                  <a:lnTo>
                    <a:pt x="452" y="2305"/>
                  </a:lnTo>
                  <a:lnTo>
                    <a:pt x="456" y="2303"/>
                  </a:lnTo>
                  <a:lnTo>
                    <a:pt x="460" y="2300"/>
                  </a:lnTo>
                  <a:lnTo>
                    <a:pt x="463" y="2297"/>
                  </a:lnTo>
                  <a:lnTo>
                    <a:pt x="465" y="2293"/>
                  </a:lnTo>
                  <a:lnTo>
                    <a:pt x="469" y="2284"/>
                  </a:lnTo>
                  <a:lnTo>
                    <a:pt x="469" y="2276"/>
                  </a:lnTo>
                  <a:lnTo>
                    <a:pt x="469" y="2269"/>
                  </a:lnTo>
                  <a:lnTo>
                    <a:pt x="467" y="2263"/>
                  </a:lnTo>
                  <a:lnTo>
                    <a:pt x="464" y="2257"/>
                  </a:lnTo>
                  <a:lnTo>
                    <a:pt x="461" y="2252"/>
                  </a:lnTo>
                  <a:lnTo>
                    <a:pt x="457" y="2245"/>
                  </a:lnTo>
                  <a:lnTo>
                    <a:pt x="455" y="2240"/>
                  </a:lnTo>
                  <a:lnTo>
                    <a:pt x="452" y="2235"/>
                  </a:lnTo>
                  <a:lnTo>
                    <a:pt x="452" y="2228"/>
                  </a:lnTo>
                  <a:lnTo>
                    <a:pt x="488" y="2228"/>
                  </a:lnTo>
                  <a:lnTo>
                    <a:pt x="496" y="2232"/>
                  </a:lnTo>
                  <a:lnTo>
                    <a:pt x="503" y="2236"/>
                  </a:lnTo>
                  <a:lnTo>
                    <a:pt x="508" y="2241"/>
                  </a:lnTo>
                  <a:lnTo>
                    <a:pt x="515" y="2248"/>
                  </a:lnTo>
                  <a:lnTo>
                    <a:pt x="524" y="2260"/>
                  </a:lnTo>
                  <a:lnTo>
                    <a:pt x="533" y="2273"/>
                  </a:lnTo>
                  <a:lnTo>
                    <a:pt x="544" y="2285"/>
                  </a:lnTo>
                  <a:lnTo>
                    <a:pt x="555" y="2296"/>
                  </a:lnTo>
                  <a:lnTo>
                    <a:pt x="561" y="2300"/>
                  </a:lnTo>
                  <a:lnTo>
                    <a:pt x="568" y="2303"/>
                  </a:lnTo>
                  <a:lnTo>
                    <a:pt x="576" y="2305"/>
                  </a:lnTo>
                  <a:lnTo>
                    <a:pt x="584" y="2305"/>
                  </a:lnTo>
                  <a:lnTo>
                    <a:pt x="601" y="2304"/>
                  </a:lnTo>
                  <a:lnTo>
                    <a:pt x="615" y="2301"/>
                  </a:lnTo>
                  <a:lnTo>
                    <a:pt x="627" y="2296"/>
                  </a:lnTo>
                  <a:lnTo>
                    <a:pt x="637" y="2291"/>
                  </a:lnTo>
                  <a:lnTo>
                    <a:pt x="648" y="2285"/>
                  </a:lnTo>
                  <a:lnTo>
                    <a:pt x="660" y="2280"/>
                  </a:lnTo>
                  <a:lnTo>
                    <a:pt x="672" y="2277"/>
                  </a:lnTo>
                  <a:lnTo>
                    <a:pt x="687" y="2276"/>
                  </a:lnTo>
                  <a:lnTo>
                    <a:pt x="696" y="2276"/>
                  </a:lnTo>
                  <a:lnTo>
                    <a:pt x="705" y="2277"/>
                  </a:lnTo>
                  <a:lnTo>
                    <a:pt x="715" y="2280"/>
                  </a:lnTo>
                  <a:lnTo>
                    <a:pt x="721" y="2284"/>
                  </a:lnTo>
                  <a:lnTo>
                    <a:pt x="729" y="2288"/>
                  </a:lnTo>
                  <a:lnTo>
                    <a:pt x="736" y="2293"/>
                  </a:lnTo>
                  <a:lnTo>
                    <a:pt x="741" y="2300"/>
                  </a:lnTo>
                  <a:lnTo>
                    <a:pt x="747" y="2307"/>
                  </a:lnTo>
                  <a:lnTo>
                    <a:pt x="751" y="2313"/>
                  </a:lnTo>
                  <a:lnTo>
                    <a:pt x="755" y="2321"/>
                  </a:lnTo>
                  <a:lnTo>
                    <a:pt x="757" y="2331"/>
                  </a:lnTo>
                  <a:lnTo>
                    <a:pt x="760" y="2339"/>
                  </a:lnTo>
                  <a:lnTo>
                    <a:pt x="764" y="2359"/>
                  </a:lnTo>
                  <a:lnTo>
                    <a:pt x="765" y="2379"/>
                  </a:lnTo>
                  <a:lnTo>
                    <a:pt x="764" y="2393"/>
                  </a:lnTo>
                  <a:lnTo>
                    <a:pt x="764" y="2407"/>
                  </a:lnTo>
                  <a:lnTo>
                    <a:pt x="761" y="2420"/>
                  </a:lnTo>
                  <a:lnTo>
                    <a:pt x="760" y="2432"/>
                  </a:lnTo>
                  <a:lnTo>
                    <a:pt x="753" y="2452"/>
                  </a:lnTo>
                  <a:lnTo>
                    <a:pt x="747" y="2472"/>
                  </a:lnTo>
                  <a:lnTo>
                    <a:pt x="740" y="2489"/>
                  </a:lnTo>
                  <a:lnTo>
                    <a:pt x="735" y="2507"/>
                  </a:lnTo>
                  <a:lnTo>
                    <a:pt x="732" y="2516"/>
                  </a:lnTo>
                  <a:lnTo>
                    <a:pt x="731" y="2525"/>
                  </a:lnTo>
                  <a:lnTo>
                    <a:pt x="729" y="2536"/>
                  </a:lnTo>
                  <a:lnTo>
                    <a:pt x="729" y="2547"/>
                  </a:lnTo>
                  <a:lnTo>
                    <a:pt x="729" y="2557"/>
                  </a:lnTo>
                  <a:lnTo>
                    <a:pt x="731" y="2567"/>
                  </a:lnTo>
                  <a:lnTo>
                    <a:pt x="732" y="2576"/>
                  </a:lnTo>
                  <a:lnTo>
                    <a:pt x="733" y="2584"/>
                  </a:lnTo>
                  <a:lnTo>
                    <a:pt x="736" y="2592"/>
                  </a:lnTo>
                  <a:lnTo>
                    <a:pt x="740" y="2600"/>
                  </a:lnTo>
                  <a:lnTo>
                    <a:pt x="743" y="2607"/>
                  </a:lnTo>
                  <a:lnTo>
                    <a:pt x="748" y="2613"/>
                  </a:lnTo>
                  <a:lnTo>
                    <a:pt x="757" y="2624"/>
                  </a:lnTo>
                  <a:lnTo>
                    <a:pt x="768" y="2633"/>
                  </a:lnTo>
                  <a:lnTo>
                    <a:pt x="781" y="2641"/>
                  </a:lnTo>
                  <a:lnTo>
                    <a:pt x="796" y="2647"/>
                  </a:lnTo>
                  <a:lnTo>
                    <a:pt x="812" y="2652"/>
                  </a:lnTo>
                  <a:lnTo>
                    <a:pt x="828" y="2655"/>
                  </a:lnTo>
                  <a:lnTo>
                    <a:pt x="845" y="2657"/>
                  </a:lnTo>
                  <a:lnTo>
                    <a:pt x="864" y="2660"/>
                  </a:lnTo>
                  <a:lnTo>
                    <a:pt x="901" y="2661"/>
                  </a:lnTo>
                  <a:lnTo>
                    <a:pt x="940" y="2661"/>
                  </a:lnTo>
                  <a:lnTo>
                    <a:pt x="949" y="2661"/>
                  </a:lnTo>
                  <a:lnTo>
                    <a:pt x="959" y="2660"/>
                  </a:lnTo>
                  <a:lnTo>
                    <a:pt x="967" y="2659"/>
                  </a:lnTo>
                  <a:lnTo>
                    <a:pt x="973" y="2656"/>
                  </a:lnTo>
                  <a:lnTo>
                    <a:pt x="985" y="2651"/>
                  </a:lnTo>
                  <a:lnTo>
                    <a:pt x="996" y="2644"/>
                  </a:lnTo>
                  <a:lnTo>
                    <a:pt x="1013" y="2628"/>
                  </a:lnTo>
                  <a:lnTo>
                    <a:pt x="1031" y="2613"/>
                  </a:lnTo>
                  <a:lnTo>
                    <a:pt x="1044" y="2605"/>
                  </a:lnTo>
                  <a:lnTo>
                    <a:pt x="1056" y="2601"/>
                  </a:lnTo>
                  <a:lnTo>
                    <a:pt x="1069" y="2599"/>
                  </a:lnTo>
                  <a:lnTo>
                    <a:pt x="1083" y="2596"/>
                  </a:lnTo>
                  <a:lnTo>
                    <a:pt x="1097" y="2596"/>
                  </a:lnTo>
                  <a:lnTo>
                    <a:pt x="1112" y="2595"/>
                  </a:lnTo>
                  <a:lnTo>
                    <a:pt x="1127" y="2592"/>
                  </a:lnTo>
                  <a:lnTo>
                    <a:pt x="1144" y="2589"/>
                  </a:lnTo>
                  <a:lnTo>
                    <a:pt x="1156" y="2587"/>
                  </a:lnTo>
                  <a:lnTo>
                    <a:pt x="1167" y="2584"/>
                  </a:lnTo>
                  <a:lnTo>
                    <a:pt x="1177" y="2580"/>
                  </a:lnTo>
                  <a:lnTo>
                    <a:pt x="1188" y="2575"/>
                  </a:lnTo>
                  <a:lnTo>
                    <a:pt x="1198" y="2568"/>
                  </a:lnTo>
                  <a:lnTo>
                    <a:pt x="1209" y="2561"/>
                  </a:lnTo>
                  <a:lnTo>
                    <a:pt x="1218" y="2553"/>
                  </a:lnTo>
                  <a:lnTo>
                    <a:pt x="1228" y="2544"/>
                  </a:lnTo>
                  <a:lnTo>
                    <a:pt x="1246" y="2527"/>
                  </a:lnTo>
                  <a:lnTo>
                    <a:pt x="1262" y="2507"/>
                  </a:lnTo>
                  <a:lnTo>
                    <a:pt x="1277" y="2487"/>
                  </a:lnTo>
                  <a:lnTo>
                    <a:pt x="1289" y="2468"/>
                  </a:lnTo>
                  <a:lnTo>
                    <a:pt x="1310" y="2480"/>
                  </a:lnTo>
                  <a:lnTo>
                    <a:pt x="1333" y="2491"/>
                  </a:lnTo>
                  <a:lnTo>
                    <a:pt x="1357" y="2500"/>
                  </a:lnTo>
                  <a:lnTo>
                    <a:pt x="1381" y="2509"/>
                  </a:lnTo>
                  <a:lnTo>
                    <a:pt x="1429" y="2528"/>
                  </a:lnTo>
                  <a:lnTo>
                    <a:pt x="1469" y="2547"/>
                  </a:lnTo>
                  <a:lnTo>
                    <a:pt x="1496" y="2547"/>
                  </a:lnTo>
                  <a:lnTo>
                    <a:pt x="1552" y="2547"/>
                  </a:lnTo>
                  <a:lnTo>
                    <a:pt x="1609" y="2547"/>
                  </a:lnTo>
                  <a:lnTo>
                    <a:pt x="1638" y="2547"/>
                  </a:lnTo>
                  <a:lnTo>
                    <a:pt x="1644" y="2548"/>
                  </a:lnTo>
                  <a:lnTo>
                    <a:pt x="1648" y="2551"/>
                  </a:lnTo>
                  <a:lnTo>
                    <a:pt x="1652" y="2555"/>
                  </a:lnTo>
                  <a:lnTo>
                    <a:pt x="1656" y="2560"/>
                  </a:lnTo>
                  <a:lnTo>
                    <a:pt x="1662" y="2573"/>
                  </a:lnTo>
                  <a:lnTo>
                    <a:pt x="1666" y="2589"/>
                  </a:lnTo>
                  <a:lnTo>
                    <a:pt x="1672" y="2608"/>
                  </a:lnTo>
                  <a:lnTo>
                    <a:pt x="1676" y="2625"/>
                  </a:lnTo>
                  <a:lnTo>
                    <a:pt x="1681" y="2641"/>
                  </a:lnTo>
                  <a:lnTo>
                    <a:pt x="1686" y="2655"/>
                  </a:lnTo>
                  <a:lnTo>
                    <a:pt x="1692" y="2647"/>
                  </a:lnTo>
                  <a:lnTo>
                    <a:pt x="1698" y="2640"/>
                  </a:lnTo>
                  <a:lnTo>
                    <a:pt x="1706" y="2633"/>
                  </a:lnTo>
                  <a:lnTo>
                    <a:pt x="1716" y="2628"/>
                  </a:lnTo>
                  <a:lnTo>
                    <a:pt x="1724" y="2624"/>
                  </a:lnTo>
                  <a:lnTo>
                    <a:pt x="1734" y="2621"/>
                  </a:lnTo>
                  <a:lnTo>
                    <a:pt x="1744" y="2620"/>
                  </a:lnTo>
                  <a:lnTo>
                    <a:pt x="1753" y="2619"/>
                  </a:lnTo>
                  <a:lnTo>
                    <a:pt x="1756" y="2620"/>
                  </a:lnTo>
                  <a:lnTo>
                    <a:pt x="1758" y="2620"/>
                  </a:lnTo>
                  <a:lnTo>
                    <a:pt x="1761" y="2621"/>
                  </a:lnTo>
                  <a:lnTo>
                    <a:pt x="1764" y="2624"/>
                  </a:lnTo>
                  <a:lnTo>
                    <a:pt x="1766" y="2629"/>
                  </a:lnTo>
                  <a:lnTo>
                    <a:pt x="1770" y="2636"/>
                  </a:lnTo>
                  <a:lnTo>
                    <a:pt x="1776" y="2652"/>
                  </a:lnTo>
                  <a:lnTo>
                    <a:pt x="1782" y="2666"/>
                  </a:lnTo>
                  <a:lnTo>
                    <a:pt x="1802" y="2678"/>
                  </a:lnTo>
                  <a:lnTo>
                    <a:pt x="1846" y="2704"/>
                  </a:lnTo>
                  <a:lnTo>
                    <a:pt x="1872" y="2717"/>
                  </a:lnTo>
                  <a:lnTo>
                    <a:pt x="1894" y="2728"/>
                  </a:lnTo>
                  <a:lnTo>
                    <a:pt x="1905" y="2733"/>
                  </a:lnTo>
                  <a:lnTo>
                    <a:pt x="1914" y="2736"/>
                  </a:lnTo>
                  <a:lnTo>
                    <a:pt x="1922" y="2738"/>
                  </a:lnTo>
                  <a:lnTo>
                    <a:pt x="1928" y="2740"/>
                  </a:lnTo>
                  <a:lnTo>
                    <a:pt x="1942" y="2738"/>
                  </a:lnTo>
                  <a:lnTo>
                    <a:pt x="1953" y="2736"/>
                  </a:lnTo>
                  <a:lnTo>
                    <a:pt x="1963" y="2730"/>
                  </a:lnTo>
                  <a:lnTo>
                    <a:pt x="1970" y="2725"/>
                  </a:lnTo>
                  <a:lnTo>
                    <a:pt x="1975" y="2718"/>
                  </a:lnTo>
                  <a:lnTo>
                    <a:pt x="1979" y="2712"/>
                  </a:lnTo>
                  <a:lnTo>
                    <a:pt x="1981" y="2704"/>
                  </a:lnTo>
                  <a:lnTo>
                    <a:pt x="1981" y="2697"/>
                  </a:lnTo>
                  <a:lnTo>
                    <a:pt x="1981" y="2693"/>
                  </a:lnTo>
                  <a:lnTo>
                    <a:pt x="1981" y="2682"/>
                  </a:lnTo>
                  <a:lnTo>
                    <a:pt x="1981" y="2669"/>
                  </a:lnTo>
                  <a:lnTo>
                    <a:pt x="1981" y="2655"/>
                  </a:lnTo>
                  <a:lnTo>
                    <a:pt x="1982" y="2647"/>
                  </a:lnTo>
                  <a:lnTo>
                    <a:pt x="1985" y="2639"/>
                  </a:lnTo>
                  <a:lnTo>
                    <a:pt x="1989" y="2632"/>
                  </a:lnTo>
                  <a:lnTo>
                    <a:pt x="1993" y="2625"/>
                  </a:lnTo>
                  <a:lnTo>
                    <a:pt x="1998" y="2620"/>
                  </a:lnTo>
                  <a:lnTo>
                    <a:pt x="2002" y="2613"/>
                  </a:lnTo>
                  <a:lnTo>
                    <a:pt x="2005" y="2608"/>
                  </a:lnTo>
                  <a:lnTo>
                    <a:pt x="2006" y="2601"/>
                  </a:lnTo>
                  <a:lnTo>
                    <a:pt x="2006" y="2591"/>
                  </a:lnTo>
                  <a:lnTo>
                    <a:pt x="2006" y="2571"/>
                  </a:lnTo>
                  <a:lnTo>
                    <a:pt x="2002" y="2564"/>
                  </a:lnTo>
                  <a:lnTo>
                    <a:pt x="1998" y="2557"/>
                  </a:lnTo>
                  <a:lnTo>
                    <a:pt x="1994" y="2552"/>
                  </a:lnTo>
                  <a:lnTo>
                    <a:pt x="1989" y="2545"/>
                  </a:lnTo>
                  <a:lnTo>
                    <a:pt x="1975" y="2535"/>
                  </a:lnTo>
                  <a:lnTo>
                    <a:pt x="1962" y="2524"/>
                  </a:lnTo>
                  <a:lnTo>
                    <a:pt x="1949" y="2515"/>
                  </a:lnTo>
                  <a:lnTo>
                    <a:pt x="1938" y="2505"/>
                  </a:lnTo>
                  <a:lnTo>
                    <a:pt x="1933" y="2500"/>
                  </a:lnTo>
                  <a:lnTo>
                    <a:pt x="1930" y="2496"/>
                  </a:lnTo>
                  <a:lnTo>
                    <a:pt x="1928" y="2491"/>
                  </a:lnTo>
                  <a:lnTo>
                    <a:pt x="1928" y="2487"/>
                  </a:lnTo>
                  <a:lnTo>
                    <a:pt x="1928" y="2477"/>
                  </a:lnTo>
                  <a:lnTo>
                    <a:pt x="1930" y="2468"/>
                  </a:lnTo>
                  <a:lnTo>
                    <a:pt x="1933" y="2460"/>
                  </a:lnTo>
                  <a:lnTo>
                    <a:pt x="1938" y="2453"/>
                  </a:lnTo>
                  <a:lnTo>
                    <a:pt x="1949" y="2441"/>
                  </a:lnTo>
                  <a:lnTo>
                    <a:pt x="1961" y="2431"/>
                  </a:lnTo>
                  <a:lnTo>
                    <a:pt x="1973" y="2419"/>
                  </a:lnTo>
                  <a:lnTo>
                    <a:pt x="1983" y="2408"/>
                  </a:lnTo>
                  <a:lnTo>
                    <a:pt x="1987" y="2401"/>
                  </a:lnTo>
                  <a:lnTo>
                    <a:pt x="1990" y="2395"/>
                  </a:lnTo>
                  <a:lnTo>
                    <a:pt x="1993" y="2387"/>
                  </a:lnTo>
                  <a:lnTo>
                    <a:pt x="1993" y="2379"/>
                  </a:lnTo>
                  <a:lnTo>
                    <a:pt x="1993" y="2368"/>
                  </a:lnTo>
                  <a:lnTo>
                    <a:pt x="1990" y="2357"/>
                  </a:lnTo>
                  <a:lnTo>
                    <a:pt x="1987" y="2349"/>
                  </a:lnTo>
                  <a:lnTo>
                    <a:pt x="1983" y="2340"/>
                  </a:lnTo>
                  <a:lnTo>
                    <a:pt x="1975" y="2325"/>
                  </a:lnTo>
                  <a:lnTo>
                    <a:pt x="1969" y="2312"/>
                  </a:lnTo>
                  <a:lnTo>
                    <a:pt x="1861" y="2312"/>
                  </a:lnTo>
                  <a:lnTo>
                    <a:pt x="1854" y="2303"/>
                  </a:lnTo>
                  <a:lnTo>
                    <a:pt x="1850" y="2291"/>
                  </a:lnTo>
                  <a:lnTo>
                    <a:pt x="1845" y="2276"/>
                  </a:lnTo>
                  <a:lnTo>
                    <a:pt x="1842" y="2260"/>
                  </a:lnTo>
                  <a:lnTo>
                    <a:pt x="1840" y="2241"/>
                  </a:lnTo>
                  <a:lnTo>
                    <a:pt x="1838" y="2223"/>
                  </a:lnTo>
                  <a:lnTo>
                    <a:pt x="1837" y="2204"/>
                  </a:lnTo>
                  <a:lnTo>
                    <a:pt x="1837" y="2185"/>
                  </a:lnTo>
                  <a:lnTo>
                    <a:pt x="1838" y="2165"/>
                  </a:lnTo>
                  <a:lnTo>
                    <a:pt x="1841" y="2149"/>
                  </a:lnTo>
                  <a:lnTo>
                    <a:pt x="1845" y="2137"/>
                  </a:lnTo>
                  <a:lnTo>
                    <a:pt x="1850" y="2127"/>
                  </a:lnTo>
                  <a:lnTo>
                    <a:pt x="1854" y="2116"/>
                  </a:lnTo>
                  <a:lnTo>
                    <a:pt x="1860" y="2105"/>
                  </a:lnTo>
                  <a:lnTo>
                    <a:pt x="1864" y="2093"/>
                  </a:lnTo>
                  <a:lnTo>
                    <a:pt x="1868" y="2078"/>
                  </a:lnTo>
                  <a:lnTo>
                    <a:pt x="1862" y="2076"/>
                  </a:lnTo>
                  <a:lnTo>
                    <a:pt x="1860" y="2076"/>
                  </a:lnTo>
                  <a:lnTo>
                    <a:pt x="1856" y="2075"/>
                  </a:lnTo>
                  <a:lnTo>
                    <a:pt x="1853" y="2072"/>
                  </a:lnTo>
                  <a:lnTo>
                    <a:pt x="1848" y="2064"/>
                  </a:lnTo>
                  <a:lnTo>
                    <a:pt x="1844" y="2054"/>
                  </a:lnTo>
                  <a:lnTo>
                    <a:pt x="1856" y="2046"/>
                  </a:lnTo>
                  <a:lnTo>
                    <a:pt x="1865" y="2039"/>
                  </a:lnTo>
                  <a:lnTo>
                    <a:pt x="1872" y="2031"/>
                  </a:lnTo>
                  <a:lnTo>
                    <a:pt x="1880" y="2022"/>
                  </a:lnTo>
                  <a:lnTo>
                    <a:pt x="1886" y="2014"/>
                  </a:lnTo>
                  <a:lnTo>
                    <a:pt x="1894" y="2004"/>
                  </a:lnTo>
                  <a:lnTo>
                    <a:pt x="1904" y="1996"/>
                  </a:lnTo>
                  <a:lnTo>
                    <a:pt x="1916" y="1987"/>
                  </a:lnTo>
                  <a:lnTo>
                    <a:pt x="1921" y="1979"/>
                  </a:lnTo>
                  <a:lnTo>
                    <a:pt x="1929" y="1970"/>
                  </a:lnTo>
                  <a:lnTo>
                    <a:pt x="1933" y="1966"/>
                  </a:lnTo>
                  <a:lnTo>
                    <a:pt x="1937" y="1960"/>
                  </a:lnTo>
                  <a:lnTo>
                    <a:pt x="1938" y="1952"/>
                  </a:lnTo>
                  <a:lnTo>
                    <a:pt x="1939" y="1944"/>
                  </a:lnTo>
                  <a:lnTo>
                    <a:pt x="1939" y="1938"/>
                  </a:lnTo>
                  <a:lnTo>
                    <a:pt x="1941" y="1930"/>
                  </a:lnTo>
                  <a:lnTo>
                    <a:pt x="1943" y="1923"/>
                  </a:lnTo>
                  <a:lnTo>
                    <a:pt x="1946" y="1916"/>
                  </a:lnTo>
                  <a:lnTo>
                    <a:pt x="1953" y="1904"/>
                  </a:lnTo>
                  <a:lnTo>
                    <a:pt x="1961" y="1892"/>
                  </a:lnTo>
                  <a:lnTo>
                    <a:pt x="1967" y="1880"/>
                  </a:lnTo>
                  <a:lnTo>
                    <a:pt x="1975" y="1867"/>
                  </a:lnTo>
                  <a:lnTo>
                    <a:pt x="1978" y="1860"/>
                  </a:lnTo>
                  <a:lnTo>
                    <a:pt x="1979" y="1854"/>
                  </a:lnTo>
                  <a:lnTo>
                    <a:pt x="1981" y="1844"/>
                  </a:lnTo>
                  <a:lnTo>
                    <a:pt x="1981" y="1836"/>
                  </a:lnTo>
                  <a:lnTo>
                    <a:pt x="1981" y="1830"/>
                  </a:lnTo>
                  <a:lnTo>
                    <a:pt x="1978" y="1824"/>
                  </a:lnTo>
                  <a:lnTo>
                    <a:pt x="1974" y="1819"/>
                  </a:lnTo>
                  <a:lnTo>
                    <a:pt x="1969" y="1814"/>
                  </a:lnTo>
                  <a:lnTo>
                    <a:pt x="1965" y="1808"/>
                  </a:lnTo>
                  <a:lnTo>
                    <a:pt x="1961" y="1800"/>
                  </a:lnTo>
                  <a:lnTo>
                    <a:pt x="1958" y="1792"/>
                  </a:lnTo>
                  <a:lnTo>
                    <a:pt x="1957" y="1782"/>
                  </a:lnTo>
                  <a:lnTo>
                    <a:pt x="1958" y="1775"/>
                  </a:lnTo>
                  <a:lnTo>
                    <a:pt x="1961" y="1768"/>
                  </a:lnTo>
                  <a:lnTo>
                    <a:pt x="1965" y="1762"/>
                  </a:lnTo>
                  <a:lnTo>
                    <a:pt x="1969" y="1754"/>
                  </a:lnTo>
                  <a:lnTo>
                    <a:pt x="1974" y="1747"/>
                  </a:lnTo>
                  <a:lnTo>
                    <a:pt x="1978" y="1739"/>
                  </a:lnTo>
                  <a:lnTo>
                    <a:pt x="1981" y="1731"/>
                  </a:lnTo>
                  <a:lnTo>
                    <a:pt x="1981" y="1722"/>
                  </a:lnTo>
                  <a:lnTo>
                    <a:pt x="1981" y="1711"/>
                  </a:lnTo>
                  <a:lnTo>
                    <a:pt x="1978" y="1702"/>
                  </a:lnTo>
                  <a:lnTo>
                    <a:pt x="1974" y="1694"/>
                  </a:lnTo>
                  <a:lnTo>
                    <a:pt x="1969" y="1686"/>
                  </a:lnTo>
                  <a:lnTo>
                    <a:pt x="1957" y="1672"/>
                  </a:lnTo>
                  <a:lnTo>
                    <a:pt x="1942" y="1660"/>
                  </a:lnTo>
                  <a:lnTo>
                    <a:pt x="1928" y="1648"/>
                  </a:lnTo>
                  <a:lnTo>
                    <a:pt x="1916" y="1635"/>
                  </a:lnTo>
                  <a:lnTo>
                    <a:pt x="1910" y="1627"/>
                  </a:lnTo>
                  <a:lnTo>
                    <a:pt x="1906" y="1618"/>
                  </a:lnTo>
                  <a:lnTo>
                    <a:pt x="1904" y="1607"/>
                  </a:lnTo>
                  <a:lnTo>
                    <a:pt x="1904" y="1595"/>
                  </a:lnTo>
                  <a:lnTo>
                    <a:pt x="1904" y="1588"/>
                  </a:lnTo>
                  <a:lnTo>
                    <a:pt x="1905" y="1580"/>
                  </a:lnTo>
                  <a:lnTo>
                    <a:pt x="1906" y="1575"/>
                  </a:lnTo>
                  <a:lnTo>
                    <a:pt x="1909" y="1568"/>
                  </a:lnTo>
                  <a:lnTo>
                    <a:pt x="1914" y="1559"/>
                  </a:lnTo>
                  <a:lnTo>
                    <a:pt x="1921" y="1550"/>
                  </a:lnTo>
                  <a:lnTo>
                    <a:pt x="1928" y="1542"/>
                  </a:lnTo>
                  <a:lnTo>
                    <a:pt x="1934" y="1534"/>
                  </a:lnTo>
                  <a:lnTo>
                    <a:pt x="1938" y="1526"/>
                  </a:lnTo>
                  <a:lnTo>
                    <a:pt x="1939" y="1516"/>
                  </a:lnTo>
                  <a:lnTo>
                    <a:pt x="1939" y="1511"/>
                  </a:lnTo>
                  <a:lnTo>
                    <a:pt x="1938" y="1507"/>
                  </a:lnTo>
                  <a:lnTo>
                    <a:pt x="1936" y="1502"/>
                  </a:lnTo>
                  <a:lnTo>
                    <a:pt x="1934" y="1498"/>
                  </a:lnTo>
                  <a:lnTo>
                    <a:pt x="1928" y="1490"/>
                  </a:lnTo>
                  <a:lnTo>
                    <a:pt x="1921" y="1481"/>
                  </a:lnTo>
                  <a:lnTo>
                    <a:pt x="1914" y="1471"/>
                  </a:lnTo>
                  <a:lnTo>
                    <a:pt x="1909" y="1459"/>
                  </a:lnTo>
                  <a:lnTo>
                    <a:pt x="1906" y="1453"/>
                  </a:lnTo>
                  <a:lnTo>
                    <a:pt x="1905" y="1445"/>
                  </a:lnTo>
                  <a:lnTo>
                    <a:pt x="1904" y="1437"/>
                  </a:lnTo>
                  <a:lnTo>
                    <a:pt x="1904" y="1427"/>
                  </a:lnTo>
                  <a:lnTo>
                    <a:pt x="1904" y="1419"/>
                  </a:lnTo>
                  <a:lnTo>
                    <a:pt x="1905" y="1411"/>
                  </a:lnTo>
                  <a:lnTo>
                    <a:pt x="1906" y="1405"/>
                  </a:lnTo>
                  <a:lnTo>
                    <a:pt x="1909" y="1398"/>
                  </a:lnTo>
                  <a:lnTo>
                    <a:pt x="1914" y="1387"/>
                  </a:lnTo>
                  <a:lnTo>
                    <a:pt x="1922" y="1379"/>
                  </a:lnTo>
                  <a:lnTo>
                    <a:pt x="1932" y="1373"/>
                  </a:lnTo>
                  <a:lnTo>
                    <a:pt x="1942" y="1366"/>
                  </a:lnTo>
                  <a:lnTo>
                    <a:pt x="1954" y="1362"/>
                  </a:lnTo>
                  <a:lnTo>
                    <a:pt x="1966" y="1358"/>
                  </a:lnTo>
                  <a:lnTo>
                    <a:pt x="1991" y="1350"/>
                  </a:lnTo>
                  <a:lnTo>
                    <a:pt x="2015" y="1341"/>
                  </a:lnTo>
                  <a:lnTo>
                    <a:pt x="2025" y="1334"/>
                  </a:lnTo>
                  <a:lnTo>
                    <a:pt x="2034" y="1327"/>
                  </a:lnTo>
                  <a:lnTo>
                    <a:pt x="2038" y="1322"/>
                  </a:lnTo>
                  <a:lnTo>
                    <a:pt x="2042" y="1318"/>
                  </a:lnTo>
                  <a:lnTo>
                    <a:pt x="2045" y="1313"/>
                  </a:lnTo>
                  <a:lnTo>
                    <a:pt x="2047" y="1306"/>
                  </a:lnTo>
                  <a:lnTo>
                    <a:pt x="2047" y="1282"/>
                  </a:lnTo>
                  <a:lnTo>
                    <a:pt x="2039" y="1282"/>
                  </a:lnTo>
                  <a:lnTo>
                    <a:pt x="2035" y="1282"/>
                  </a:lnTo>
                  <a:lnTo>
                    <a:pt x="2014" y="1285"/>
                  </a:lnTo>
                  <a:lnTo>
                    <a:pt x="1993" y="1287"/>
                  </a:lnTo>
                  <a:lnTo>
                    <a:pt x="1983" y="1287"/>
                  </a:lnTo>
                  <a:lnTo>
                    <a:pt x="1973" y="1287"/>
                  </a:lnTo>
                  <a:lnTo>
                    <a:pt x="1962" y="1286"/>
                  </a:lnTo>
                  <a:lnTo>
                    <a:pt x="1951" y="1282"/>
                  </a:lnTo>
                  <a:lnTo>
                    <a:pt x="1928" y="1274"/>
                  </a:lnTo>
                  <a:lnTo>
                    <a:pt x="1910" y="1266"/>
                  </a:lnTo>
                  <a:lnTo>
                    <a:pt x="1904" y="1263"/>
                  </a:lnTo>
                  <a:lnTo>
                    <a:pt x="1896" y="1261"/>
                  </a:lnTo>
                  <a:lnTo>
                    <a:pt x="1888" y="1259"/>
                  </a:lnTo>
                  <a:lnTo>
                    <a:pt x="1880" y="1258"/>
                  </a:lnTo>
                  <a:lnTo>
                    <a:pt x="1852" y="1259"/>
                  </a:lnTo>
                  <a:lnTo>
                    <a:pt x="1825" y="1263"/>
                  </a:lnTo>
                  <a:lnTo>
                    <a:pt x="1812" y="1263"/>
                  </a:lnTo>
                  <a:lnTo>
                    <a:pt x="1798" y="1263"/>
                  </a:lnTo>
                  <a:lnTo>
                    <a:pt x="1784" y="1262"/>
                  </a:lnTo>
                  <a:lnTo>
                    <a:pt x="1770" y="1258"/>
                  </a:lnTo>
                  <a:lnTo>
                    <a:pt x="1770" y="1203"/>
                  </a:lnTo>
                  <a:lnTo>
                    <a:pt x="1770" y="1175"/>
                  </a:lnTo>
                  <a:lnTo>
                    <a:pt x="1770" y="1155"/>
                  </a:lnTo>
                  <a:lnTo>
                    <a:pt x="1770" y="1119"/>
                  </a:lnTo>
                  <a:lnTo>
                    <a:pt x="1772" y="1110"/>
                  </a:lnTo>
                  <a:lnTo>
                    <a:pt x="1773" y="1101"/>
                  </a:lnTo>
                  <a:lnTo>
                    <a:pt x="1776" y="1093"/>
                  </a:lnTo>
                  <a:lnTo>
                    <a:pt x="1780" y="1085"/>
                  </a:lnTo>
                  <a:lnTo>
                    <a:pt x="1788" y="1070"/>
                  </a:lnTo>
                  <a:lnTo>
                    <a:pt x="1798" y="1057"/>
                  </a:lnTo>
                  <a:lnTo>
                    <a:pt x="1808" y="1045"/>
                  </a:lnTo>
                  <a:lnTo>
                    <a:pt x="1817" y="1033"/>
                  </a:lnTo>
                  <a:lnTo>
                    <a:pt x="1820" y="1027"/>
                  </a:lnTo>
                  <a:lnTo>
                    <a:pt x="1822" y="1022"/>
                  </a:lnTo>
                  <a:lnTo>
                    <a:pt x="1825" y="1017"/>
                  </a:lnTo>
                  <a:lnTo>
                    <a:pt x="1825" y="1011"/>
                  </a:lnTo>
                  <a:lnTo>
                    <a:pt x="1824" y="997"/>
                  </a:lnTo>
                  <a:lnTo>
                    <a:pt x="1821" y="983"/>
                  </a:lnTo>
                  <a:lnTo>
                    <a:pt x="1816" y="970"/>
                  </a:lnTo>
                  <a:lnTo>
                    <a:pt x="1809" y="958"/>
                  </a:lnTo>
                  <a:lnTo>
                    <a:pt x="1801" y="946"/>
                  </a:lnTo>
                  <a:lnTo>
                    <a:pt x="1792" y="934"/>
                  </a:lnTo>
                  <a:lnTo>
                    <a:pt x="1782" y="923"/>
                  </a:lnTo>
                  <a:lnTo>
                    <a:pt x="1772" y="911"/>
                  </a:lnTo>
                  <a:lnTo>
                    <a:pt x="1752" y="889"/>
                  </a:lnTo>
                  <a:lnTo>
                    <a:pt x="1733" y="866"/>
                  </a:lnTo>
                  <a:lnTo>
                    <a:pt x="1725" y="853"/>
                  </a:lnTo>
                  <a:lnTo>
                    <a:pt x="1718" y="841"/>
                  </a:lnTo>
                  <a:lnTo>
                    <a:pt x="1714" y="828"/>
                  </a:lnTo>
                  <a:lnTo>
                    <a:pt x="1710" y="813"/>
                  </a:lnTo>
                  <a:lnTo>
                    <a:pt x="1709" y="805"/>
                  </a:lnTo>
                  <a:lnTo>
                    <a:pt x="1708" y="797"/>
                  </a:lnTo>
                  <a:lnTo>
                    <a:pt x="1708" y="790"/>
                  </a:lnTo>
                  <a:lnTo>
                    <a:pt x="1708" y="784"/>
                  </a:lnTo>
                  <a:lnTo>
                    <a:pt x="1710" y="769"/>
                  </a:lnTo>
                  <a:lnTo>
                    <a:pt x="1713" y="757"/>
                  </a:lnTo>
                  <a:lnTo>
                    <a:pt x="1717" y="744"/>
                  </a:lnTo>
                  <a:lnTo>
                    <a:pt x="1718" y="730"/>
                  </a:lnTo>
                  <a:lnTo>
                    <a:pt x="1720" y="724"/>
                  </a:lnTo>
                  <a:lnTo>
                    <a:pt x="1720" y="718"/>
                  </a:lnTo>
                  <a:lnTo>
                    <a:pt x="1718" y="712"/>
                  </a:lnTo>
                  <a:lnTo>
                    <a:pt x="1717" y="705"/>
                  </a:lnTo>
                  <a:lnTo>
                    <a:pt x="1714" y="700"/>
                  </a:lnTo>
                  <a:lnTo>
                    <a:pt x="1712" y="694"/>
                  </a:lnTo>
                  <a:lnTo>
                    <a:pt x="1709" y="690"/>
                  </a:lnTo>
                  <a:lnTo>
                    <a:pt x="1704" y="686"/>
                  </a:lnTo>
                  <a:lnTo>
                    <a:pt x="1693" y="680"/>
                  </a:lnTo>
                  <a:lnTo>
                    <a:pt x="1680" y="674"/>
                  </a:lnTo>
                  <a:lnTo>
                    <a:pt x="1649" y="668"/>
                  </a:lnTo>
                  <a:lnTo>
                    <a:pt x="1620" y="662"/>
                  </a:lnTo>
                  <a:lnTo>
                    <a:pt x="1624" y="652"/>
                  </a:lnTo>
                  <a:lnTo>
                    <a:pt x="1628" y="642"/>
                  </a:lnTo>
                  <a:lnTo>
                    <a:pt x="1633" y="634"/>
                  </a:lnTo>
                  <a:lnTo>
                    <a:pt x="1640" y="628"/>
                  </a:lnTo>
                  <a:lnTo>
                    <a:pt x="1654" y="616"/>
                  </a:lnTo>
                  <a:lnTo>
                    <a:pt x="1670" y="605"/>
                  </a:lnTo>
                  <a:lnTo>
                    <a:pt x="1685" y="594"/>
                  </a:lnTo>
                  <a:lnTo>
                    <a:pt x="1698" y="582"/>
                  </a:lnTo>
                  <a:lnTo>
                    <a:pt x="1704" y="576"/>
                  </a:lnTo>
                  <a:lnTo>
                    <a:pt x="1708" y="568"/>
                  </a:lnTo>
                  <a:lnTo>
                    <a:pt x="1709" y="558"/>
                  </a:lnTo>
                  <a:lnTo>
                    <a:pt x="1710" y="548"/>
                  </a:lnTo>
                  <a:lnTo>
                    <a:pt x="1709" y="509"/>
                  </a:lnTo>
                  <a:lnTo>
                    <a:pt x="1706" y="472"/>
                  </a:lnTo>
                  <a:lnTo>
                    <a:pt x="1702" y="434"/>
                  </a:lnTo>
                  <a:lnTo>
                    <a:pt x="1697" y="398"/>
                  </a:lnTo>
                  <a:lnTo>
                    <a:pt x="1689" y="361"/>
                  </a:lnTo>
                  <a:lnTo>
                    <a:pt x="1681" y="325"/>
                  </a:lnTo>
                  <a:lnTo>
                    <a:pt x="1670" y="291"/>
                  </a:lnTo>
                  <a:lnTo>
                    <a:pt x="1660" y="256"/>
                  </a:lnTo>
                  <a:lnTo>
                    <a:pt x="1646" y="221"/>
                  </a:lnTo>
                  <a:lnTo>
                    <a:pt x="1633" y="188"/>
                  </a:lnTo>
                  <a:lnTo>
                    <a:pt x="1620" y="155"/>
                  </a:lnTo>
                  <a:lnTo>
                    <a:pt x="1604" y="123"/>
                  </a:lnTo>
                  <a:lnTo>
                    <a:pt x="1588" y="91"/>
                  </a:lnTo>
                  <a:lnTo>
                    <a:pt x="1570" y="60"/>
                  </a:lnTo>
                  <a:lnTo>
                    <a:pt x="1553" y="29"/>
                  </a:lnTo>
                  <a:lnTo>
                    <a:pt x="1536" y="0"/>
                  </a:lnTo>
                  <a:lnTo>
                    <a:pt x="1529" y="4"/>
                  </a:lnTo>
                  <a:lnTo>
                    <a:pt x="1524" y="8"/>
                  </a:lnTo>
                  <a:lnTo>
                    <a:pt x="1520" y="13"/>
                  </a:lnTo>
                  <a:lnTo>
                    <a:pt x="1516" y="19"/>
                  </a:lnTo>
                  <a:lnTo>
                    <a:pt x="1510" y="31"/>
                  </a:lnTo>
                  <a:lnTo>
                    <a:pt x="1505" y="43"/>
                  </a:lnTo>
                  <a:lnTo>
                    <a:pt x="1500" y="55"/>
                  </a:lnTo>
                  <a:lnTo>
                    <a:pt x="1493" y="64"/>
                  </a:lnTo>
                  <a:lnTo>
                    <a:pt x="1488" y="67"/>
                  </a:lnTo>
                  <a:lnTo>
                    <a:pt x="1484" y="69"/>
                  </a:lnTo>
                  <a:lnTo>
                    <a:pt x="1477" y="72"/>
                  </a:lnTo>
                  <a:lnTo>
                    <a:pt x="1469" y="72"/>
                  </a:lnTo>
                  <a:lnTo>
                    <a:pt x="1462" y="71"/>
                  </a:lnTo>
                  <a:lnTo>
                    <a:pt x="1456" y="68"/>
                  </a:lnTo>
                  <a:lnTo>
                    <a:pt x="1449" y="64"/>
                  </a:lnTo>
                  <a:lnTo>
                    <a:pt x="1442" y="60"/>
                  </a:lnTo>
                  <a:lnTo>
                    <a:pt x="1434" y="56"/>
                  </a:lnTo>
                  <a:lnTo>
                    <a:pt x="1426" y="52"/>
                  </a:lnTo>
                  <a:lnTo>
                    <a:pt x="1418" y="49"/>
                  </a:lnTo>
                  <a:lnTo>
                    <a:pt x="1409" y="48"/>
                  </a:lnTo>
                  <a:lnTo>
                    <a:pt x="1402" y="49"/>
                  </a:lnTo>
                  <a:lnTo>
                    <a:pt x="1397" y="53"/>
                  </a:lnTo>
                  <a:lnTo>
                    <a:pt x="1392" y="60"/>
                  </a:lnTo>
                  <a:lnTo>
                    <a:pt x="1386" y="67"/>
                  </a:lnTo>
                  <a:lnTo>
                    <a:pt x="1381" y="75"/>
                  </a:lnTo>
                  <a:lnTo>
                    <a:pt x="1376" y="81"/>
                  </a:lnTo>
                  <a:lnTo>
                    <a:pt x="1372" y="87"/>
                  </a:lnTo>
                  <a:lnTo>
                    <a:pt x="1368" y="91"/>
                  </a:lnTo>
                  <a:lnTo>
                    <a:pt x="1361" y="95"/>
                  </a:lnTo>
                  <a:lnTo>
                    <a:pt x="1354" y="97"/>
                  </a:lnTo>
                  <a:lnTo>
                    <a:pt x="1348" y="99"/>
                  </a:lnTo>
                  <a:lnTo>
                    <a:pt x="1342" y="100"/>
                  </a:lnTo>
                  <a:lnTo>
                    <a:pt x="1330" y="101"/>
                  </a:lnTo>
                  <a:lnTo>
                    <a:pt x="1320" y="99"/>
                  </a:lnTo>
                  <a:lnTo>
                    <a:pt x="1298" y="93"/>
                  </a:lnTo>
                  <a:lnTo>
                    <a:pt x="1277" y="91"/>
                  </a:lnTo>
                  <a:lnTo>
                    <a:pt x="1250" y="89"/>
                  </a:lnTo>
                  <a:lnTo>
                    <a:pt x="1229" y="85"/>
                  </a:lnTo>
                  <a:lnTo>
                    <a:pt x="1210" y="81"/>
                  </a:lnTo>
                  <a:lnTo>
                    <a:pt x="1194" y="75"/>
                  </a:lnTo>
                  <a:lnTo>
                    <a:pt x="1178" y="69"/>
                  </a:lnTo>
                  <a:lnTo>
                    <a:pt x="1161" y="65"/>
                  </a:lnTo>
                  <a:lnTo>
                    <a:pt x="1143" y="61"/>
                  </a:lnTo>
                  <a:lnTo>
                    <a:pt x="1120" y="60"/>
                  </a:lnTo>
                  <a:lnTo>
                    <a:pt x="1108" y="61"/>
                  </a:lnTo>
                  <a:lnTo>
                    <a:pt x="1099" y="64"/>
                  </a:lnTo>
                  <a:lnTo>
                    <a:pt x="1089" y="68"/>
                  </a:lnTo>
                  <a:lnTo>
                    <a:pt x="1083" y="72"/>
                  </a:lnTo>
                  <a:lnTo>
                    <a:pt x="1075" y="76"/>
                  </a:lnTo>
                  <a:lnTo>
                    <a:pt x="1067" y="80"/>
                  </a:lnTo>
                  <a:lnTo>
                    <a:pt x="1059" y="83"/>
                  </a:lnTo>
                  <a:lnTo>
                    <a:pt x="1048" y="84"/>
                  </a:lnTo>
                  <a:lnTo>
                    <a:pt x="1043" y="84"/>
                  </a:lnTo>
                  <a:lnTo>
                    <a:pt x="1039" y="81"/>
                  </a:lnTo>
                  <a:lnTo>
                    <a:pt x="1033" y="77"/>
                  </a:lnTo>
                  <a:lnTo>
                    <a:pt x="1031" y="72"/>
                  </a:lnTo>
                  <a:lnTo>
                    <a:pt x="1023" y="60"/>
                  </a:lnTo>
                  <a:lnTo>
                    <a:pt x="1016" y="45"/>
                  </a:lnTo>
                  <a:lnTo>
                    <a:pt x="1009" y="31"/>
                  </a:lnTo>
                  <a:lnTo>
                    <a:pt x="1001" y="19"/>
                  </a:lnTo>
                  <a:lnTo>
                    <a:pt x="996" y="13"/>
                  </a:lnTo>
                  <a:lnTo>
                    <a:pt x="989" y="9"/>
                  </a:lnTo>
                  <a:lnTo>
                    <a:pt x="984" y="7"/>
                  </a:lnTo>
                  <a:lnTo>
                    <a:pt x="976" y="5"/>
                  </a:lnTo>
                  <a:lnTo>
                    <a:pt x="965" y="7"/>
                  </a:lnTo>
                  <a:lnTo>
                    <a:pt x="956" y="9"/>
                  </a:lnTo>
                  <a:lnTo>
                    <a:pt x="948" y="12"/>
                  </a:lnTo>
                  <a:lnTo>
                    <a:pt x="941" y="16"/>
                  </a:lnTo>
                  <a:lnTo>
                    <a:pt x="936" y="21"/>
                  </a:lnTo>
                  <a:lnTo>
                    <a:pt x="931" y="27"/>
                  </a:lnTo>
                  <a:lnTo>
                    <a:pt x="927" y="33"/>
                  </a:lnTo>
                  <a:lnTo>
                    <a:pt x="923" y="39"/>
                  </a:lnTo>
                  <a:lnTo>
                    <a:pt x="916" y="51"/>
                  </a:lnTo>
                  <a:lnTo>
                    <a:pt x="909" y="61"/>
                  </a:lnTo>
                  <a:lnTo>
                    <a:pt x="905" y="67"/>
                  </a:lnTo>
                  <a:lnTo>
                    <a:pt x="901" y="69"/>
                  </a:lnTo>
                  <a:lnTo>
                    <a:pt x="897" y="72"/>
                  </a:lnTo>
                  <a:lnTo>
                    <a:pt x="892" y="72"/>
                  </a:lnTo>
                  <a:lnTo>
                    <a:pt x="885" y="72"/>
                  </a:lnTo>
                  <a:lnTo>
                    <a:pt x="880" y="71"/>
                  </a:lnTo>
                  <a:lnTo>
                    <a:pt x="875" y="68"/>
                  </a:lnTo>
                  <a:lnTo>
                    <a:pt x="871" y="67"/>
                  </a:lnTo>
                  <a:lnTo>
                    <a:pt x="865" y="64"/>
                  </a:lnTo>
                  <a:lnTo>
                    <a:pt x="861" y="63"/>
                  </a:lnTo>
                  <a:lnTo>
                    <a:pt x="856" y="60"/>
                  </a:lnTo>
                  <a:lnTo>
                    <a:pt x="849" y="60"/>
                  </a:lnTo>
                  <a:lnTo>
                    <a:pt x="829" y="61"/>
                  </a:lnTo>
                  <a:lnTo>
                    <a:pt x="811" y="65"/>
                  </a:lnTo>
                  <a:lnTo>
                    <a:pt x="792" y="72"/>
                  </a:lnTo>
                  <a:lnTo>
                    <a:pt x="775" y="80"/>
                  </a:lnTo>
                  <a:lnTo>
                    <a:pt x="757" y="89"/>
                  </a:lnTo>
                  <a:lnTo>
                    <a:pt x="741" y="100"/>
                  </a:lnTo>
                  <a:lnTo>
                    <a:pt x="725" y="112"/>
                  </a:lnTo>
                  <a:lnTo>
                    <a:pt x="709" y="125"/>
                  </a:lnTo>
                  <a:lnTo>
                    <a:pt x="680" y="151"/>
                  </a:lnTo>
                  <a:lnTo>
                    <a:pt x="651" y="177"/>
                  </a:lnTo>
                  <a:lnTo>
                    <a:pt x="637" y="189"/>
                  </a:lnTo>
                  <a:lnTo>
                    <a:pt x="624" y="200"/>
                  </a:lnTo>
                  <a:lnTo>
                    <a:pt x="609" y="209"/>
                  </a:lnTo>
                  <a:lnTo>
                    <a:pt x="596" y="217"/>
                  </a:lnTo>
                  <a:lnTo>
                    <a:pt x="589" y="225"/>
                  </a:lnTo>
                  <a:lnTo>
                    <a:pt x="579" y="243"/>
                  </a:lnTo>
                  <a:lnTo>
                    <a:pt x="567" y="265"/>
                  </a:lnTo>
                  <a:lnTo>
                    <a:pt x="552" y="293"/>
                  </a:lnTo>
                  <a:lnTo>
                    <a:pt x="527" y="345"/>
                  </a:lnTo>
                  <a:lnTo>
                    <a:pt x="512" y="373"/>
                  </a:lnTo>
                  <a:lnTo>
                    <a:pt x="505" y="398"/>
                  </a:lnTo>
                  <a:lnTo>
                    <a:pt x="501" y="424"/>
                  </a:lnTo>
                  <a:lnTo>
                    <a:pt x="497" y="434"/>
                  </a:lnTo>
                  <a:lnTo>
                    <a:pt x="492" y="444"/>
                  </a:lnTo>
                  <a:lnTo>
                    <a:pt x="489" y="446"/>
                  </a:lnTo>
                  <a:lnTo>
                    <a:pt x="485" y="449"/>
                  </a:lnTo>
                  <a:lnTo>
                    <a:pt x="481" y="450"/>
                  </a:lnTo>
                  <a:lnTo>
                    <a:pt x="476" y="452"/>
                  </a:lnTo>
                  <a:lnTo>
                    <a:pt x="456" y="452"/>
                  </a:lnTo>
                  <a:lnTo>
                    <a:pt x="440" y="452"/>
                  </a:lnTo>
                  <a:lnTo>
                    <a:pt x="435" y="452"/>
                  </a:lnTo>
                  <a:lnTo>
                    <a:pt x="429" y="453"/>
                  </a:lnTo>
                  <a:lnTo>
                    <a:pt x="424" y="454"/>
                  </a:lnTo>
                  <a:lnTo>
                    <a:pt x="419" y="457"/>
                  </a:lnTo>
                  <a:lnTo>
                    <a:pt x="408" y="464"/>
                  </a:lnTo>
                  <a:lnTo>
                    <a:pt x="399" y="474"/>
                  </a:lnTo>
                  <a:lnTo>
                    <a:pt x="390" y="485"/>
                  </a:lnTo>
                  <a:lnTo>
                    <a:pt x="380" y="498"/>
                  </a:lnTo>
                  <a:lnTo>
                    <a:pt x="372" y="514"/>
                  </a:lnTo>
                  <a:lnTo>
                    <a:pt x="363" y="530"/>
                  </a:lnTo>
                  <a:lnTo>
                    <a:pt x="343" y="566"/>
                  </a:lnTo>
                  <a:lnTo>
                    <a:pt x="323" y="606"/>
                  </a:lnTo>
                  <a:lnTo>
                    <a:pt x="311" y="626"/>
                  </a:lnTo>
                  <a:lnTo>
                    <a:pt x="299" y="646"/>
                  </a:lnTo>
                  <a:lnTo>
                    <a:pt x="286" y="666"/>
                  </a:lnTo>
                  <a:lnTo>
                    <a:pt x="271" y="686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latin typeface="Arial Обычный" charset="0"/>
              </a:endParaRPr>
            </a:p>
          </p:txBody>
        </p:sp>
        <p:sp>
          <p:nvSpPr>
            <p:cNvPr id="21" name="Freeform 139">
              <a:extLst>
                <a:ext uri="{FF2B5EF4-FFF2-40B4-BE49-F238E27FC236}">
                  <a16:creationId xmlns:a16="http://schemas.microsoft.com/office/drawing/2014/main" id="{9433A332-EC54-4869-B414-D2099612E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3" y="1635"/>
              <a:ext cx="838" cy="868"/>
            </a:xfrm>
            <a:custGeom>
              <a:avLst/>
              <a:gdLst>
                <a:gd name="T0" fmla="*/ 134 w 2746"/>
                <a:gd name="T1" fmla="*/ 866 h 2846"/>
                <a:gd name="T2" fmla="*/ 168 w 2746"/>
                <a:gd name="T3" fmla="*/ 818 h 2846"/>
                <a:gd name="T4" fmla="*/ 201 w 2746"/>
                <a:gd name="T5" fmla="*/ 831 h 2846"/>
                <a:gd name="T6" fmla="*/ 236 w 2746"/>
                <a:gd name="T7" fmla="*/ 866 h 2846"/>
                <a:gd name="T8" fmla="*/ 332 w 2746"/>
                <a:gd name="T9" fmla="*/ 857 h 2846"/>
                <a:gd name="T10" fmla="*/ 382 w 2746"/>
                <a:gd name="T11" fmla="*/ 786 h 2846"/>
                <a:gd name="T12" fmla="*/ 426 w 2746"/>
                <a:gd name="T13" fmla="*/ 722 h 2846"/>
                <a:gd name="T14" fmla="*/ 503 w 2746"/>
                <a:gd name="T15" fmla="*/ 666 h 2846"/>
                <a:gd name="T16" fmla="*/ 531 w 2746"/>
                <a:gd name="T17" fmla="*/ 660 h 2846"/>
                <a:gd name="T18" fmla="*/ 562 w 2746"/>
                <a:gd name="T19" fmla="*/ 666 h 2846"/>
                <a:gd name="T20" fmla="*/ 604 w 2746"/>
                <a:gd name="T21" fmla="*/ 668 h 2846"/>
                <a:gd name="T22" fmla="*/ 668 w 2746"/>
                <a:gd name="T23" fmla="*/ 674 h 2846"/>
                <a:gd name="T24" fmla="*/ 698 w 2746"/>
                <a:gd name="T25" fmla="*/ 670 h 2846"/>
                <a:gd name="T26" fmla="*/ 727 w 2746"/>
                <a:gd name="T27" fmla="*/ 642 h 2846"/>
                <a:gd name="T28" fmla="*/ 780 w 2746"/>
                <a:gd name="T29" fmla="*/ 608 h 2846"/>
                <a:gd name="T30" fmla="*/ 781 w 2746"/>
                <a:gd name="T31" fmla="*/ 576 h 2846"/>
                <a:gd name="T32" fmla="*/ 837 w 2746"/>
                <a:gd name="T33" fmla="*/ 474 h 2846"/>
                <a:gd name="T34" fmla="*/ 810 w 2746"/>
                <a:gd name="T35" fmla="*/ 429 h 2846"/>
                <a:gd name="T36" fmla="*/ 765 w 2746"/>
                <a:gd name="T37" fmla="*/ 374 h 2846"/>
                <a:gd name="T38" fmla="*/ 742 w 2746"/>
                <a:gd name="T39" fmla="*/ 329 h 2846"/>
                <a:gd name="T40" fmla="*/ 742 w 2746"/>
                <a:gd name="T41" fmla="*/ 279 h 2846"/>
                <a:gd name="T42" fmla="*/ 708 w 2746"/>
                <a:gd name="T43" fmla="*/ 288 h 2846"/>
                <a:gd name="T44" fmla="*/ 722 w 2746"/>
                <a:gd name="T45" fmla="*/ 323 h 2846"/>
                <a:gd name="T46" fmla="*/ 645 w 2746"/>
                <a:gd name="T47" fmla="*/ 379 h 2846"/>
                <a:gd name="T48" fmla="*/ 737 w 2746"/>
                <a:gd name="T49" fmla="*/ 216 h 2846"/>
                <a:gd name="T50" fmla="*/ 742 w 2746"/>
                <a:gd name="T51" fmla="*/ 112 h 2846"/>
                <a:gd name="T52" fmla="*/ 669 w 2746"/>
                <a:gd name="T53" fmla="*/ 55 h 2846"/>
                <a:gd name="T54" fmla="*/ 614 w 2746"/>
                <a:gd name="T55" fmla="*/ 87 h 2846"/>
                <a:gd name="T56" fmla="*/ 601 w 2746"/>
                <a:gd name="T57" fmla="*/ 71 h 2846"/>
                <a:gd name="T58" fmla="*/ 572 w 2746"/>
                <a:gd name="T59" fmla="*/ 43 h 2846"/>
                <a:gd name="T60" fmla="*/ 568 w 2746"/>
                <a:gd name="T61" fmla="*/ 27 h 2846"/>
                <a:gd name="T62" fmla="*/ 540 w 2746"/>
                <a:gd name="T63" fmla="*/ 1 h 2846"/>
                <a:gd name="T64" fmla="*/ 512 w 2746"/>
                <a:gd name="T65" fmla="*/ 20 h 2846"/>
                <a:gd name="T66" fmla="*/ 491 w 2746"/>
                <a:gd name="T67" fmla="*/ 95 h 2846"/>
                <a:gd name="T68" fmla="*/ 467 w 2746"/>
                <a:gd name="T69" fmla="*/ 117 h 2846"/>
                <a:gd name="T70" fmla="*/ 454 w 2746"/>
                <a:gd name="T71" fmla="*/ 131 h 2846"/>
                <a:gd name="T72" fmla="*/ 414 w 2746"/>
                <a:gd name="T73" fmla="*/ 170 h 2846"/>
                <a:gd name="T74" fmla="*/ 415 w 2746"/>
                <a:gd name="T75" fmla="*/ 143 h 2846"/>
                <a:gd name="T76" fmla="*/ 378 w 2746"/>
                <a:gd name="T77" fmla="*/ 155 h 2846"/>
                <a:gd name="T78" fmla="*/ 348 w 2746"/>
                <a:gd name="T79" fmla="*/ 179 h 2846"/>
                <a:gd name="T80" fmla="*/ 291 w 2746"/>
                <a:gd name="T81" fmla="*/ 204 h 2846"/>
                <a:gd name="T82" fmla="*/ 212 w 2746"/>
                <a:gd name="T83" fmla="*/ 286 h 2846"/>
                <a:gd name="T84" fmla="*/ 230 w 2746"/>
                <a:gd name="T85" fmla="*/ 357 h 2846"/>
                <a:gd name="T86" fmla="*/ 138 w 2746"/>
                <a:gd name="T87" fmla="*/ 352 h 2846"/>
                <a:gd name="T88" fmla="*/ 64 w 2746"/>
                <a:gd name="T89" fmla="*/ 368 h 2846"/>
                <a:gd name="T90" fmla="*/ 71 w 2746"/>
                <a:gd name="T91" fmla="*/ 442 h 2846"/>
                <a:gd name="T92" fmla="*/ 94 w 2746"/>
                <a:gd name="T93" fmla="*/ 467 h 2846"/>
                <a:gd name="T94" fmla="*/ 112 w 2746"/>
                <a:gd name="T95" fmla="*/ 496 h 2846"/>
                <a:gd name="T96" fmla="*/ 112 w 2746"/>
                <a:gd name="T97" fmla="*/ 554 h 2846"/>
                <a:gd name="T98" fmla="*/ 107 w 2746"/>
                <a:gd name="T99" fmla="*/ 641 h 2846"/>
                <a:gd name="T100" fmla="*/ 110 w 2746"/>
                <a:gd name="T101" fmla="*/ 575 h 2846"/>
                <a:gd name="T102" fmla="*/ 83 w 2746"/>
                <a:gd name="T103" fmla="*/ 611 h 2846"/>
                <a:gd name="T104" fmla="*/ 115 w 2746"/>
                <a:gd name="T105" fmla="*/ 512 h 2846"/>
                <a:gd name="T106" fmla="*/ 79 w 2746"/>
                <a:gd name="T107" fmla="*/ 505 h 2846"/>
                <a:gd name="T108" fmla="*/ 27 w 2746"/>
                <a:gd name="T109" fmla="*/ 445 h 2846"/>
                <a:gd name="T110" fmla="*/ 24 w 2746"/>
                <a:gd name="T111" fmla="*/ 473 h 2846"/>
                <a:gd name="T112" fmla="*/ 49 w 2746"/>
                <a:gd name="T113" fmla="*/ 511 h 2846"/>
                <a:gd name="T114" fmla="*/ 34 w 2746"/>
                <a:gd name="T115" fmla="*/ 547 h 2846"/>
                <a:gd name="T116" fmla="*/ 46 w 2746"/>
                <a:gd name="T117" fmla="*/ 606 h 2846"/>
                <a:gd name="T118" fmla="*/ 1 w 2746"/>
                <a:gd name="T119" fmla="*/ 647 h 2846"/>
                <a:gd name="T120" fmla="*/ 35 w 2746"/>
                <a:gd name="T121" fmla="*/ 703 h 2846"/>
                <a:gd name="T122" fmla="*/ 77 w 2746"/>
                <a:gd name="T123" fmla="*/ 717 h 2846"/>
                <a:gd name="T124" fmla="*/ 86 w 2746"/>
                <a:gd name="T125" fmla="*/ 761 h 28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746"/>
                <a:gd name="T190" fmla="*/ 0 h 2846"/>
                <a:gd name="T191" fmla="*/ 2746 w 2746"/>
                <a:gd name="T192" fmla="*/ 2846 h 28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746" h="2846">
                  <a:moveTo>
                    <a:pt x="276" y="2557"/>
                  </a:moveTo>
                  <a:lnTo>
                    <a:pt x="287" y="2589"/>
                  </a:lnTo>
                  <a:lnTo>
                    <a:pt x="301" y="2629"/>
                  </a:lnTo>
                  <a:lnTo>
                    <a:pt x="320" y="2676"/>
                  </a:lnTo>
                  <a:lnTo>
                    <a:pt x="343" y="2724"/>
                  </a:lnTo>
                  <a:lnTo>
                    <a:pt x="353" y="2746"/>
                  </a:lnTo>
                  <a:lnTo>
                    <a:pt x="365" y="2768"/>
                  </a:lnTo>
                  <a:lnTo>
                    <a:pt x="379" y="2788"/>
                  </a:lnTo>
                  <a:lnTo>
                    <a:pt x="391" y="2805"/>
                  </a:lnTo>
                  <a:lnTo>
                    <a:pt x="403" y="2820"/>
                  </a:lnTo>
                  <a:lnTo>
                    <a:pt x="416" y="2830"/>
                  </a:lnTo>
                  <a:lnTo>
                    <a:pt x="421" y="2836"/>
                  </a:lnTo>
                  <a:lnTo>
                    <a:pt x="428" y="2838"/>
                  </a:lnTo>
                  <a:lnTo>
                    <a:pt x="433" y="2840"/>
                  </a:lnTo>
                  <a:lnTo>
                    <a:pt x="439" y="2841"/>
                  </a:lnTo>
                  <a:lnTo>
                    <a:pt x="445" y="2840"/>
                  </a:lnTo>
                  <a:lnTo>
                    <a:pt x="451" y="2838"/>
                  </a:lnTo>
                  <a:lnTo>
                    <a:pt x="456" y="2836"/>
                  </a:lnTo>
                  <a:lnTo>
                    <a:pt x="460" y="2833"/>
                  </a:lnTo>
                  <a:lnTo>
                    <a:pt x="469" y="2825"/>
                  </a:lnTo>
                  <a:lnTo>
                    <a:pt x="476" y="2814"/>
                  </a:lnTo>
                  <a:lnTo>
                    <a:pt x="489" y="2788"/>
                  </a:lnTo>
                  <a:lnTo>
                    <a:pt x="501" y="2756"/>
                  </a:lnTo>
                  <a:lnTo>
                    <a:pt x="508" y="2741"/>
                  </a:lnTo>
                  <a:lnTo>
                    <a:pt x="514" y="2725"/>
                  </a:lnTo>
                  <a:lnTo>
                    <a:pt x="522" y="2710"/>
                  </a:lnTo>
                  <a:lnTo>
                    <a:pt x="532" y="2698"/>
                  </a:lnTo>
                  <a:lnTo>
                    <a:pt x="537" y="2693"/>
                  </a:lnTo>
                  <a:lnTo>
                    <a:pt x="544" y="2688"/>
                  </a:lnTo>
                  <a:lnTo>
                    <a:pt x="549" y="2682"/>
                  </a:lnTo>
                  <a:lnTo>
                    <a:pt x="556" y="2680"/>
                  </a:lnTo>
                  <a:lnTo>
                    <a:pt x="564" y="2676"/>
                  </a:lnTo>
                  <a:lnTo>
                    <a:pt x="572" y="2673"/>
                  </a:lnTo>
                  <a:lnTo>
                    <a:pt x="580" y="2672"/>
                  </a:lnTo>
                  <a:lnTo>
                    <a:pt x="589" y="2672"/>
                  </a:lnTo>
                  <a:lnTo>
                    <a:pt x="600" y="2672"/>
                  </a:lnTo>
                  <a:lnTo>
                    <a:pt x="609" y="2673"/>
                  </a:lnTo>
                  <a:lnTo>
                    <a:pt x="617" y="2676"/>
                  </a:lnTo>
                  <a:lnTo>
                    <a:pt x="624" y="2680"/>
                  </a:lnTo>
                  <a:lnTo>
                    <a:pt x="630" y="2682"/>
                  </a:lnTo>
                  <a:lnTo>
                    <a:pt x="637" y="2688"/>
                  </a:lnTo>
                  <a:lnTo>
                    <a:pt x="641" y="2693"/>
                  </a:lnTo>
                  <a:lnTo>
                    <a:pt x="646" y="2698"/>
                  </a:lnTo>
                  <a:lnTo>
                    <a:pt x="653" y="2710"/>
                  </a:lnTo>
                  <a:lnTo>
                    <a:pt x="658" y="2725"/>
                  </a:lnTo>
                  <a:lnTo>
                    <a:pt x="664" y="2741"/>
                  </a:lnTo>
                  <a:lnTo>
                    <a:pt x="666" y="2756"/>
                  </a:lnTo>
                  <a:lnTo>
                    <a:pt x="670" y="2772"/>
                  </a:lnTo>
                  <a:lnTo>
                    <a:pt x="674" y="2788"/>
                  </a:lnTo>
                  <a:lnTo>
                    <a:pt x="680" y="2801"/>
                  </a:lnTo>
                  <a:lnTo>
                    <a:pt x="686" y="2814"/>
                  </a:lnTo>
                  <a:lnTo>
                    <a:pt x="690" y="2820"/>
                  </a:lnTo>
                  <a:lnTo>
                    <a:pt x="696" y="2825"/>
                  </a:lnTo>
                  <a:lnTo>
                    <a:pt x="701" y="2829"/>
                  </a:lnTo>
                  <a:lnTo>
                    <a:pt x="708" y="2833"/>
                  </a:lnTo>
                  <a:lnTo>
                    <a:pt x="714" y="2836"/>
                  </a:lnTo>
                  <a:lnTo>
                    <a:pt x="722" y="2838"/>
                  </a:lnTo>
                  <a:lnTo>
                    <a:pt x="730" y="2840"/>
                  </a:lnTo>
                  <a:lnTo>
                    <a:pt x="740" y="2841"/>
                  </a:lnTo>
                  <a:lnTo>
                    <a:pt x="774" y="2838"/>
                  </a:lnTo>
                  <a:lnTo>
                    <a:pt x="810" y="2834"/>
                  </a:lnTo>
                  <a:lnTo>
                    <a:pt x="848" y="2829"/>
                  </a:lnTo>
                  <a:lnTo>
                    <a:pt x="888" y="2825"/>
                  </a:lnTo>
                  <a:lnTo>
                    <a:pt x="908" y="2824"/>
                  </a:lnTo>
                  <a:lnTo>
                    <a:pt x="929" y="2824"/>
                  </a:lnTo>
                  <a:lnTo>
                    <a:pt x="952" y="2824"/>
                  </a:lnTo>
                  <a:lnTo>
                    <a:pt x="974" y="2825"/>
                  </a:lnTo>
                  <a:lnTo>
                    <a:pt x="997" y="2828"/>
                  </a:lnTo>
                  <a:lnTo>
                    <a:pt x="1021" y="2833"/>
                  </a:lnTo>
                  <a:lnTo>
                    <a:pt x="1046" y="2838"/>
                  </a:lnTo>
                  <a:lnTo>
                    <a:pt x="1072" y="2846"/>
                  </a:lnTo>
                  <a:lnTo>
                    <a:pt x="1076" y="2836"/>
                  </a:lnTo>
                  <a:lnTo>
                    <a:pt x="1078" y="2829"/>
                  </a:lnTo>
                  <a:lnTo>
                    <a:pt x="1082" y="2821"/>
                  </a:lnTo>
                  <a:lnTo>
                    <a:pt x="1089" y="2810"/>
                  </a:lnTo>
                  <a:lnTo>
                    <a:pt x="1104" y="2790"/>
                  </a:lnTo>
                  <a:lnTo>
                    <a:pt x="1117" y="2770"/>
                  </a:lnTo>
                  <a:lnTo>
                    <a:pt x="1129" y="2750"/>
                  </a:lnTo>
                  <a:lnTo>
                    <a:pt x="1141" y="2730"/>
                  </a:lnTo>
                  <a:lnTo>
                    <a:pt x="1161" y="2690"/>
                  </a:lnTo>
                  <a:lnTo>
                    <a:pt x="1181" y="2654"/>
                  </a:lnTo>
                  <a:lnTo>
                    <a:pt x="1190" y="2638"/>
                  </a:lnTo>
                  <a:lnTo>
                    <a:pt x="1198" y="2622"/>
                  </a:lnTo>
                  <a:lnTo>
                    <a:pt x="1208" y="2609"/>
                  </a:lnTo>
                  <a:lnTo>
                    <a:pt x="1217" y="2598"/>
                  </a:lnTo>
                  <a:lnTo>
                    <a:pt x="1226" y="2588"/>
                  </a:lnTo>
                  <a:lnTo>
                    <a:pt x="1237" y="2581"/>
                  </a:lnTo>
                  <a:lnTo>
                    <a:pt x="1242" y="2578"/>
                  </a:lnTo>
                  <a:lnTo>
                    <a:pt x="1247" y="2577"/>
                  </a:lnTo>
                  <a:lnTo>
                    <a:pt x="1253" y="2576"/>
                  </a:lnTo>
                  <a:lnTo>
                    <a:pt x="1258" y="2576"/>
                  </a:lnTo>
                  <a:lnTo>
                    <a:pt x="1274" y="2576"/>
                  </a:lnTo>
                  <a:lnTo>
                    <a:pt x="1294" y="2576"/>
                  </a:lnTo>
                  <a:lnTo>
                    <a:pt x="1299" y="2574"/>
                  </a:lnTo>
                  <a:lnTo>
                    <a:pt x="1303" y="2573"/>
                  </a:lnTo>
                  <a:lnTo>
                    <a:pt x="1307" y="2570"/>
                  </a:lnTo>
                  <a:lnTo>
                    <a:pt x="1310" y="2568"/>
                  </a:lnTo>
                  <a:lnTo>
                    <a:pt x="1315" y="2558"/>
                  </a:lnTo>
                  <a:lnTo>
                    <a:pt x="1319" y="2548"/>
                  </a:lnTo>
                  <a:lnTo>
                    <a:pt x="1323" y="2522"/>
                  </a:lnTo>
                  <a:lnTo>
                    <a:pt x="1330" y="2497"/>
                  </a:lnTo>
                  <a:lnTo>
                    <a:pt x="1345" y="2469"/>
                  </a:lnTo>
                  <a:lnTo>
                    <a:pt x="1370" y="2417"/>
                  </a:lnTo>
                  <a:lnTo>
                    <a:pt x="1385" y="2389"/>
                  </a:lnTo>
                  <a:lnTo>
                    <a:pt x="1397" y="2367"/>
                  </a:lnTo>
                  <a:lnTo>
                    <a:pt x="1407" y="2349"/>
                  </a:lnTo>
                  <a:lnTo>
                    <a:pt x="1414" y="2341"/>
                  </a:lnTo>
                  <a:lnTo>
                    <a:pt x="1427" y="2333"/>
                  </a:lnTo>
                  <a:lnTo>
                    <a:pt x="1442" y="2324"/>
                  </a:lnTo>
                  <a:lnTo>
                    <a:pt x="1455" y="2313"/>
                  </a:lnTo>
                  <a:lnTo>
                    <a:pt x="1469" y="2301"/>
                  </a:lnTo>
                  <a:lnTo>
                    <a:pt x="1498" y="2275"/>
                  </a:lnTo>
                  <a:lnTo>
                    <a:pt x="1527" y="2249"/>
                  </a:lnTo>
                  <a:lnTo>
                    <a:pt x="1543" y="2236"/>
                  </a:lnTo>
                  <a:lnTo>
                    <a:pt x="1559" y="2224"/>
                  </a:lnTo>
                  <a:lnTo>
                    <a:pt x="1575" y="2213"/>
                  </a:lnTo>
                  <a:lnTo>
                    <a:pt x="1593" y="2204"/>
                  </a:lnTo>
                  <a:lnTo>
                    <a:pt x="1610" y="2196"/>
                  </a:lnTo>
                  <a:lnTo>
                    <a:pt x="1629" y="2189"/>
                  </a:lnTo>
                  <a:lnTo>
                    <a:pt x="1647" y="2185"/>
                  </a:lnTo>
                  <a:lnTo>
                    <a:pt x="1667" y="2184"/>
                  </a:lnTo>
                  <a:lnTo>
                    <a:pt x="1674" y="2184"/>
                  </a:lnTo>
                  <a:lnTo>
                    <a:pt x="1679" y="2187"/>
                  </a:lnTo>
                  <a:lnTo>
                    <a:pt x="1683" y="2188"/>
                  </a:lnTo>
                  <a:lnTo>
                    <a:pt x="1689" y="2191"/>
                  </a:lnTo>
                  <a:lnTo>
                    <a:pt x="1693" y="2192"/>
                  </a:lnTo>
                  <a:lnTo>
                    <a:pt x="1698" y="2195"/>
                  </a:lnTo>
                  <a:lnTo>
                    <a:pt x="1703" y="2196"/>
                  </a:lnTo>
                  <a:lnTo>
                    <a:pt x="1710" y="2196"/>
                  </a:lnTo>
                  <a:lnTo>
                    <a:pt x="1715" y="2196"/>
                  </a:lnTo>
                  <a:lnTo>
                    <a:pt x="1719" y="2193"/>
                  </a:lnTo>
                  <a:lnTo>
                    <a:pt x="1723" y="2191"/>
                  </a:lnTo>
                  <a:lnTo>
                    <a:pt x="1727" y="2185"/>
                  </a:lnTo>
                  <a:lnTo>
                    <a:pt x="1734" y="2175"/>
                  </a:lnTo>
                  <a:lnTo>
                    <a:pt x="1741" y="2163"/>
                  </a:lnTo>
                  <a:lnTo>
                    <a:pt x="1745" y="2157"/>
                  </a:lnTo>
                  <a:lnTo>
                    <a:pt x="1749" y="2151"/>
                  </a:lnTo>
                  <a:lnTo>
                    <a:pt x="1754" y="2145"/>
                  </a:lnTo>
                  <a:lnTo>
                    <a:pt x="1759" y="2140"/>
                  </a:lnTo>
                  <a:lnTo>
                    <a:pt x="1766" y="2136"/>
                  </a:lnTo>
                  <a:lnTo>
                    <a:pt x="1774" y="2133"/>
                  </a:lnTo>
                  <a:lnTo>
                    <a:pt x="1783" y="2131"/>
                  </a:lnTo>
                  <a:lnTo>
                    <a:pt x="1794" y="2129"/>
                  </a:lnTo>
                  <a:lnTo>
                    <a:pt x="1802" y="2131"/>
                  </a:lnTo>
                  <a:lnTo>
                    <a:pt x="1807" y="2133"/>
                  </a:lnTo>
                  <a:lnTo>
                    <a:pt x="1814" y="2137"/>
                  </a:lnTo>
                  <a:lnTo>
                    <a:pt x="1819" y="2143"/>
                  </a:lnTo>
                  <a:lnTo>
                    <a:pt x="1827" y="2155"/>
                  </a:lnTo>
                  <a:lnTo>
                    <a:pt x="1834" y="2169"/>
                  </a:lnTo>
                  <a:lnTo>
                    <a:pt x="1841" y="2184"/>
                  </a:lnTo>
                  <a:lnTo>
                    <a:pt x="1849" y="2196"/>
                  </a:lnTo>
                  <a:lnTo>
                    <a:pt x="1851" y="2201"/>
                  </a:lnTo>
                  <a:lnTo>
                    <a:pt x="1857" y="2205"/>
                  </a:lnTo>
                  <a:lnTo>
                    <a:pt x="1861" y="2208"/>
                  </a:lnTo>
                  <a:lnTo>
                    <a:pt x="1866" y="2208"/>
                  </a:lnTo>
                  <a:lnTo>
                    <a:pt x="1877" y="2207"/>
                  </a:lnTo>
                  <a:lnTo>
                    <a:pt x="1885" y="2204"/>
                  </a:lnTo>
                  <a:lnTo>
                    <a:pt x="1893" y="2200"/>
                  </a:lnTo>
                  <a:lnTo>
                    <a:pt x="1901" y="2196"/>
                  </a:lnTo>
                  <a:lnTo>
                    <a:pt x="1907" y="2192"/>
                  </a:lnTo>
                  <a:lnTo>
                    <a:pt x="1917" y="2188"/>
                  </a:lnTo>
                  <a:lnTo>
                    <a:pt x="1926" y="2185"/>
                  </a:lnTo>
                  <a:lnTo>
                    <a:pt x="1938" y="2184"/>
                  </a:lnTo>
                  <a:lnTo>
                    <a:pt x="1961" y="2185"/>
                  </a:lnTo>
                  <a:lnTo>
                    <a:pt x="1979" y="2189"/>
                  </a:lnTo>
                  <a:lnTo>
                    <a:pt x="1996" y="2193"/>
                  </a:lnTo>
                  <a:lnTo>
                    <a:pt x="2012" y="2199"/>
                  </a:lnTo>
                  <a:lnTo>
                    <a:pt x="2028" y="2205"/>
                  </a:lnTo>
                  <a:lnTo>
                    <a:pt x="2047" y="2209"/>
                  </a:lnTo>
                  <a:lnTo>
                    <a:pt x="2068" y="2213"/>
                  </a:lnTo>
                  <a:lnTo>
                    <a:pt x="2095" y="2215"/>
                  </a:lnTo>
                  <a:lnTo>
                    <a:pt x="2116" y="2217"/>
                  </a:lnTo>
                  <a:lnTo>
                    <a:pt x="2138" y="2223"/>
                  </a:lnTo>
                  <a:lnTo>
                    <a:pt x="2148" y="2225"/>
                  </a:lnTo>
                  <a:lnTo>
                    <a:pt x="2160" y="2224"/>
                  </a:lnTo>
                  <a:lnTo>
                    <a:pt x="2166" y="2223"/>
                  </a:lnTo>
                  <a:lnTo>
                    <a:pt x="2172" y="2221"/>
                  </a:lnTo>
                  <a:lnTo>
                    <a:pt x="2179" y="2219"/>
                  </a:lnTo>
                  <a:lnTo>
                    <a:pt x="2186" y="2215"/>
                  </a:lnTo>
                  <a:lnTo>
                    <a:pt x="2190" y="2211"/>
                  </a:lnTo>
                  <a:lnTo>
                    <a:pt x="2194" y="2205"/>
                  </a:lnTo>
                  <a:lnTo>
                    <a:pt x="2199" y="2199"/>
                  </a:lnTo>
                  <a:lnTo>
                    <a:pt x="2204" y="2191"/>
                  </a:lnTo>
                  <a:lnTo>
                    <a:pt x="2210" y="2184"/>
                  </a:lnTo>
                  <a:lnTo>
                    <a:pt x="2215" y="2177"/>
                  </a:lnTo>
                  <a:lnTo>
                    <a:pt x="2220" y="2173"/>
                  </a:lnTo>
                  <a:lnTo>
                    <a:pt x="2227" y="2172"/>
                  </a:lnTo>
                  <a:lnTo>
                    <a:pt x="2236" y="2173"/>
                  </a:lnTo>
                  <a:lnTo>
                    <a:pt x="2244" y="2176"/>
                  </a:lnTo>
                  <a:lnTo>
                    <a:pt x="2252" y="2180"/>
                  </a:lnTo>
                  <a:lnTo>
                    <a:pt x="2260" y="2184"/>
                  </a:lnTo>
                  <a:lnTo>
                    <a:pt x="2267" y="2188"/>
                  </a:lnTo>
                  <a:lnTo>
                    <a:pt x="2274" y="2192"/>
                  </a:lnTo>
                  <a:lnTo>
                    <a:pt x="2280" y="2195"/>
                  </a:lnTo>
                  <a:lnTo>
                    <a:pt x="2287" y="2196"/>
                  </a:lnTo>
                  <a:lnTo>
                    <a:pt x="2295" y="2196"/>
                  </a:lnTo>
                  <a:lnTo>
                    <a:pt x="2302" y="2193"/>
                  </a:lnTo>
                  <a:lnTo>
                    <a:pt x="2306" y="2191"/>
                  </a:lnTo>
                  <a:lnTo>
                    <a:pt x="2311" y="2188"/>
                  </a:lnTo>
                  <a:lnTo>
                    <a:pt x="2318" y="2179"/>
                  </a:lnTo>
                  <a:lnTo>
                    <a:pt x="2323" y="2167"/>
                  </a:lnTo>
                  <a:lnTo>
                    <a:pt x="2328" y="2155"/>
                  </a:lnTo>
                  <a:lnTo>
                    <a:pt x="2334" y="2143"/>
                  </a:lnTo>
                  <a:lnTo>
                    <a:pt x="2338" y="2137"/>
                  </a:lnTo>
                  <a:lnTo>
                    <a:pt x="2342" y="2132"/>
                  </a:lnTo>
                  <a:lnTo>
                    <a:pt x="2347" y="2128"/>
                  </a:lnTo>
                  <a:lnTo>
                    <a:pt x="2354" y="2124"/>
                  </a:lnTo>
                  <a:lnTo>
                    <a:pt x="2364" y="2119"/>
                  </a:lnTo>
                  <a:lnTo>
                    <a:pt x="2374" y="2112"/>
                  </a:lnTo>
                  <a:lnTo>
                    <a:pt x="2383" y="2104"/>
                  </a:lnTo>
                  <a:lnTo>
                    <a:pt x="2394" y="2096"/>
                  </a:lnTo>
                  <a:lnTo>
                    <a:pt x="2412" y="2076"/>
                  </a:lnTo>
                  <a:lnTo>
                    <a:pt x="2430" y="2056"/>
                  </a:lnTo>
                  <a:lnTo>
                    <a:pt x="2447" y="2036"/>
                  </a:lnTo>
                  <a:lnTo>
                    <a:pt x="2463" y="2019"/>
                  </a:lnTo>
                  <a:lnTo>
                    <a:pt x="2471" y="2012"/>
                  </a:lnTo>
                  <a:lnTo>
                    <a:pt x="2478" y="2005"/>
                  </a:lnTo>
                  <a:lnTo>
                    <a:pt x="2486" y="2000"/>
                  </a:lnTo>
                  <a:lnTo>
                    <a:pt x="2492" y="1997"/>
                  </a:lnTo>
                  <a:lnTo>
                    <a:pt x="2500" y="1995"/>
                  </a:lnTo>
                  <a:lnTo>
                    <a:pt x="2508" y="1993"/>
                  </a:lnTo>
                  <a:lnTo>
                    <a:pt x="2516" y="1992"/>
                  </a:lnTo>
                  <a:lnTo>
                    <a:pt x="2526" y="1992"/>
                  </a:lnTo>
                  <a:lnTo>
                    <a:pt x="2542" y="1992"/>
                  </a:lnTo>
                  <a:lnTo>
                    <a:pt x="2556" y="1992"/>
                  </a:lnTo>
                  <a:lnTo>
                    <a:pt x="2563" y="1992"/>
                  </a:lnTo>
                  <a:lnTo>
                    <a:pt x="2570" y="1991"/>
                  </a:lnTo>
                  <a:lnTo>
                    <a:pt x="2575" y="1988"/>
                  </a:lnTo>
                  <a:lnTo>
                    <a:pt x="2579" y="1985"/>
                  </a:lnTo>
                  <a:lnTo>
                    <a:pt x="2583" y="1980"/>
                  </a:lnTo>
                  <a:lnTo>
                    <a:pt x="2587" y="1973"/>
                  </a:lnTo>
                  <a:lnTo>
                    <a:pt x="2588" y="1965"/>
                  </a:lnTo>
                  <a:lnTo>
                    <a:pt x="2588" y="1955"/>
                  </a:lnTo>
                  <a:lnTo>
                    <a:pt x="2587" y="1944"/>
                  </a:lnTo>
                  <a:lnTo>
                    <a:pt x="2584" y="1935"/>
                  </a:lnTo>
                  <a:lnTo>
                    <a:pt x="2579" y="1925"/>
                  </a:lnTo>
                  <a:lnTo>
                    <a:pt x="2574" y="1916"/>
                  </a:lnTo>
                  <a:lnTo>
                    <a:pt x="2568" y="1907"/>
                  </a:lnTo>
                  <a:lnTo>
                    <a:pt x="2563" y="1897"/>
                  </a:lnTo>
                  <a:lnTo>
                    <a:pt x="2560" y="1888"/>
                  </a:lnTo>
                  <a:lnTo>
                    <a:pt x="2559" y="1877"/>
                  </a:lnTo>
                  <a:lnTo>
                    <a:pt x="2643" y="1660"/>
                  </a:lnTo>
                  <a:lnTo>
                    <a:pt x="2654" y="1652"/>
                  </a:lnTo>
                  <a:lnTo>
                    <a:pt x="2670" y="1643"/>
                  </a:lnTo>
                  <a:lnTo>
                    <a:pt x="2686" y="1635"/>
                  </a:lnTo>
                  <a:lnTo>
                    <a:pt x="2703" y="1626"/>
                  </a:lnTo>
                  <a:lnTo>
                    <a:pt x="2711" y="1620"/>
                  </a:lnTo>
                  <a:lnTo>
                    <a:pt x="2719" y="1615"/>
                  </a:lnTo>
                  <a:lnTo>
                    <a:pt x="2727" y="1608"/>
                  </a:lnTo>
                  <a:lnTo>
                    <a:pt x="2732" y="1602"/>
                  </a:lnTo>
                  <a:lnTo>
                    <a:pt x="2738" y="1594"/>
                  </a:lnTo>
                  <a:lnTo>
                    <a:pt x="2742" y="1584"/>
                  </a:lnTo>
                  <a:lnTo>
                    <a:pt x="2744" y="1575"/>
                  </a:lnTo>
                  <a:lnTo>
                    <a:pt x="2746" y="1564"/>
                  </a:lnTo>
                  <a:lnTo>
                    <a:pt x="2744" y="1555"/>
                  </a:lnTo>
                  <a:lnTo>
                    <a:pt x="2743" y="1548"/>
                  </a:lnTo>
                  <a:lnTo>
                    <a:pt x="2740" y="1540"/>
                  </a:lnTo>
                  <a:lnTo>
                    <a:pt x="2736" y="1535"/>
                  </a:lnTo>
                  <a:lnTo>
                    <a:pt x="2727" y="1524"/>
                  </a:lnTo>
                  <a:lnTo>
                    <a:pt x="2716" y="1516"/>
                  </a:lnTo>
                  <a:lnTo>
                    <a:pt x="2704" y="1508"/>
                  </a:lnTo>
                  <a:lnTo>
                    <a:pt x="2692" y="1502"/>
                  </a:lnTo>
                  <a:lnTo>
                    <a:pt x="2682" y="1494"/>
                  </a:lnTo>
                  <a:lnTo>
                    <a:pt x="2674" y="1486"/>
                  </a:lnTo>
                  <a:lnTo>
                    <a:pt x="2668" y="1476"/>
                  </a:lnTo>
                  <a:lnTo>
                    <a:pt x="2664" y="1467"/>
                  </a:lnTo>
                  <a:lnTo>
                    <a:pt x="2662" y="1458"/>
                  </a:lnTo>
                  <a:lnTo>
                    <a:pt x="2659" y="1448"/>
                  </a:lnTo>
                  <a:lnTo>
                    <a:pt x="2656" y="1428"/>
                  </a:lnTo>
                  <a:lnTo>
                    <a:pt x="2654" y="1408"/>
                  </a:lnTo>
                  <a:lnTo>
                    <a:pt x="2652" y="1388"/>
                  </a:lnTo>
                  <a:lnTo>
                    <a:pt x="2648" y="1370"/>
                  </a:lnTo>
                  <a:lnTo>
                    <a:pt x="2646" y="1360"/>
                  </a:lnTo>
                  <a:lnTo>
                    <a:pt x="2642" y="1351"/>
                  </a:lnTo>
                  <a:lnTo>
                    <a:pt x="2638" y="1343"/>
                  </a:lnTo>
                  <a:lnTo>
                    <a:pt x="2631" y="1335"/>
                  </a:lnTo>
                  <a:lnTo>
                    <a:pt x="2622" y="1324"/>
                  </a:lnTo>
                  <a:lnTo>
                    <a:pt x="2612" y="1315"/>
                  </a:lnTo>
                  <a:lnTo>
                    <a:pt x="2603" y="1306"/>
                  </a:lnTo>
                  <a:lnTo>
                    <a:pt x="2594" y="1298"/>
                  </a:lnTo>
                  <a:lnTo>
                    <a:pt x="2574" y="1282"/>
                  </a:lnTo>
                  <a:lnTo>
                    <a:pt x="2554" y="1267"/>
                  </a:lnTo>
                  <a:lnTo>
                    <a:pt x="2535" y="1253"/>
                  </a:lnTo>
                  <a:lnTo>
                    <a:pt x="2518" y="1235"/>
                  </a:lnTo>
                  <a:lnTo>
                    <a:pt x="2508" y="1226"/>
                  </a:lnTo>
                  <a:lnTo>
                    <a:pt x="2500" y="1215"/>
                  </a:lnTo>
                  <a:lnTo>
                    <a:pt x="2494" y="1203"/>
                  </a:lnTo>
                  <a:lnTo>
                    <a:pt x="2487" y="1191"/>
                  </a:lnTo>
                  <a:lnTo>
                    <a:pt x="2480" y="1179"/>
                  </a:lnTo>
                  <a:lnTo>
                    <a:pt x="2475" y="1169"/>
                  </a:lnTo>
                  <a:lnTo>
                    <a:pt x="2472" y="1159"/>
                  </a:lnTo>
                  <a:lnTo>
                    <a:pt x="2470" y="1150"/>
                  </a:lnTo>
                  <a:lnTo>
                    <a:pt x="2464" y="1133"/>
                  </a:lnTo>
                  <a:lnTo>
                    <a:pt x="2460" y="1117"/>
                  </a:lnTo>
                  <a:lnTo>
                    <a:pt x="2458" y="1110"/>
                  </a:lnTo>
                  <a:lnTo>
                    <a:pt x="2455" y="1103"/>
                  </a:lnTo>
                  <a:lnTo>
                    <a:pt x="2451" y="1097"/>
                  </a:lnTo>
                  <a:lnTo>
                    <a:pt x="2446" y="1091"/>
                  </a:lnTo>
                  <a:lnTo>
                    <a:pt x="2439" y="1085"/>
                  </a:lnTo>
                  <a:lnTo>
                    <a:pt x="2431" y="1079"/>
                  </a:lnTo>
                  <a:lnTo>
                    <a:pt x="2420" y="1075"/>
                  </a:lnTo>
                  <a:lnTo>
                    <a:pt x="2408" y="1070"/>
                  </a:lnTo>
                  <a:lnTo>
                    <a:pt x="2418" y="1043"/>
                  </a:lnTo>
                  <a:lnTo>
                    <a:pt x="2427" y="1022"/>
                  </a:lnTo>
                  <a:lnTo>
                    <a:pt x="2432" y="1013"/>
                  </a:lnTo>
                  <a:lnTo>
                    <a:pt x="2435" y="1003"/>
                  </a:lnTo>
                  <a:lnTo>
                    <a:pt x="2438" y="995"/>
                  </a:lnTo>
                  <a:lnTo>
                    <a:pt x="2438" y="986"/>
                  </a:lnTo>
                  <a:lnTo>
                    <a:pt x="2440" y="974"/>
                  </a:lnTo>
                  <a:lnTo>
                    <a:pt x="2444" y="961"/>
                  </a:lnTo>
                  <a:lnTo>
                    <a:pt x="2447" y="953"/>
                  </a:lnTo>
                  <a:lnTo>
                    <a:pt x="2448" y="943"/>
                  </a:lnTo>
                  <a:lnTo>
                    <a:pt x="2450" y="930"/>
                  </a:lnTo>
                  <a:lnTo>
                    <a:pt x="2450" y="914"/>
                  </a:lnTo>
                  <a:lnTo>
                    <a:pt x="2432" y="914"/>
                  </a:lnTo>
                  <a:lnTo>
                    <a:pt x="2423" y="909"/>
                  </a:lnTo>
                  <a:lnTo>
                    <a:pt x="2414" y="903"/>
                  </a:lnTo>
                  <a:lnTo>
                    <a:pt x="2403" y="898"/>
                  </a:lnTo>
                  <a:lnTo>
                    <a:pt x="2390" y="890"/>
                  </a:lnTo>
                  <a:lnTo>
                    <a:pt x="2374" y="895"/>
                  </a:lnTo>
                  <a:lnTo>
                    <a:pt x="2360" y="899"/>
                  </a:lnTo>
                  <a:lnTo>
                    <a:pt x="2350" y="905"/>
                  </a:lnTo>
                  <a:lnTo>
                    <a:pt x="2340" y="910"/>
                  </a:lnTo>
                  <a:lnTo>
                    <a:pt x="2332" y="915"/>
                  </a:lnTo>
                  <a:lnTo>
                    <a:pt x="2327" y="919"/>
                  </a:lnTo>
                  <a:lnTo>
                    <a:pt x="2323" y="925"/>
                  </a:lnTo>
                  <a:lnTo>
                    <a:pt x="2320" y="930"/>
                  </a:lnTo>
                  <a:lnTo>
                    <a:pt x="2319" y="935"/>
                  </a:lnTo>
                  <a:lnTo>
                    <a:pt x="2319" y="939"/>
                  </a:lnTo>
                  <a:lnTo>
                    <a:pt x="2320" y="945"/>
                  </a:lnTo>
                  <a:lnTo>
                    <a:pt x="2323" y="950"/>
                  </a:lnTo>
                  <a:lnTo>
                    <a:pt x="2330" y="959"/>
                  </a:lnTo>
                  <a:lnTo>
                    <a:pt x="2339" y="969"/>
                  </a:lnTo>
                  <a:lnTo>
                    <a:pt x="2360" y="987"/>
                  </a:lnTo>
                  <a:lnTo>
                    <a:pt x="2380" y="1003"/>
                  </a:lnTo>
                  <a:lnTo>
                    <a:pt x="2383" y="1009"/>
                  </a:lnTo>
                  <a:lnTo>
                    <a:pt x="2386" y="1013"/>
                  </a:lnTo>
                  <a:lnTo>
                    <a:pt x="2387" y="1015"/>
                  </a:lnTo>
                  <a:lnTo>
                    <a:pt x="2388" y="1019"/>
                  </a:lnTo>
                  <a:lnTo>
                    <a:pt x="2388" y="1023"/>
                  </a:lnTo>
                  <a:lnTo>
                    <a:pt x="2386" y="1027"/>
                  </a:lnTo>
                  <a:lnTo>
                    <a:pt x="2383" y="1031"/>
                  </a:lnTo>
                  <a:lnTo>
                    <a:pt x="2378" y="1034"/>
                  </a:lnTo>
                  <a:lnTo>
                    <a:pt x="2372" y="1046"/>
                  </a:lnTo>
                  <a:lnTo>
                    <a:pt x="2366" y="1058"/>
                  </a:lnTo>
                  <a:lnTo>
                    <a:pt x="2359" y="1069"/>
                  </a:lnTo>
                  <a:lnTo>
                    <a:pt x="2351" y="1079"/>
                  </a:lnTo>
                  <a:lnTo>
                    <a:pt x="2336" y="1098"/>
                  </a:lnTo>
                  <a:lnTo>
                    <a:pt x="2319" y="1115"/>
                  </a:lnTo>
                  <a:lnTo>
                    <a:pt x="2300" y="1130"/>
                  </a:lnTo>
                  <a:lnTo>
                    <a:pt x="2282" y="1143"/>
                  </a:lnTo>
                  <a:lnTo>
                    <a:pt x="2263" y="1157"/>
                  </a:lnTo>
                  <a:lnTo>
                    <a:pt x="2243" y="1169"/>
                  </a:lnTo>
                  <a:lnTo>
                    <a:pt x="2204" y="1190"/>
                  </a:lnTo>
                  <a:lnTo>
                    <a:pt x="2168" y="1210"/>
                  </a:lnTo>
                  <a:lnTo>
                    <a:pt x="2152" y="1221"/>
                  </a:lnTo>
                  <a:lnTo>
                    <a:pt x="2138" y="1233"/>
                  </a:lnTo>
                  <a:lnTo>
                    <a:pt x="2124" y="1245"/>
                  </a:lnTo>
                  <a:lnTo>
                    <a:pt x="2112" y="1257"/>
                  </a:lnTo>
                  <a:lnTo>
                    <a:pt x="2114" y="1243"/>
                  </a:lnTo>
                  <a:lnTo>
                    <a:pt x="2116" y="1227"/>
                  </a:lnTo>
                  <a:lnTo>
                    <a:pt x="2120" y="1211"/>
                  </a:lnTo>
                  <a:lnTo>
                    <a:pt x="2127" y="1194"/>
                  </a:lnTo>
                  <a:lnTo>
                    <a:pt x="2135" y="1177"/>
                  </a:lnTo>
                  <a:lnTo>
                    <a:pt x="2144" y="1157"/>
                  </a:lnTo>
                  <a:lnTo>
                    <a:pt x="2155" y="1137"/>
                  </a:lnTo>
                  <a:lnTo>
                    <a:pt x="2167" y="1117"/>
                  </a:lnTo>
                  <a:lnTo>
                    <a:pt x="2224" y="1026"/>
                  </a:lnTo>
                  <a:lnTo>
                    <a:pt x="2291" y="926"/>
                  </a:lnTo>
                  <a:lnTo>
                    <a:pt x="2326" y="873"/>
                  </a:lnTo>
                  <a:lnTo>
                    <a:pt x="2359" y="819"/>
                  </a:lnTo>
                  <a:lnTo>
                    <a:pt x="2374" y="791"/>
                  </a:lnTo>
                  <a:lnTo>
                    <a:pt x="2390" y="763"/>
                  </a:lnTo>
                  <a:lnTo>
                    <a:pt x="2403" y="737"/>
                  </a:lnTo>
                  <a:lnTo>
                    <a:pt x="2416" y="709"/>
                  </a:lnTo>
                  <a:lnTo>
                    <a:pt x="2430" y="681"/>
                  </a:lnTo>
                  <a:lnTo>
                    <a:pt x="2440" y="653"/>
                  </a:lnTo>
                  <a:lnTo>
                    <a:pt x="2450" y="625"/>
                  </a:lnTo>
                  <a:lnTo>
                    <a:pt x="2459" y="597"/>
                  </a:lnTo>
                  <a:lnTo>
                    <a:pt x="2466" y="569"/>
                  </a:lnTo>
                  <a:lnTo>
                    <a:pt x="2470" y="541"/>
                  </a:lnTo>
                  <a:lnTo>
                    <a:pt x="2474" y="513"/>
                  </a:lnTo>
                  <a:lnTo>
                    <a:pt x="2474" y="486"/>
                  </a:lnTo>
                  <a:lnTo>
                    <a:pt x="2474" y="476"/>
                  </a:lnTo>
                  <a:lnTo>
                    <a:pt x="2472" y="465"/>
                  </a:lnTo>
                  <a:lnTo>
                    <a:pt x="2470" y="454"/>
                  </a:lnTo>
                  <a:lnTo>
                    <a:pt x="2466" y="442"/>
                  </a:lnTo>
                  <a:lnTo>
                    <a:pt x="2456" y="418"/>
                  </a:lnTo>
                  <a:lnTo>
                    <a:pt x="2444" y="393"/>
                  </a:lnTo>
                  <a:lnTo>
                    <a:pt x="2430" y="368"/>
                  </a:lnTo>
                  <a:lnTo>
                    <a:pt x="2412" y="341"/>
                  </a:lnTo>
                  <a:lnTo>
                    <a:pt x="2392" y="316"/>
                  </a:lnTo>
                  <a:lnTo>
                    <a:pt x="2371" y="292"/>
                  </a:lnTo>
                  <a:lnTo>
                    <a:pt x="2348" y="269"/>
                  </a:lnTo>
                  <a:lnTo>
                    <a:pt x="2326" y="248"/>
                  </a:lnTo>
                  <a:lnTo>
                    <a:pt x="2302" y="229"/>
                  </a:lnTo>
                  <a:lnTo>
                    <a:pt x="2279" y="212"/>
                  </a:lnTo>
                  <a:lnTo>
                    <a:pt x="2267" y="205"/>
                  </a:lnTo>
                  <a:lnTo>
                    <a:pt x="2255" y="198"/>
                  </a:lnTo>
                  <a:lnTo>
                    <a:pt x="2244" y="193"/>
                  </a:lnTo>
                  <a:lnTo>
                    <a:pt x="2232" y="188"/>
                  </a:lnTo>
                  <a:lnTo>
                    <a:pt x="2222" y="184"/>
                  </a:lnTo>
                  <a:lnTo>
                    <a:pt x="2211" y="181"/>
                  </a:lnTo>
                  <a:lnTo>
                    <a:pt x="2200" y="180"/>
                  </a:lnTo>
                  <a:lnTo>
                    <a:pt x="2191" y="180"/>
                  </a:lnTo>
                  <a:lnTo>
                    <a:pt x="2159" y="180"/>
                  </a:lnTo>
                  <a:lnTo>
                    <a:pt x="2119" y="182"/>
                  </a:lnTo>
                  <a:lnTo>
                    <a:pt x="2099" y="185"/>
                  </a:lnTo>
                  <a:lnTo>
                    <a:pt x="2079" y="189"/>
                  </a:lnTo>
                  <a:lnTo>
                    <a:pt x="2070" y="192"/>
                  </a:lnTo>
                  <a:lnTo>
                    <a:pt x="2062" y="196"/>
                  </a:lnTo>
                  <a:lnTo>
                    <a:pt x="2054" y="198"/>
                  </a:lnTo>
                  <a:lnTo>
                    <a:pt x="2047" y="204"/>
                  </a:lnTo>
                  <a:lnTo>
                    <a:pt x="2044" y="222"/>
                  </a:lnTo>
                  <a:lnTo>
                    <a:pt x="2040" y="238"/>
                  </a:lnTo>
                  <a:lnTo>
                    <a:pt x="2036" y="252"/>
                  </a:lnTo>
                  <a:lnTo>
                    <a:pt x="2031" y="264"/>
                  </a:lnTo>
                  <a:lnTo>
                    <a:pt x="2024" y="272"/>
                  </a:lnTo>
                  <a:lnTo>
                    <a:pt x="2019" y="280"/>
                  </a:lnTo>
                  <a:lnTo>
                    <a:pt x="2011" y="285"/>
                  </a:lnTo>
                  <a:lnTo>
                    <a:pt x="2004" y="289"/>
                  </a:lnTo>
                  <a:lnTo>
                    <a:pt x="1996" y="292"/>
                  </a:lnTo>
                  <a:lnTo>
                    <a:pt x="1990" y="293"/>
                  </a:lnTo>
                  <a:lnTo>
                    <a:pt x="1982" y="294"/>
                  </a:lnTo>
                  <a:lnTo>
                    <a:pt x="1974" y="294"/>
                  </a:lnTo>
                  <a:lnTo>
                    <a:pt x="1959" y="294"/>
                  </a:lnTo>
                  <a:lnTo>
                    <a:pt x="1945" y="293"/>
                  </a:lnTo>
                  <a:lnTo>
                    <a:pt x="1942" y="293"/>
                  </a:lnTo>
                  <a:lnTo>
                    <a:pt x="1941" y="292"/>
                  </a:lnTo>
                  <a:lnTo>
                    <a:pt x="1941" y="289"/>
                  </a:lnTo>
                  <a:lnTo>
                    <a:pt x="1941" y="285"/>
                  </a:lnTo>
                  <a:lnTo>
                    <a:pt x="1946" y="276"/>
                  </a:lnTo>
                  <a:lnTo>
                    <a:pt x="1953" y="264"/>
                  </a:lnTo>
                  <a:lnTo>
                    <a:pt x="1961" y="249"/>
                  </a:lnTo>
                  <a:lnTo>
                    <a:pt x="1969" y="233"/>
                  </a:lnTo>
                  <a:lnTo>
                    <a:pt x="1975" y="217"/>
                  </a:lnTo>
                  <a:lnTo>
                    <a:pt x="1979" y="201"/>
                  </a:lnTo>
                  <a:lnTo>
                    <a:pt x="1981" y="193"/>
                  </a:lnTo>
                  <a:lnTo>
                    <a:pt x="1981" y="185"/>
                  </a:lnTo>
                  <a:lnTo>
                    <a:pt x="1979" y="178"/>
                  </a:lnTo>
                  <a:lnTo>
                    <a:pt x="1978" y="170"/>
                  </a:lnTo>
                  <a:lnTo>
                    <a:pt x="1974" y="165"/>
                  </a:lnTo>
                  <a:lnTo>
                    <a:pt x="1969" y="158"/>
                  </a:lnTo>
                  <a:lnTo>
                    <a:pt x="1961" y="153"/>
                  </a:lnTo>
                  <a:lnTo>
                    <a:pt x="1953" y="149"/>
                  </a:lnTo>
                  <a:lnTo>
                    <a:pt x="1941" y="145"/>
                  </a:lnTo>
                  <a:lnTo>
                    <a:pt x="1927" y="142"/>
                  </a:lnTo>
                  <a:lnTo>
                    <a:pt x="1913" y="141"/>
                  </a:lnTo>
                  <a:lnTo>
                    <a:pt x="1894" y="140"/>
                  </a:lnTo>
                  <a:lnTo>
                    <a:pt x="1873" y="140"/>
                  </a:lnTo>
                  <a:lnTo>
                    <a:pt x="1850" y="141"/>
                  </a:lnTo>
                  <a:lnTo>
                    <a:pt x="1823" y="145"/>
                  </a:lnTo>
                  <a:lnTo>
                    <a:pt x="1794" y="149"/>
                  </a:lnTo>
                  <a:lnTo>
                    <a:pt x="1791" y="146"/>
                  </a:lnTo>
                  <a:lnTo>
                    <a:pt x="1790" y="145"/>
                  </a:lnTo>
                  <a:lnTo>
                    <a:pt x="1789" y="142"/>
                  </a:lnTo>
                  <a:lnTo>
                    <a:pt x="1789" y="140"/>
                  </a:lnTo>
                  <a:lnTo>
                    <a:pt x="1793" y="136"/>
                  </a:lnTo>
                  <a:lnTo>
                    <a:pt x="1799" y="132"/>
                  </a:lnTo>
                  <a:lnTo>
                    <a:pt x="1817" y="122"/>
                  </a:lnTo>
                  <a:lnTo>
                    <a:pt x="1838" y="111"/>
                  </a:lnTo>
                  <a:lnTo>
                    <a:pt x="1847" y="104"/>
                  </a:lnTo>
                  <a:lnTo>
                    <a:pt x="1855" y="96"/>
                  </a:lnTo>
                  <a:lnTo>
                    <a:pt x="1859" y="92"/>
                  </a:lnTo>
                  <a:lnTo>
                    <a:pt x="1862" y="87"/>
                  </a:lnTo>
                  <a:lnTo>
                    <a:pt x="1863" y="83"/>
                  </a:lnTo>
                  <a:lnTo>
                    <a:pt x="1865" y="77"/>
                  </a:lnTo>
                  <a:lnTo>
                    <a:pt x="1866" y="72"/>
                  </a:lnTo>
                  <a:lnTo>
                    <a:pt x="1865" y="65"/>
                  </a:lnTo>
                  <a:lnTo>
                    <a:pt x="1863" y="60"/>
                  </a:lnTo>
                  <a:lnTo>
                    <a:pt x="1861" y="53"/>
                  </a:lnTo>
                  <a:lnTo>
                    <a:pt x="1857" y="47"/>
                  </a:lnTo>
                  <a:lnTo>
                    <a:pt x="1851" y="39"/>
                  </a:lnTo>
                  <a:lnTo>
                    <a:pt x="1845" y="31"/>
                  </a:lnTo>
                  <a:lnTo>
                    <a:pt x="1837" y="23"/>
                  </a:lnTo>
                  <a:lnTo>
                    <a:pt x="1822" y="16"/>
                  </a:lnTo>
                  <a:lnTo>
                    <a:pt x="1809" y="12"/>
                  </a:lnTo>
                  <a:lnTo>
                    <a:pt x="1795" y="8"/>
                  </a:lnTo>
                  <a:lnTo>
                    <a:pt x="1783" y="4"/>
                  </a:lnTo>
                  <a:lnTo>
                    <a:pt x="1771" y="3"/>
                  </a:lnTo>
                  <a:lnTo>
                    <a:pt x="1761" y="1"/>
                  </a:lnTo>
                  <a:lnTo>
                    <a:pt x="1751" y="0"/>
                  </a:lnTo>
                  <a:lnTo>
                    <a:pt x="1743" y="1"/>
                  </a:lnTo>
                  <a:lnTo>
                    <a:pt x="1734" y="3"/>
                  </a:lnTo>
                  <a:lnTo>
                    <a:pt x="1727" y="4"/>
                  </a:lnTo>
                  <a:lnTo>
                    <a:pt x="1721" y="7"/>
                  </a:lnTo>
                  <a:lnTo>
                    <a:pt x="1715" y="11"/>
                  </a:lnTo>
                  <a:lnTo>
                    <a:pt x="1711" y="13"/>
                  </a:lnTo>
                  <a:lnTo>
                    <a:pt x="1707" y="19"/>
                  </a:lnTo>
                  <a:lnTo>
                    <a:pt x="1705" y="24"/>
                  </a:lnTo>
                  <a:lnTo>
                    <a:pt x="1703" y="29"/>
                  </a:lnTo>
                  <a:lnTo>
                    <a:pt x="1697" y="36"/>
                  </a:lnTo>
                  <a:lnTo>
                    <a:pt x="1690" y="45"/>
                  </a:lnTo>
                  <a:lnTo>
                    <a:pt x="1683" y="55"/>
                  </a:lnTo>
                  <a:lnTo>
                    <a:pt x="1677" y="65"/>
                  </a:lnTo>
                  <a:lnTo>
                    <a:pt x="1665" y="89"/>
                  </a:lnTo>
                  <a:lnTo>
                    <a:pt x="1651" y="115"/>
                  </a:lnTo>
                  <a:lnTo>
                    <a:pt x="1638" y="141"/>
                  </a:lnTo>
                  <a:lnTo>
                    <a:pt x="1625" y="166"/>
                  </a:lnTo>
                  <a:lnTo>
                    <a:pt x="1610" y="189"/>
                  </a:lnTo>
                  <a:lnTo>
                    <a:pt x="1595" y="209"/>
                  </a:lnTo>
                  <a:lnTo>
                    <a:pt x="1591" y="214"/>
                  </a:lnTo>
                  <a:lnTo>
                    <a:pt x="1589" y="220"/>
                  </a:lnTo>
                  <a:lnTo>
                    <a:pt x="1587" y="225"/>
                  </a:lnTo>
                  <a:lnTo>
                    <a:pt x="1586" y="230"/>
                  </a:lnTo>
                  <a:lnTo>
                    <a:pt x="1586" y="241"/>
                  </a:lnTo>
                  <a:lnTo>
                    <a:pt x="1589" y="253"/>
                  </a:lnTo>
                  <a:lnTo>
                    <a:pt x="1597" y="276"/>
                  </a:lnTo>
                  <a:lnTo>
                    <a:pt x="1606" y="300"/>
                  </a:lnTo>
                  <a:lnTo>
                    <a:pt x="1609" y="312"/>
                  </a:lnTo>
                  <a:lnTo>
                    <a:pt x="1611" y="324"/>
                  </a:lnTo>
                  <a:lnTo>
                    <a:pt x="1611" y="329"/>
                  </a:lnTo>
                  <a:lnTo>
                    <a:pt x="1610" y="334"/>
                  </a:lnTo>
                  <a:lnTo>
                    <a:pt x="1609" y="341"/>
                  </a:lnTo>
                  <a:lnTo>
                    <a:pt x="1607" y="346"/>
                  </a:lnTo>
                  <a:lnTo>
                    <a:pt x="1605" y="352"/>
                  </a:lnTo>
                  <a:lnTo>
                    <a:pt x="1601" y="358"/>
                  </a:lnTo>
                  <a:lnTo>
                    <a:pt x="1595" y="364"/>
                  </a:lnTo>
                  <a:lnTo>
                    <a:pt x="1590" y="369"/>
                  </a:lnTo>
                  <a:lnTo>
                    <a:pt x="1582" y="374"/>
                  </a:lnTo>
                  <a:lnTo>
                    <a:pt x="1574" y="380"/>
                  </a:lnTo>
                  <a:lnTo>
                    <a:pt x="1565" y="385"/>
                  </a:lnTo>
                  <a:lnTo>
                    <a:pt x="1553" y="390"/>
                  </a:lnTo>
                  <a:lnTo>
                    <a:pt x="1546" y="388"/>
                  </a:lnTo>
                  <a:lnTo>
                    <a:pt x="1529" y="384"/>
                  </a:lnTo>
                  <a:lnTo>
                    <a:pt x="1518" y="382"/>
                  </a:lnTo>
                  <a:lnTo>
                    <a:pt x="1506" y="381"/>
                  </a:lnTo>
                  <a:lnTo>
                    <a:pt x="1495" y="381"/>
                  </a:lnTo>
                  <a:lnTo>
                    <a:pt x="1486" y="381"/>
                  </a:lnTo>
                  <a:lnTo>
                    <a:pt x="1482" y="382"/>
                  </a:lnTo>
                  <a:lnTo>
                    <a:pt x="1478" y="385"/>
                  </a:lnTo>
                  <a:lnTo>
                    <a:pt x="1475" y="386"/>
                  </a:lnTo>
                  <a:lnTo>
                    <a:pt x="1473" y="389"/>
                  </a:lnTo>
                  <a:lnTo>
                    <a:pt x="1471" y="393"/>
                  </a:lnTo>
                  <a:lnTo>
                    <a:pt x="1471" y="397"/>
                  </a:lnTo>
                  <a:lnTo>
                    <a:pt x="1473" y="402"/>
                  </a:lnTo>
                  <a:lnTo>
                    <a:pt x="1474" y="408"/>
                  </a:lnTo>
                  <a:lnTo>
                    <a:pt x="1477" y="414"/>
                  </a:lnTo>
                  <a:lnTo>
                    <a:pt x="1482" y="421"/>
                  </a:lnTo>
                  <a:lnTo>
                    <a:pt x="1487" y="430"/>
                  </a:lnTo>
                  <a:lnTo>
                    <a:pt x="1495" y="438"/>
                  </a:lnTo>
                  <a:lnTo>
                    <a:pt x="1514" y="461"/>
                  </a:lnTo>
                  <a:lnTo>
                    <a:pt x="1541" y="486"/>
                  </a:lnTo>
                  <a:lnTo>
                    <a:pt x="1519" y="477"/>
                  </a:lnTo>
                  <a:lnTo>
                    <a:pt x="1502" y="470"/>
                  </a:lnTo>
                  <a:lnTo>
                    <a:pt x="1487" y="468"/>
                  </a:lnTo>
                  <a:lnTo>
                    <a:pt x="1478" y="466"/>
                  </a:lnTo>
                  <a:lnTo>
                    <a:pt x="1463" y="466"/>
                  </a:lnTo>
                  <a:lnTo>
                    <a:pt x="1450" y="468"/>
                  </a:lnTo>
                  <a:lnTo>
                    <a:pt x="1437" y="484"/>
                  </a:lnTo>
                  <a:lnTo>
                    <a:pt x="1407" y="516"/>
                  </a:lnTo>
                  <a:lnTo>
                    <a:pt x="1391" y="533"/>
                  </a:lnTo>
                  <a:lnTo>
                    <a:pt x="1374" y="548"/>
                  </a:lnTo>
                  <a:lnTo>
                    <a:pt x="1365" y="553"/>
                  </a:lnTo>
                  <a:lnTo>
                    <a:pt x="1357" y="557"/>
                  </a:lnTo>
                  <a:lnTo>
                    <a:pt x="1349" y="558"/>
                  </a:lnTo>
                  <a:lnTo>
                    <a:pt x="1342" y="558"/>
                  </a:lnTo>
                  <a:lnTo>
                    <a:pt x="1339" y="558"/>
                  </a:lnTo>
                  <a:lnTo>
                    <a:pt x="1337" y="557"/>
                  </a:lnTo>
                  <a:lnTo>
                    <a:pt x="1335" y="554"/>
                  </a:lnTo>
                  <a:lnTo>
                    <a:pt x="1334" y="553"/>
                  </a:lnTo>
                  <a:lnTo>
                    <a:pt x="1334" y="546"/>
                  </a:lnTo>
                  <a:lnTo>
                    <a:pt x="1335" y="540"/>
                  </a:lnTo>
                  <a:lnTo>
                    <a:pt x="1342" y="524"/>
                  </a:lnTo>
                  <a:lnTo>
                    <a:pt x="1350" y="505"/>
                  </a:lnTo>
                  <a:lnTo>
                    <a:pt x="1354" y="496"/>
                  </a:lnTo>
                  <a:lnTo>
                    <a:pt x="1358" y="488"/>
                  </a:lnTo>
                  <a:lnTo>
                    <a:pt x="1359" y="478"/>
                  </a:lnTo>
                  <a:lnTo>
                    <a:pt x="1359" y="472"/>
                  </a:lnTo>
                  <a:lnTo>
                    <a:pt x="1359" y="468"/>
                  </a:lnTo>
                  <a:lnTo>
                    <a:pt x="1358" y="465"/>
                  </a:lnTo>
                  <a:lnTo>
                    <a:pt x="1357" y="462"/>
                  </a:lnTo>
                  <a:lnTo>
                    <a:pt x="1354" y="461"/>
                  </a:lnTo>
                  <a:lnTo>
                    <a:pt x="1351" y="458"/>
                  </a:lnTo>
                  <a:lnTo>
                    <a:pt x="1347" y="457"/>
                  </a:lnTo>
                  <a:lnTo>
                    <a:pt x="1342" y="457"/>
                  </a:lnTo>
                  <a:lnTo>
                    <a:pt x="1337" y="456"/>
                  </a:lnTo>
                  <a:lnTo>
                    <a:pt x="1322" y="468"/>
                  </a:lnTo>
                  <a:lnTo>
                    <a:pt x="1309" y="477"/>
                  </a:lnTo>
                  <a:lnTo>
                    <a:pt x="1295" y="486"/>
                  </a:lnTo>
                  <a:lnTo>
                    <a:pt x="1282" y="493"/>
                  </a:lnTo>
                  <a:lnTo>
                    <a:pt x="1270" y="498"/>
                  </a:lnTo>
                  <a:lnTo>
                    <a:pt x="1259" y="504"/>
                  </a:lnTo>
                  <a:lnTo>
                    <a:pt x="1249" y="506"/>
                  </a:lnTo>
                  <a:lnTo>
                    <a:pt x="1238" y="509"/>
                  </a:lnTo>
                  <a:lnTo>
                    <a:pt x="1198" y="517"/>
                  </a:lnTo>
                  <a:lnTo>
                    <a:pt x="1162" y="522"/>
                  </a:lnTo>
                  <a:lnTo>
                    <a:pt x="1142" y="524"/>
                  </a:lnTo>
                  <a:lnTo>
                    <a:pt x="1128" y="525"/>
                  </a:lnTo>
                  <a:lnTo>
                    <a:pt x="1118" y="528"/>
                  </a:lnTo>
                  <a:lnTo>
                    <a:pt x="1112" y="532"/>
                  </a:lnTo>
                  <a:lnTo>
                    <a:pt x="1110" y="533"/>
                  </a:lnTo>
                  <a:lnTo>
                    <a:pt x="1110" y="536"/>
                  </a:lnTo>
                  <a:lnTo>
                    <a:pt x="1110" y="538"/>
                  </a:lnTo>
                  <a:lnTo>
                    <a:pt x="1110" y="541"/>
                  </a:lnTo>
                  <a:lnTo>
                    <a:pt x="1113" y="548"/>
                  </a:lnTo>
                  <a:lnTo>
                    <a:pt x="1117" y="553"/>
                  </a:lnTo>
                  <a:lnTo>
                    <a:pt x="1128" y="566"/>
                  </a:lnTo>
                  <a:lnTo>
                    <a:pt x="1137" y="581"/>
                  </a:lnTo>
                  <a:lnTo>
                    <a:pt x="1140" y="588"/>
                  </a:lnTo>
                  <a:lnTo>
                    <a:pt x="1140" y="594"/>
                  </a:lnTo>
                  <a:lnTo>
                    <a:pt x="1140" y="598"/>
                  </a:lnTo>
                  <a:lnTo>
                    <a:pt x="1137" y="601"/>
                  </a:lnTo>
                  <a:lnTo>
                    <a:pt x="1136" y="604"/>
                  </a:lnTo>
                  <a:lnTo>
                    <a:pt x="1132" y="606"/>
                  </a:lnTo>
                  <a:lnTo>
                    <a:pt x="1125" y="612"/>
                  </a:lnTo>
                  <a:lnTo>
                    <a:pt x="1117" y="616"/>
                  </a:lnTo>
                  <a:lnTo>
                    <a:pt x="1106" y="618"/>
                  </a:lnTo>
                  <a:lnTo>
                    <a:pt x="1096" y="622"/>
                  </a:lnTo>
                  <a:lnTo>
                    <a:pt x="1069" y="629"/>
                  </a:lnTo>
                  <a:lnTo>
                    <a:pt x="1041" y="637"/>
                  </a:lnTo>
                  <a:lnTo>
                    <a:pt x="1010" y="645"/>
                  </a:lnTo>
                  <a:lnTo>
                    <a:pt x="980" y="656"/>
                  </a:lnTo>
                  <a:lnTo>
                    <a:pt x="965" y="662"/>
                  </a:lnTo>
                  <a:lnTo>
                    <a:pt x="952" y="669"/>
                  </a:lnTo>
                  <a:lnTo>
                    <a:pt x="938" y="677"/>
                  </a:lnTo>
                  <a:lnTo>
                    <a:pt x="926" y="685"/>
                  </a:lnTo>
                  <a:lnTo>
                    <a:pt x="906" y="698"/>
                  </a:lnTo>
                  <a:lnTo>
                    <a:pt x="888" y="713"/>
                  </a:lnTo>
                  <a:lnTo>
                    <a:pt x="870" y="726"/>
                  </a:lnTo>
                  <a:lnTo>
                    <a:pt x="854" y="741"/>
                  </a:lnTo>
                  <a:lnTo>
                    <a:pt x="822" y="769"/>
                  </a:lnTo>
                  <a:lnTo>
                    <a:pt x="796" y="797"/>
                  </a:lnTo>
                  <a:lnTo>
                    <a:pt x="769" y="826"/>
                  </a:lnTo>
                  <a:lnTo>
                    <a:pt x="746" y="855"/>
                  </a:lnTo>
                  <a:lnTo>
                    <a:pt x="725" y="885"/>
                  </a:lnTo>
                  <a:lnTo>
                    <a:pt x="704" y="914"/>
                  </a:lnTo>
                  <a:lnTo>
                    <a:pt x="700" y="921"/>
                  </a:lnTo>
                  <a:lnTo>
                    <a:pt x="696" y="930"/>
                  </a:lnTo>
                  <a:lnTo>
                    <a:pt x="694" y="939"/>
                  </a:lnTo>
                  <a:lnTo>
                    <a:pt x="693" y="950"/>
                  </a:lnTo>
                  <a:lnTo>
                    <a:pt x="694" y="962"/>
                  </a:lnTo>
                  <a:lnTo>
                    <a:pt x="696" y="974"/>
                  </a:lnTo>
                  <a:lnTo>
                    <a:pt x="698" y="986"/>
                  </a:lnTo>
                  <a:lnTo>
                    <a:pt x="701" y="999"/>
                  </a:lnTo>
                  <a:lnTo>
                    <a:pt x="709" y="1026"/>
                  </a:lnTo>
                  <a:lnTo>
                    <a:pt x="720" y="1054"/>
                  </a:lnTo>
                  <a:lnTo>
                    <a:pt x="729" y="1081"/>
                  </a:lnTo>
                  <a:lnTo>
                    <a:pt x="740" y="1106"/>
                  </a:lnTo>
                  <a:lnTo>
                    <a:pt x="748" y="1129"/>
                  </a:lnTo>
                  <a:lnTo>
                    <a:pt x="753" y="1147"/>
                  </a:lnTo>
                  <a:lnTo>
                    <a:pt x="756" y="1155"/>
                  </a:lnTo>
                  <a:lnTo>
                    <a:pt x="756" y="1162"/>
                  </a:lnTo>
                  <a:lnTo>
                    <a:pt x="756" y="1167"/>
                  </a:lnTo>
                  <a:lnTo>
                    <a:pt x="754" y="1170"/>
                  </a:lnTo>
                  <a:lnTo>
                    <a:pt x="750" y="1173"/>
                  </a:lnTo>
                  <a:lnTo>
                    <a:pt x="746" y="1173"/>
                  </a:lnTo>
                  <a:lnTo>
                    <a:pt x="740" y="1171"/>
                  </a:lnTo>
                  <a:lnTo>
                    <a:pt x="732" y="1167"/>
                  </a:lnTo>
                  <a:lnTo>
                    <a:pt x="722" y="1162"/>
                  </a:lnTo>
                  <a:lnTo>
                    <a:pt x="710" y="1154"/>
                  </a:lnTo>
                  <a:lnTo>
                    <a:pt x="696" y="1143"/>
                  </a:lnTo>
                  <a:lnTo>
                    <a:pt x="680" y="1130"/>
                  </a:lnTo>
                  <a:lnTo>
                    <a:pt x="649" y="1137"/>
                  </a:lnTo>
                  <a:lnTo>
                    <a:pt x="621" y="1142"/>
                  </a:lnTo>
                  <a:lnTo>
                    <a:pt x="594" y="1146"/>
                  </a:lnTo>
                  <a:lnTo>
                    <a:pt x="570" y="1149"/>
                  </a:lnTo>
                  <a:lnTo>
                    <a:pt x="526" y="1153"/>
                  </a:lnTo>
                  <a:lnTo>
                    <a:pt x="486" y="1153"/>
                  </a:lnTo>
                  <a:lnTo>
                    <a:pt x="451" y="1153"/>
                  </a:lnTo>
                  <a:lnTo>
                    <a:pt x="415" y="1151"/>
                  </a:lnTo>
                  <a:lnTo>
                    <a:pt x="380" y="1150"/>
                  </a:lnTo>
                  <a:lnTo>
                    <a:pt x="343" y="1149"/>
                  </a:lnTo>
                  <a:lnTo>
                    <a:pt x="317" y="1150"/>
                  </a:lnTo>
                  <a:lnTo>
                    <a:pt x="295" y="1151"/>
                  </a:lnTo>
                  <a:lnTo>
                    <a:pt x="273" y="1155"/>
                  </a:lnTo>
                  <a:lnTo>
                    <a:pt x="256" y="1161"/>
                  </a:lnTo>
                  <a:lnTo>
                    <a:pt x="241" y="1166"/>
                  </a:lnTo>
                  <a:lnTo>
                    <a:pt x="229" y="1175"/>
                  </a:lnTo>
                  <a:lnTo>
                    <a:pt x="224" y="1179"/>
                  </a:lnTo>
                  <a:lnTo>
                    <a:pt x="220" y="1185"/>
                  </a:lnTo>
                  <a:lnTo>
                    <a:pt x="216" y="1190"/>
                  </a:lnTo>
                  <a:lnTo>
                    <a:pt x="213" y="1195"/>
                  </a:lnTo>
                  <a:lnTo>
                    <a:pt x="211" y="1202"/>
                  </a:lnTo>
                  <a:lnTo>
                    <a:pt x="209" y="1207"/>
                  </a:lnTo>
                  <a:lnTo>
                    <a:pt x="208" y="1215"/>
                  </a:lnTo>
                  <a:lnTo>
                    <a:pt x="207" y="1222"/>
                  </a:lnTo>
                  <a:lnTo>
                    <a:pt x="208" y="1238"/>
                  </a:lnTo>
                  <a:lnTo>
                    <a:pt x="211" y="1255"/>
                  </a:lnTo>
                  <a:lnTo>
                    <a:pt x="216" y="1274"/>
                  </a:lnTo>
                  <a:lnTo>
                    <a:pt x="224" y="1295"/>
                  </a:lnTo>
                  <a:lnTo>
                    <a:pt x="233" y="1318"/>
                  </a:lnTo>
                  <a:lnTo>
                    <a:pt x="247" y="1342"/>
                  </a:lnTo>
                  <a:lnTo>
                    <a:pt x="249" y="1350"/>
                  </a:lnTo>
                  <a:lnTo>
                    <a:pt x="251" y="1359"/>
                  </a:lnTo>
                  <a:lnTo>
                    <a:pt x="249" y="1371"/>
                  </a:lnTo>
                  <a:lnTo>
                    <a:pt x="247" y="1382"/>
                  </a:lnTo>
                  <a:lnTo>
                    <a:pt x="240" y="1408"/>
                  </a:lnTo>
                  <a:lnTo>
                    <a:pt x="235" y="1435"/>
                  </a:lnTo>
                  <a:lnTo>
                    <a:pt x="233" y="1450"/>
                  </a:lnTo>
                  <a:lnTo>
                    <a:pt x="233" y="1463"/>
                  </a:lnTo>
                  <a:lnTo>
                    <a:pt x="235" y="1476"/>
                  </a:lnTo>
                  <a:lnTo>
                    <a:pt x="240" y="1490"/>
                  </a:lnTo>
                  <a:lnTo>
                    <a:pt x="243" y="1495"/>
                  </a:lnTo>
                  <a:lnTo>
                    <a:pt x="248" y="1502"/>
                  </a:lnTo>
                  <a:lnTo>
                    <a:pt x="253" y="1508"/>
                  </a:lnTo>
                  <a:lnTo>
                    <a:pt x="259" y="1514"/>
                  </a:lnTo>
                  <a:lnTo>
                    <a:pt x="267" y="1519"/>
                  </a:lnTo>
                  <a:lnTo>
                    <a:pt x="275" y="1524"/>
                  </a:lnTo>
                  <a:lnTo>
                    <a:pt x="284" y="1530"/>
                  </a:lnTo>
                  <a:lnTo>
                    <a:pt x="295" y="1534"/>
                  </a:lnTo>
                  <a:lnTo>
                    <a:pt x="299" y="1531"/>
                  </a:lnTo>
                  <a:lnTo>
                    <a:pt x="301" y="1530"/>
                  </a:lnTo>
                  <a:lnTo>
                    <a:pt x="305" y="1530"/>
                  </a:lnTo>
                  <a:lnTo>
                    <a:pt x="308" y="1531"/>
                  </a:lnTo>
                  <a:lnTo>
                    <a:pt x="313" y="1534"/>
                  </a:lnTo>
                  <a:lnTo>
                    <a:pt x="317" y="1540"/>
                  </a:lnTo>
                  <a:lnTo>
                    <a:pt x="325" y="1559"/>
                  </a:lnTo>
                  <a:lnTo>
                    <a:pt x="332" y="1582"/>
                  </a:lnTo>
                  <a:lnTo>
                    <a:pt x="335" y="1592"/>
                  </a:lnTo>
                  <a:lnTo>
                    <a:pt x="339" y="1603"/>
                  </a:lnTo>
                  <a:lnTo>
                    <a:pt x="341" y="1614"/>
                  </a:lnTo>
                  <a:lnTo>
                    <a:pt x="347" y="1622"/>
                  </a:lnTo>
                  <a:lnTo>
                    <a:pt x="349" y="1624"/>
                  </a:lnTo>
                  <a:lnTo>
                    <a:pt x="352" y="1627"/>
                  </a:lnTo>
                  <a:lnTo>
                    <a:pt x="355" y="1628"/>
                  </a:lnTo>
                  <a:lnTo>
                    <a:pt x="357" y="1630"/>
                  </a:lnTo>
                  <a:lnTo>
                    <a:pt x="361" y="1630"/>
                  </a:lnTo>
                  <a:lnTo>
                    <a:pt x="364" y="1628"/>
                  </a:lnTo>
                  <a:lnTo>
                    <a:pt x="368" y="1627"/>
                  </a:lnTo>
                  <a:lnTo>
                    <a:pt x="373" y="1624"/>
                  </a:lnTo>
                  <a:lnTo>
                    <a:pt x="392" y="1650"/>
                  </a:lnTo>
                  <a:lnTo>
                    <a:pt x="407" y="1672"/>
                  </a:lnTo>
                  <a:lnTo>
                    <a:pt x="412" y="1683"/>
                  </a:lnTo>
                  <a:lnTo>
                    <a:pt x="417" y="1694"/>
                  </a:lnTo>
                  <a:lnTo>
                    <a:pt x="420" y="1703"/>
                  </a:lnTo>
                  <a:lnTo>
                    <a:pt x="421" y="1714"/>
                  </a:lnTo>
                  <a:lnTo>
                    <a:pt x="421" y="1724"/>
                  </a:lnTo>
                  <a:lnTo>
                    <a:pt x="420" y="1735"/>
                  </a:lnTo>
                  <a:lnTo>
                    <a:pt x="416" y="1747"/>
                  </a:lnTo>
                  <a:lnTo>
                    <a:pt x="411" y="1759"/>
                  </a:lnTo>
                  <a:lnTo>
                    <a:pt x="404" y="1772"/>
                  </a:lnTo>
                  <a:lnTo>
                    <a:pt x="393" y="1786"/>
                  </a:lnTo>
                  <a:lnTo>
                    <a:pt x="381" y="1800"/>
                  </a:lnTo>
                  <a:lnTo>
                    <a:pt x="367" y="1816"/>
                  </a:lnTo>
                  <a:lnTo>
                    <a:pt x="377" y="1842"/>
                  </a:lnTo>
                  <a:lnTo>
                    <a:pt x="397" y="1897"/>
                  </a:lnTo>
                  <a:lnTo>
                    <a:pt x="408" y="1929"/>
                  </a:lnTo>
                  <a:lnTo>
                    <a:pt x="415" y="1961"/>
                  </a:lnTo>
                  <a:lnTo>
                    <a:pt x="417" y="1976"/>
                  </a:lnTo>
                  <a:lnTo>
                    <a:pt x="419" y="1989"/>
                  </a:lnTo>
                  <a:lnTo>
                    <a:pt x="417" y="2000"/>
                  </a:lnTo>
                  <a:lnTo>
                    <a:pt x="415" y="2009"/>
                  </a:lnTo>
                  <a:lnTo>
                    <a:pt x="401" y="2033"/>
                  </a:lnTo>
                  <a:lnTo>
                    <a:pt x="389" y="2053"/>
                  </a:lnTo>
                  <a:lnTo>
                    <a:pt x="379" y="2069"/>
                  </a:lnTo>
                  <a:lnTo>
                    <a:pt x="369" y="2081"/>
                  </a:lnTo>
                  <a:lnTo>
                    <a:pt x="361" y="2091"/>
                  </a:lnTo>
                  <a:lnTo>
                    <a:pt x="355" y="2097"/>
                  </a:lnTo>
                  <a:lnTo>
                    <a:pt x="349" y="2101"/>
                  </a:lnTo>
                  <a:lnTo>
                    <a:pt x="344" y="2103"/>
                  </a:lnTo>
                  <a:lnTo>
                    <a:pt x="340" y="2101"/>
                  </a:lnTo>
                  <a:lnTo>
                    <a:pt x="336" y="2099"/>
                  </a:lnTo>
                  <a:lnTo>
                    <a:pt x="333" y="2095"/>
                  </a:lnTo>
                  <a:lnTo>
                    <a:pt x="331" y="2089"/>
                  </a:lnTo>
                  <a:lnTo>
                    <a:pt x="325" y="2077"/>
                  </a:lnTo>
                  <a:lnTo>
                    <a:pt x="319" y="2064"/>
                  </a:lnTo>
                  <a:lnTo>
                    <a:pt x="335" y="2025"/>
                  </a:lnTo>
                  <a:lnTo>
                    <a:pt x="347" y="1992"/>
                  </a:lnTo>
                  <a:lnTo>
                    <a:pt x="355" y="1961"/>
                  </a:lnTo>
                  <a:lnTo>
                    <a:pt x="360" y="1936"/>
                  </a:lnTo>
                  <a:lnTo>
                    <a:pt x="363" y="1915"/>
                  </a:lnTo>
                  <a:lnTo>
                    <a:pt x="361" y="1897"/>
                  </a:lnTo>
                  <a:lnTo>
                    <a:pt x="360" y="1891"/>
                  </a:lnTo>
                  <a:lnTo>
                    <a:pt x="359" y="1885"/>
                  </a:lnTo>
                  <a:lnTo>
                    <a:pt x="356" y="1881"/>
                  </a:lnTo>
                  <a:lnTo>
                    <a:pt x="353" y="1877"/>
                  </a:lnTo>
                  <a:lnTo>
                    <a:pt x="349" y="1876"/>
                  </a:lnTo>
                  <a:lnTo>
                    <a:pt x="347" y="1876"/>
                  </a:lnTo>
                  <a:lnTo>
                    <a:pt x="343" y="1876"/>
                  </a:lnTo>
                  <a:lnTo>
                    <a:pt x="337" y="1879"/>
                  </a:lnTo>
                  <a:lnTo>
                    <a:pt x="333" y="1883"/>
                  </a:lnTo>
                  <a:lnTo>
                    <a:pt x="328" y="1888"/>
                  </a:lnTo>
                  <a:lnTo>
                    <a:pt x="323" y="1893"/>
                  </a:lnTo>
                  <a:lnTo>
                    <a:pt x="317" y="1901"/>
                  </a:lnTo>
                  <a:lnTo>
                    <a:pt x="305" y="1923"/>
                  </a:lnTo>
                  <a:lnTo>
                    <a:pt x="293" y="1949"/>
                  </a:lnTo>
                  <a:lnTo>
                    <a:pt x="283" y="1981"/>
                  </a:lnTo>
                  <a:lnTo>
                    <a:pt x="271" y="2021"/>
                  </a:lnTo>
                  <a:lnTo>
                    <a:pt x="272" y="2003"/>
                  </a:lnTo>
                  <a:lnTo>
                    <a:pt x="276" y="1973"/>
                  </a:lnTo>
                  <a:lnTo>
                    <a:pt x="283" y="1939"/>
                  </a:lnTo>
                  <a:lnTo>
                    <a:pt x="292" y="1901"/>
                  </a:lnTo>
                  <a:lnTo>
                    <a:pt x="301" y="1863"/>
                  </a:lnTo>
                  <a:lnTo>
                    <a:pt x="311" y="1828"/>
                  </a:lnTo>
                  <a:lnTo>
                    <a:pt x="316" y="1814"/>
                  </a:lnTo>
                  <a:lnTo>
                    <a:pt x="321" y="1800"/>
                  </a:lnTo>
                  <a:lnTo>
                    <a:pt x="327" y="1790"/>
                  </a:lnTo>
                  <a:lnTo>
                    <a:pt x="331" y="1780"/>
                  </a:lnTo>
                  <a:lnTo>
                    <a:pt x="351" y="1744"/>
                  </a:lnTo>
                  <a:lnTo>
                    <a:pt x="365" y="1716"/>
                  </a:lnTo>
                  <a:lnTo>
                    <a:pt x="369" y="1704"/>
                  </a:lnTo>
                  <a:lnTo>
                    <a:pt x="373" y="1695"/>
                  </a:lnTo>
                  <a:lnTo>
                    <a:pt x="375" y="1687"/>
                  </a:lnTo>
                  <a:lnTo>
                    <a:pt x="376" y="1679"/>
                  </a:lnTo>
                  <a:lnTo>
                    <a:pt x="376" y="1674"/>
                  </a:lnTo>
                  <a:lnTo>
                    <a:pt x="375" y="1670"/>
                  </a:lnTo>
                  <a:lnTo>
                    <a:pt x="372" y="1666"/>
                  </a:lnTo>
                  <a:lnTo>
                    <a:pt x="369" y="1663"/>
                  </a:lnTo>
                  <a:lnTo>
                    <a:pt x="365" y="1662"/>
                  </a:lnTo>
                  <a:lnTo>
                    <a:pt x="360" y="1662"/>
                  </a:lnTo>
                  <a:lnTo>
                    <a:pt x="356" y="1660"/>
                  </a:lnTo>
                  <a:lnTo>
                    <a:pt x="349" y="1662"/>
                  </a:lnTo>
                  <a:lnTo>
                    <a:pt x="323" y="1664"/>
                  </a:lnTo>
                  <a:lnTo>
                    <a:pt x="292" y="1667"/>
                  </a:lnTo>
                  <a:lnTo>
                    <a:pt x="285" y="1666"/>
                  </a:lnTo>
                  <a:lnTo>
                    <a:pt x="279" y="1664"/>
                  </a:lnTo>
                  <a:lnTo>
                    <a:pt x="272" y="1663"/>
                  </a:lnTo>
                  <a:lnTo>
                    <a:pt x="265" y="1659"/>
                  </a:lnTo>
                  <a:lnTo>
                    <a:pt x="260" y="1655"/>
                  </a:lnTo>
                  <a:lnTo>
                    <a:pt x="255" y="1651"/>
                  </a:lnTo>
                  <a:lnTo>
                    <a:pt x="251" y="1644"/>
                  </a:lnTo>
                  <a:lnTo>
                    <a:pt x="247" y="1636"/>
                  </a:lnTo>
                  <a:lnTo>
                    <a:pt x="239" y="1619"/>
                  </a:lnTo>
                  <a:lnTo>
                    <a:pt x="231" y="1604"/>
                  </a:lnTo>
                  <a:lnTo>
                    <a:pt x="223" y="1591"/>
                  </a:lnTo>
                  <a:lnTo>
                    <a:pt x="215" y="1579"/>
                  </a:lnTo>
                  <a:lnTo>
                    <a:pt x="199" y="1559"/>
                  </a:lnTo>
                  <a:lnTo>
                    <a:pt x="181" y="1542"/>
                  </a:lnTo>
                  <a:lnTo>
                    <a:pt x="163" y="1524"/>
                  </a:lnTo>
                  <a:lnTo>
                    <a:pt x="141" y="1506"/>
                  </a:lnTo>
                  <a:lnTo>
                    <a:pt x="117" y="1483"/>
                  </a:lnTo>
                  <a:lnTo>
                    <a:pt x="89" y="1455"/>
                  </a:lnTo>
                  <a:lnTo>
                    <a:pt x="89" y="1458"/>
                  </a:lnTo>
                  <a:lnTo>
                    <a:pt x="88" y="1460"/>
                  </a:lnTo>
                  <a:lnTo>
                    <a:pt x="85" y="1462"/>
                  </a:lnTo>
                  <a:lnTo>
                    <a:pt x="81" y="1464"/>
                  </a:lnTo>
                  <a:lnTo>
                    <a:pt x="72" y="1467"/>
                  </a:lnTo>
                  <a:lnTo>
                    <a:pt x="60" y="1467"/>
                  </a:lnTo>
                  <a:lnTo>
                    <a:pt x="56" y="1474"/>
                  </a:lnTo>
                  <a:lnTo>
                    <a:pt x="53" y="1479"/>
                  </a:lnTo>
                  <a:lnTo>
                    <a:pt x="52" y="1484"/>
                  </a:lnTo>
                  <a:lnTo>
                    <a:pt x="52" y="1488"/>
                  </a:lnTo>
                  <a:lnTo>
                    <a:pt x="53" y="1498"/>
                  </a:lnTo>
                  <a:lnTo>
                    <a:pt x="53" y="1510"/>
                  </a:lnTo>
                  <a:lnTo>
                    <a:pt x="55" y="1522"/>
                  </a:lnTo>
                  <a:lnTo>
                    <a:pt x="59" y="1531"/>
                  </a:lnTo>
                  <a:lnTo>
                    <a:pt x="64" y="1538"/>
                  </a:lnTo>
                  <a:lnTo>
                    <a:pt x="71" y="1544"/>
                  </a:lnTo>
                  <a:lnTo>
                    <a:pt x="79" y="1550"/>
                  </a:lnTo>
                  <a:lnTo>
                    <a:pt x="88" y="1554"/>
                  </a:lnTo>
                  <a:lnTo>
                    <a:pt x="99" y="1558"/>
                  </a:lnTo>
                  <a:lnTo>
                    <a:pt x="108" y="1562"/>
                  </a:lnTo>
                  <a:lnTo>
                    <a:pt x="119" y="1566"/>
                  </a:lnTo>
                  <a:lnTo>
                    <a:pt x="129" y="1570"/>
                  </a:lnTo>
                  <a:lnTo>
                    <a:pt x="139" y="1575"/>
                  </a:lnTo>
                  <a:lnTo>
                    <a:pt x="148" y="1580"/>
                  </a:lnTo>
                  <a:lnTo>
                    <a:pt x="155" y="1587"/>
                  </a:lnTo>
                  <a:lnTo>
                    <a:pt x="161" y="1595"/>
                  </a:lnTo>
                  <a:lnTo>
                    <a:pt x="165" y="1606"/>
                  </a:lnTo>
                  <a:lnTo>
                    <a:pt x="168" y="1618"/>
                  </a:lnTo>
                  <a:lnTo>
                    <a:pt x="169" y="1636"/>
                  </a:lnTo>
                  <a:lnTo>
                    <a:pt x="168" y="1652"/>
                  </a:lnTo>
                  <a:lnTo>
                    <a:pt x="165" y="1664"/>
                  </a:lnTo>
                  <a:lnTo>
                    <a:pt x="160" y="1674"/>
                  </a:lnTo>
                  <a:lnTo>
                    <a:pt x="153" y="1682"/>
                  </a:lnTo>
                  <a:lnTo>
                    <a:pt x="147" y="1688"/>
                  </a:lnTo>
                  <a:lnTo>
                    <a:pt x="139" y="1692"/>
                  </a:lnTo>
                  <a:lnTo>
                    <a:pt x="131" y="1696"/>
                  </a:lnTo>
                  <a:lnTo>
                    <a:pt x="113" y="1703"/>
                  </a:lnTo>
                  <a:lnTo>
                    <a:pt x="99" y="1710"/>
                  </a:lnTo>
                  <a:lnTo>
                    <a:pt x="92" y="1715"/>
                  </a:lnTo>
                  <a:lnTo>
                    <a:pt x="88" y="1720"/>
                  </a:lnTo>
                  <a:lnTo>
                    <a:pt x="85" y="1728"/>
                  </a:lnTo>
                  <a:lnTo>
                    <a:pt x="84" y="1739"/>
                  </a:lnTo>
                  <a:lnTo>
                    <a:pt x="85" y="1748"/>
                  </a:lnTo>
                  <a:lnTo>
                    <a:pt x="88" y="1758"/>
                  </a:lnTo>
                  <a:lnTo>
                    <a:pt x="92" y="1767"/>
                  </a:lnTo>
                  <a:lnTo>
                    <a:pt x="97" y="1776"/>
                  </a:lnTo>
                  <a:lnTo>
                    <a:pt x="111" y="1794"/>
                  </a:lnTo>
                  <a:lnTo>
                    <a:pt x="125" y="1814"/>
                  </a:lnTo>
                  <a:lnTo>
                    <a:pt x="133" y="1823"/>
                  </a:lnTo>
                  <a:lnTo>
                    <a:pt x="141" y="1834"/>
                  </a:lnTo>
                  <a:lnTo>
                    <a:pt x="148" y="1846"/>
                  </a:lnTo>
                  <a:lnTo>
                    <a:pt x="155" y="1858"/>
                  </a:lnTo>
                  <a:lnTo>
                    <a:pt x="160" y="1871"/>
                  </a:lnTo>
                  <a:lnTo>
                    <a:pt x="164" y="1885"/>
                  </a:lnTo>
                  <a:lnTo>
                    <a:pt x="167" y="1901"/>
                  </a:lnTo>
                  <a:lnTo>
                    <a:pt x="168" y="1919"/>
                  </a:lnTo>
                  <a:lnTo>
                    <a:pt x="168" y="1933"/>
                  </a:lnTo>
                  <a:lnTo>
                    <a:pt x="167" y="1945"/>
                  </a:lnTo>
                  <a:lnTo>
                    <a:pt x="164" y="1957"/>
                  </a:lnTo>
                  <a:lnTo>
                    <a:pt x="161" y="1968"/>
                  </a:lnTo>
                  <a:lnTo>
                    <a:pt x="157" y="1977"/>
                  </a:lnTo>
                  <a:lnTo>
                    <a:pt x="152" y="1987"/>
                  </a:lnTo>
                  <a:lnTo>
                    <a:pt x="148" y="1995"/>
                  </a:lnTo>
                  <a:lnTo>
                    <a:pt x="141" y="2001"/>
                  </a:lnTo>
                  <a:lnTo>
                    <a:pt x="129" y="2015"/>
                  </a:lnTo>
                  <a:lnTo>
                    <a:pt x="115" y="2024"/>
                  </a:lnTo>
                  <a:lnTo>
                    <a:pt x="100" y="2033"/>
                  </a:lnTo>
                  <a:lnTo>
                    <a:pt x="84" y="2041"/>
                  </a:lnTo>
                  <a:lnTo>
                    <a:pt x="68" y="2051"/>
                  </a:lnTo>
                  <a:lnTo>
                    <a:pt x="53" y="2059"/>
                  </a:lnTo>
                  <a:lnTo>
                    <a:pt x="39" y="2069"/>
                  </a:lnTo>
                  <a:lnTo>
                    <a:pt x="25" y="2081"/>
                  </a:lnTo>
                  <a:lnTo>
                    <a:pt x="20" y="2088"/>
                  </a:lnTo>
                  <a:lnTo>
                    <a:pt x="15" y="2095"/>
                  </a:lnTo>
                  <a:lnTo>
                    <a:pt x="11" y="2104"/>
                  </a:lnTo>
                  <a:lnTo>
                    <a:pt x="7" y="2113"/>
                  </a:lnTo>
                  <a:lnTo>
                    <a:pt x="4" y="2123"/>
                  </a:lnTo>
                  <a:lnTo>
                    <a:pt x="1" y="2135"/>
                  </a:lnTo>
                  <a:lnTo>
                    <a:pt x="0" y="2147"/>
                  </a:lnTo>
                  <a:lnTo>
                    <a:pt x="0" y="2160"/>
                  </a:lnTo>
                  <a:lnTo>
                    <a:pt x="0" y="2172"/>
                  </a:lnTo>
                  <a:lnTo>
                    <a:pt x="4" y="2184"/>
                  </a:lnTo>
                  <a:lnTo>
                    <a:pt x="9" y="2197"/>
                  </a:lnTo>
                  <a:lnTo>
                    <a:pt x="17" y="2211"/>
                  </a:lnTo>
                  <a:lnTo>
                    <a:pt x="27" y="2224"/>
                  </a:lnTo>
                  <a:lnTo>
                    <a:pt x="37" y="2237"/>
                  </a:lnTo>
                  <a:lnTo>
                    <a:pt x="48" y="2251"/>
                  </a:lnTo>
                  <a:lnTo>
                    <a:pt x="61" y="2264"/>
                  </a:lnTo>
                  <a:lnTo>
                    <a:pt x="75" y="2276"/>
                  </a:lnTo>
                  <a:lnTo>
                    <a:pt x="88" y="2287"/>
                  </a:lnTo>
                  <a:lnTo>
                    <a:pt x="103" y="2297"/>
                  </a:lnTo>
                  <a:lnTo>
                    <a:pt x="116" y="2305"/>
                  </a:lnTo>
                  <a:lnTo>
                    <a:pt x="131" y="2313"/>
                  </a:lnTo>
                  <a:lnTo>
                    <a:pt x="144" y="2319"/>
                  </a:lnTo>
                  <a:lnTo>
                    <a:pt x="156" y="2321"/>
                  </a:lnTo>
                  <a:lnTo>
                    <a:pt x="168" y="2323"/>
                  </a:lnTo>
                  <a:lnTo>
                    <a:pt x="180" y="2323"/>
                  </a:lnTo>
                  <a:lnTo>
                    <a:pt x="188" y="2321"/>
                  </a:lnTo>
                  <a:lnTo>
                    <a:pt x="195" y="2319"/>
                  </a:lnTo>
                  <a:lnTo>
                    <a:pt x="199" y="2317"/>
                  </a:lnTo>
                  <a:lnTo>
                    <a:pt x="203" y="2316"/>
                  </a:lnTo>
                  <a:lnTo>
                    <a:pt x="207" y="2315"/>
                  </a:lnTo>
                  <a:lnTo>
                    <a:pt x="211" y="2315"/>
                  </a:lnTo>
                  <a:lnTo>
                    <a:pt x="216" y="2316"/>
                  </a:lnTo>
                  <a:lnTo>
                    <a:pt x="227" y="2329"/>
                  </a:lnTo>
                  <a:lnTo>
                    <a:pt x="239" y="2340"/>
                  </a:lnTo>
                  <a:lnTo>
                    <a:pt x="252" y="2352"/>
                  </a:lnTo>
                  <a:lnTo>
                    <a:pt x="264" y="2364"/>
                  </a:lnTo>
                  <a:lnTo>
                    <a:pt x="271" y="2369"/>
                  </a:lnTo>
                  <a:lnTo>
                    <a:pt x="276" y="2377"/>
                  </a:lnTo>
                  <a:lnTo>
                    <a:pt x="281" y="2384"/>
                  </a:lnTo>
                  <a:lnTo>
                    <a:pt x="285" y="2393"/>
                  </a:lnTo>
                  <a:lnTo>
                    <a:pt x="289" y="2403"/>
                  </a:lnTo>
                  <a:lnTo>
                    <a:pt x="292" y="2413"/>
                  </a:lnTo>
                  <a:lnTo>
                    <a:pt x="293" y="2424"/>
                  </a:lnTo>
                  <a:lnTo>
                    <a:pt x="295" y="2437"/>
                  </a:lnTo>
                  <a:lnTo>
                    <a:pt x="295" y="2449"/>
                  </a:lnTo>
                  <a:lnTo>
                    <a:pt x="295" y="2461"/>
                  </a:lnTo>
                  <a:lnTo>
                    <a:pt x="293" y="2470"/>
                  </a:lnTo>
                  <a:lnTo>
                    <a:pt x="291" y="2480"/>
                  </a:lnTo>
                  <a:lnTo>
                    <a:pt x="287" y="2488"/>
                  </a:lnTo>
                  <a:lnTo>
                    <a:pt x="281" y="2496"/>
                  </a:lnTo>
                  <a:lnTo>
                    <a:pt x="275" y="2502"/>
                  </a:lnTo>
                  <a:lnTo>
                    <a:pt x="264" y="2509"/>
                  </a:lnTo>
                  <a:lnTo>
                    <a:pt x="271" y="2540"/>
                  </a:lnTo>
                  <a:lnTo>
                    <a:pt x="276" y="255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latin typeface="Arial Обычный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 rot="16877422">
            <a:off x="5176096" y="4275081"/>
            <a:ext cx="2569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КРАСНОЯРСКИЙ КРАЙ</a:t>
            </a:r>
          </a:p>
        </p:txBody>
      </p:sp>
    </p:spTree>
    <p:extLst>
      <p:ext uri="{BB962C8B-B14F-4D97-AF65-F5344CB8AC3E}">
        <p14:creationId xmlns:p14="http://schemas.microsoft.com/office/powerpoint/2010/main" val="3373976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/>
          <p:cNvSpPr/>
          <p:nvPr/>
        </p:nvSpPr>
        <p:spPr>
          <a:xfrm>
            <a:off x="-923229" y="380593"/>
            <a:ext cx="9461077" cy="1146901"/>
          </a:xfrm>
          <a:prstGeom prst="trapezoid">
            <a:avLst>
              <a:gd name="adj" fmla="val 84007"/>
            </a:avLst>
          </a:prstGeom>
          <a:solidFill>
            <a:srgbClr val="0180B1"/>
          </a:solidFill>
          <a:ln>
            <a:noFill/>
          </a:ln>
          <a:effectLst>
            <a:outerShdw blurRad="1130300" dist="38100" dir="8100000" sx="103000" sy="103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277" y="291263"/>
            <a:ext cx="9126415" cy="1325563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Необходимость проведения </a:t>
            </a:r>
            <a:br>
              <a:rPr lang="ru-RU" dirty="0">
                <a:solidFill>
                  <a:schemeClr val="bg1"/>
                </a:solidFill>
                <a:latin typeface="Bahnschrift SemiCondensed" panose="020B0502040204020203" pitchFamily="34" charset="0"/>
              </a:rPr>
            </a:br>
            <a:r>
              <a:rPr lang="ru-RU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совместных закупок</a:t>
            </a: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3708195"/>
              </p:ext>
            </p:extLst>
          </p:nvPr>
        </p:nvGraphicFramePr>
        <p:xfrm>
          <a:off x="838200" y="2337411"/>
          <a:ext cx="10515600" cy="4696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одзаголовок 2"/>
          <p:cNvSpPr txBox="1">
            <a:spLocks/>
          </p:cNvSpPr>
          <p:nvPr/>
        </p:nvSpPr>
        <p:spPr>
          <a:xfrm>
            <a:off x="7910549" y="6416047"/>
            <a:ext cx="4480743" cy="294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Агентство государственного заказа Красноярского края</a:t>
            </a:r>
          </a:p>
        </p:txBody>
      </p:sp>
      <p:sp>
        <p:nvSpPr>
          <p:cNvPr id="10" name="Freeform 23"/>
          <p:cNvSpPr>
            <a:spLocks noEditPoints="1"/>
          </p:cNvSpPr>
          <p:nvPr/>
        </p:nvSpPr>
        <p:spPr bwMode="auto">
          <a:xfrm>
            <a:off x="8292122" y="2813538"/>
            <a:ext cx="953196" cy="756139"/>
          </a:xfrm>
          <a:custGeom>
            <a:avLst/>
            <a:gdLst/>
            <a:ahLst/>
            <a:cxnLst>
              <a:cxn ang="0">
                <a:pos x="312" y="110"/>
              </a:cxn>
              <a:cxn ang="0">
                <a:pos x="323" y="138"/>
              </a:cxn>
              <a:cxn ang="0">
                <a:pos x="350" y="127"/>
              </a:cxn>
              <a:cxn ang="0">
                <a:pos x="339" y="100"/>
              </a:cxn>
              <a:cxn ang="0">
                <a:pos x="25" y="100"/>
              </a:cxn>
              <a:cxn ang="0">
                <a:pos x="15" y="127"/>
              </a:cxn>
              <a:cxn ang="0">
                <a:pos x="42" y="138"/>
              </a:cxn>
              <a:cxn ang="0">
                <a:pos x="53" y="110"/>
              </a:cxn>
              <a:cxn ang="0">
                <a:pos x="270" y="60"/>
              </a:cxn>
              <a:cxn ang="0">
                <a:pos x="248" y="69"/>
              </a:cxn>
              <a:cxn ang="0">
                <a:pos x="239" y="91"/>
              </a:cxn>
              <a:cxn ang="0">
                <a:pos x="252" y="116"/>
              </a:cxn>
              <a:cxn ang="0">
                <a:pos x="276" y="121"/>
              </a:cxn>
              <a:cxn ang="0">
                <a:pos x="297" y="103"/>
              </a:cxn>
              <a:cxn ang="0">
                <a:pos x="297" y="80"/>
              </a:cxn>
              <a:cxn ang="0">
                <a:pos x="276" y="62"/>
              </a:cxn>
              <a:cxn ang="0">
                <a:pos x="330" y="183"/>
              </a:cxn>
              <a:cxn ang="0">
                <a:pos x="321" y="152"/>
              </a:cxn>
              <a:cxn ang="0">
                <a:pos x="350" y="158"/>
              </a:cxn>
              <a:cxn ang="0">
                <a:pos x="364" y="185"/>
              </a:cxn>
              <a:cxn ang="0">
                <a:pos x="83" y="63"/>
              </a:cxn>
              <a:cxn ang="0">
                <a:pos x="65" y="85"/>
              </a:cxn>
              <a:cxn ang="0">
                <a:pos x="71" y="109"/>
              </a:cxn>
              <a:cxn ang="0">
                <a:pos x="96" y="121"/>
              </a:cxn>
              <a:cxn ang="0">
                <a:pos x="118" y="112"/>
              </a:cxn>
              <a:cxn ang="0">
                <a:pos x="127" y="91"/>
              </a:cxn>
              <a:cxn ang="0">
                <a:pos x="112" y="65"/>
              </a:cxn>
              <a:cxn ang="0">
                <a:pos x="35" y="150"/>
              </a:cxn>
              <a:cxn ang="0">
                <a:pos x="36" y="176"/>
              </a:cxn>
              <a:cxn ang="0">
                <a:pos x="0" y="185"/>
              </a:cxn>
              <a:cxn ang="0">
                <a:pos x="15" y="158"/>
              </a:cxn>
              <a:cxn ang="0">
                <a:pos x="183" y="0"/>
              </a:cxn>
              <a:cxn ang="0">
                <a:pos x="151" y="13"/>
              </a:cxn>
              <a:cxn ang="0">
                <a:pos x="138" y="45"/>
              </a:cxn>
              <a:cxn ang="0">
                <a:pos x="158" y="81"/>
              </a:cxn>
              <a:cxn ang="0">
                <a:pos x="192" y="89"/>
              </a:cxn>
              <a:cxn ang="0">
                <a:pos x="225" y="62"/>
              </a:cxn>
              <a:cxn ang="0">
                <a:pos x="225" y="27"/>
              </a:cxn>
              <a:cxn ang="0">
                <a:pos x="192" y="0"/>
              </a:cxn>
              <a:cxn ang="0">
                <a:pos x="265" y="174"/>
              </a:cxn>
              <a:cxn ang="0">
                <a:pos x="256" y="136"/>
              </a:cxn>
              <a:cxn ang="0">
                <a:pos x="279" y="136"/>
              </a:cxn>
              <a:cxn ang="0">
                <a:pos x="316" y="165"/>
              </a:cxn>
              <a:cxn ang="0">
                <a:pos x="100" y="272"/>
              </a:cxn>
              <a:cxn ang="0">
                <a:pos x="51" y="165"/>
              </a:cxn>
              <a:cxn ang="0">
                <a:pos x="85" y="136"/>
              </a:cxn>
              <a:cxn ang="0">
                <a:pos x="109" y="136"/>
              </a:cxn>
              <a:cxn ang="0">
                <a:pos x="100" y="174"/>
              </a:cxn>
              <a:cxn ang="0">
                <a:pos x="252" y="159"/>
              </a:cxn>
              <a:cxn ang="0">
                <a:pos x="210" y="109"/>
              </a:cxn>
              <a:cxn ang="0">
                <a:pos x="154" y="109"/>
              </a:cxn>
              <a:cxn ang="0">
                <a:pos x="112" y="159"/>
              </a:cxn>
            </a:cxnLst>
            <a:rect l="0" t="0" r="r" b="b"/>
            <a:pathLst>
              <a:path w="364" h="301">
                <a:moveTo>
                  <a:pt x="332" y="98"/>
                </a:moveTo>
                <a:lnTo>
                  <a:pt x="332" y="98"/>
                </a:lnTo>
                <a:lnTo>
                  <a:pt x="323" y="100"/>
                </a:lnTo>
                <a:lnTo>
                  <a:pt x="317" y="105"/>
                </a:lnTo>
                <a:lnTo>
                  <a:pt x="312" y="110"/>
                </a:lnTo>
                <a:lnTo>
                  <a:pt x="310" y="120"/>
                </a:lnTo>
                <a:lnTo>
                  <a:pt x="310" y="120"/>
                </a:lnTo>
                <a:lnTo>
                  <a:pt x="312" y="127"/>
                </a:lnTo>
                <a:lnTo>
                  <a:pt x="317" y="134"/>
                </a:lnTo>
                <a:lnTo>
                  <a:pt x="323" y="138"/>
                </a:lnTo>
                <a:lnTo>
                  <a:pt x="332" y="139"/>
                </a:lnTo>
                <a:lnTo>
                  <a:pt x="332" y="139"/>
                </a:lnTo>
                <a:lnTo>
                  <a:pt x="339" y="138"/>
                </a:lnTo>
                <a:lnTo>
                  <a:pt x="346" y="134"/>
                </a:lnTo>
                <a:lnTo>
                  <a:pt x="350" y="127"/>
                </a:lnTo>
                <a:lnTo>
                  <a:pt x="352" y="120"/>
                </a:lnTo>
                <a:lnTo>
                  <a:pt x="352" y="120"/>
                </a:lnTo>
                <a:lnTo>
                  <a:pt x="350" y="110"/>
                </a:lnTo>
                <a:lnTo>
                  <a:pt x="346" y="105"/>
                </a:lnTo>
                <a:lnTo>
                  <a:pt x="339" y="100"/>
                </a:lnTo>
                <a:lnTo>
                  <a:pt x="332" y="98"/>
                </a:lnTo>
                <a:lnTo>
                  <a:pt x="332" y="98"/>
                </a:lnTo>
                <a:close/>
                <a:moveTo>
                  <a:pt x="35" y="98"/>
                </a:moveTo>
                <a:lnTo>
                  <a:pt x="35" y="98"/>
                </a:lnTo>
                <a:lnTo>
                  <a:pt x="25" y="100"/>
                </a:lnTo>
                <a:lnTo>
                  <a:pt x="20" y="105"/>
                </a:lnTo>
                <a:lnTo>
                  <a:pt x="15" y="110"/>
                </a:lnTo>
                <a:lnTo>
                  <a:pt x="13" y="120"/>
                </a:lnTo>
                <a:lnTo>
                  <a:pt x="13" y="120"/>
                </a:lnTo>
                <a:lnTo>
                  <a:pt x="15" y="127"/>
                </a:lnTo>
                <a:lnTo>
                  <a:pt x="20" y="134"/>
                </a:lnTo>
                <a:lnTo>
                  <a:pt x="25" y="138"/>
                </a:lnTo>
                <a:lnTo>
                  <a:pt x="35" y="139"/>
                </a:lnTo>
                <a:lnTo>
                  <a:pt x="35" y="139"/>
                </a:lnTo>
                <a:lnTo>
                  <a:pt x="42" y="138"/>
                </a:lnTo>
                <a:lnTo>
                  <a:pt x="49" y="134"/>
                </a:lnTo>
                <a:lnTo>
                  <a:pt x="53" y="127"/>
                </a:lnTo>
                <a:lnTo>
                  <a:pt x="54" y="120"/>
                </a:lnTo>
                <a:lnTo>
                  <a:pt x="54" y="120"/>
                </a:lnTo>
                <a:lnTo>
                  <a:pt x="53" y="110"/>
                </a:lnTo>
                <a:lnTo>
                  <a:pt x="49" y="105"/>
                </a:lnTo>
                <a:lnTo>
                  <a:pt x="42" y="100"/>
                </a:lnTo>
                <a:lnTo>
                  <a:pt x="35" y="98"/>
                </a:lnTo>
                <a:lnTo>
                  <a:pt x="35" y="98"/>
                </a:lnTo>
                <a:close/>
                <a:moveTo>
                  <a:pt x="270" y="60"/>
                </a:moveTo>
                <a:lnTo>
                  <a:pt x="270" y="60"/>
                </a:lnTo>
                <a:lnTo>
                  <a:pt x="263" y="62"/>
                </a:lnTo>
                <a:lnTo>
                  <a:pt x="258" y="63"/>
                </a:lnTo>
                <a:lnTo>
                  <a:pt x="252" y="65"/>
                </a:lnTo>
                <a:lnTo>
                  <a:pt x="248" y="69"/>
                </a:lnTo>
                <a:lnTo>
                  <a:pt x="245" y="74"/>
                </a:lnTo>
                <a:lnTo>
                  <a:pt x="241" y="80"/>
                </a:lnTo>
                <a:lnTo>
                  <a:pt x="239" y="85"/>
                </a:lnTo>
                <a:lnTo>
                  <a:pt x="239" y="91"/>
                </a:lnTo>
                <a:lnTo>
                  <a:pt x="239" y="91"/>
                </a:lnTo>
                <a:lnTo>
                  <a:pt x="239" y="98"/>
                </a:lnTo>
                <a:lnTo>
                  <a:pt x="241" y="103"/>
                </a:lnTo>
                <a:lnTo>
                  <a:pt x="245" y="109"/>
                </a:lnTo>
                <a:lnTo>
                  <a:pt x="248" y="112"/>
                </a:lnTo>
                <a:lnTo>
                  <a:pt x="252" y="116"/>
                </a:lnTo>
                <a:lnTo>
                  <a:pt x="258" y="120"/>
                </a:lnTo>
                <a:lnTo>
                  <a:pt x="263" y="121"/>
                </a:lnTo>
                <a:lnTo>
                  <a:pt x="270" y="121"/>
                </a:lnTo>
                <a:lnTo>
                  <a:pt x="270" y="121"/>
                </a:lnTo>
                <a:lnTo>
                  <a:pt x="276" y="121"/>
                </a:lnTo>
                <a:lnTo>
                  <a:pt x="281" y="120"/>
                </a:lnTo>
                <a:lnTo>
                  <a:pt x="287" y="116"/>
                </a:lnTo>
                <a:lnTo>
                  <a:pt x="292" y="112"/>
                </a:lnTo>
                <a:lnTo>
                  <a:pt x="296" y="109"/>
                </a:lnTo>
                <a:lnTo>
                  <a:pt x="297" y="103"/>
                </a:lnTo>
                <a:lnTo>
                  <a:pt x="299" y="98"/>
                </a:lnTo>
                <a:lnTo>
                  <a:pt x="301" y="91"/>
                </a:lnTo>
                <a:lnTo>
                  <a:pt x="301" y="91"/>
                </a:lnTo>
                <a:lnTo>
                  <a:pt x="299" y="85"/>
                </a:lnTo>
                <a:lnTo>
                  <a:pt x="297" y="80"/>
                </a:lnTo>
                <a:lnTo>
                  <a:pt x="296" y="74"/>
                </a:lnTo>
                <a:lnTo>
                  <a:pt x="292" y="69"/>
                </a:lnTo>
                <a:lnTo>
                  <a:pt x="287" y="65"/>
                </a:lnTo>
                <a:lnTo>
                  <a:pt x="281" y="63"/>
                </a:lnTo>
                <a:lnTo>
                  <a:pt x="276" y="62"/>
                </a:lnTo>
                <a:lnTo>
                  <a:pt x="270" y="60"/>
                </a:lnTo>
                <a:lnTo>
                  <a:pt x="270" y="60"/>
                </a:lnTo>
                <a:close/>
                <a:moveTo>
                  <a:pt x="364" y="248"/>
                </a:moveTo>
                <a:lnTo>
                  <a:pt x="330" y="248"/>
                </a:lnTo>
                <a:lnTo>
                  <a:pt x="330" y="183"/>
                </a:lnTo>
                <a:lnTo>
                  <a:pt x="330" y="183"/>
                </a:lnTo>
                <a:lnTo>
                  <a:pt x="330" y="176"/>
                </a:lnTo>
                <a:lnTo>
                  <a:pt x="328" y="167"/>
                </a:lnTo>
                <a:lnTo>
                  <a:pt x="321" y="152"/>
                </a:lnTo>
                <a:lnTo>
                  <a:pt x="321" y="152"/>
                </a:lnTo>
                <a:lnTo>
                  <a:pt x="332" y="150"/>
                </a:lnTo>
                <a:lnTo>
                  <a:pt x="332" y="150"/>
                </a:lnTo>
                <a:lnTo>
                  <a:pt x="337" y="152"/>
                </a:lnTo>
                <a:lnTo>
                  <a:pt x="345" y="154"/>
                </a:lnTo>
                <a:lnTo>
                  <a:pt x="350" y="158"/>
                </a:lnTo>
                <a:lnTo>
                  <a:pt x="355" y="161"/>
                </a:lnTo>
                <a:lnTo>
                  <a:pt x="359" y="167"/>
                </a:lnTo>
                <a:lnTo>
                  <a:pt x="363" y="172"/>
                </a:lnTo>
                <a:lnTo>
                  <a:pt x="364" y="178"/>
                </a:lnTo>
                <a:lnTo>
                  <a:pt x="364" y="185"/>
                </a:lnTo>
                <a:lnTo>
                  <a:pt x="364" y="248"/>
                </a:lnTo>
                <a:close/>
                <a:moveTo>
                  <a:pt x="96" y="60"/>
                </a:moveTo>
                <a:lnTo>
                  <a:pt x="96" y="60"/>
                </a:lnTo>
                <a:lnTo>
                  <a:pt x="89" y="62"/>
                </a:lnTo>
                <a:lnTo>
                  <a:pt x="83" y="63"/>
                </a:lnTo>
                <a:lnTo>
                  <a:pt x="78" y="65"/>
                </a:lnTo>
                <a:lnTo>
                  <a:pt x="74" y="69"/>
                </a:lnTo>
                <a:lnTo>
                  <a:pt x="71" y="74"/>
                </a:lnTo>
                <a:lnTo>
                  <a:pt x="67" y="80"/>
                </a:lnTo>
                <a:lnTo>
                  <a:pt x="65" y="85"/>
                </a:lnTo>
                <a:lnTo>
                  <a:pt x="65" y="91"/>
                </a:lnTo>
                <a:lnTo>
                  <a:pt x="65" y="91"/>
                </a:lnTo>
                <a:lnTo>
                  <a:pt x="65" y="98"/>
                </a:lnTo>
                <a:lnTo>
                  <a:pt x="67" y="103"/>
                </a:lnTo>
                <a:lnTo>
                  <a:pt x="71" y="109"/>
                </a:lnTo>
                <a:lnTo>
                  <a:pt x="74" y="112"/>
                </a:lnTo>
                <a:lnTo>
                  <a:pt x="78" y="116"/>
                </a:lnTo>
                <a:lnTo>
                  <a:pt x="83" y="120"/>
                </a:lnTo>
                <a:lnTo>
                  <a:pt x="89" y="121"/>
                </a:lnTo>
                <a:lnTo>
                  <a:pt x="96" y="121"/>
                </a:lnTo>
                <a:lnTo>
                  <a:pt x="96" y="121"/>
                </a:lnTo>
                <a:lnTo>
                  <a:pt x="102" y="121"/>
                </a:lnTo>
                <a:lnTo>
                  <a:pt x="107" y="120"/>
                </a:lnTo>
                <a:lnTo>
                  <a:pt x="112" y="116"/>
                </a:lnTo>
                <a:lnTo>
                  <a:pt x="118" y="112"/>
                </a:lnTo>
                <a:lnTo>
                  <a:pt x="122" y="109"/>
                </a:lnTo>
                <a:lnTo>
                  <a:pt x="123" y="103"/>
                </a:lnTo>
                <a:lnTo>
                  <a:pt x="125" y="98"/>
                </a:lnTo>
                <a:lnTo>
                  <a:pt x="127" y="91"/>
                </a:lnTo>
                <a:lnTo>
                  <a:pt x="127" y="91"/>
                </a:lnTo>
                <a:lnTo>
                  <a:pt x="125" y="85"/>
                </a:lnTo>
                <a:lnTo>
                  <a:pt x="123" y="80"/>
                </a:lnTo>
                <a:lnTo>
                  <a:pt x="122" y="74"/>
                </a:lnTo>
                <a:lnTo>
                  <a:pt x="118" y="69"/>
                </a:lnTo>
                <a:lnTo>
                  <a:pt x="112" y="65"/>
                </a:lnTo>
                <a:lnTo>
                  <a:pt x="107" y="63"/>
                </a:lnTo>
                <a:lnTo>
                  <a:pt x="102" y="62"/>
                </a:lnTo>
                <a:lnTo>
                  <a:pt x="96" y="60"/>
                </a:lnTo>
                <a:lnTo>
                  <a:pt x="96" y="60"/>
                </a:lnTo>
                <a:close/>
                <a:moveTo>
                  <a:pt x="35" y="150"/>
                </a:moveTo>
                <a:lnTo>
                  <a:pt x="35" y="150"/>
                </a:lnTo>
                <a:lnTo>
                  <a:pt x="44" y="152"/>
                </a:lnTo>
                <a:lnTo>
                  <a:pt x="44" y="152"/>
                </a:lnTo>
                <a:lnTo>
                  <a:pt x="38" y="167"/>
                </a:lnTo>
                <a:lnTo>
                  <a:pt x="36" y="176"/>
                </a:lnTo>
                <a:lnTo>
                  <a:pt x="35" y="183"/>
                </a:lnTo>
                <a:lnTo>
                  <a:pt x="35" y="248"/>
                </a:lnTo>
                <a:lnTo>
                  <a:pt x="0" y="248"/>
                </a:lnTo>
                <a:lnTo>
                  <a:pt x="0" y="185"/>
                </a:lnTo>
                <a:lnTo>
                  <a:pt x="0" y="185"/>
                </a:lnTo>
                <a:lnTo>
                  <a:pt x="0" y="178"/>
                </a:lnTo>
                <a:lnTo>
                  <a:pt x="2" y="172"/>
                </a:lnTo>
                <a:lnTo>
                  <a:pt x="6" y="167"/>
                </a:lnTo>
                <a:lnTo>
                  <a:pt x="9" y="161"/>
                </a:lnTo>
                <a:lnTo>
                  <a:pt x="15" y="158"/>
                </a:lnTo>
                <a:lnTo>
                  <a:pt x="20" y="154"/>
                </a:lnTo>
                <a:lnTo>
                  <a:pt x="27" y="152"/>
                </a:lnTo>
                <a:lnTo>
                  <a:pt x="35" y="150"/>
                </a:lnTo>
                <a:lnTo>
                  <a:pt x="35" y="150"/>
                </a:lnTo>
                <a:close/>
                <a:moveTo>
                  <a:pt x="183" y="0"/>
                </a:moveTo>
                <a:lnTo>
                  <a:pt x="183" y="0"/>
                </a:lnTo>
                <a:lnTo>
                  <a:pt x="174" y="0"/>
                </a:lnTo>
                <a:lnTo>
                  <a:pt x="165" y="4"/>
                </a:lnTo>
                <a:lnTo>
                  <a:pt x="158" y="7"/>
                </a:lnTo>
                <a:lnTo>
                  <a:pt x="151" y="13"/>
                </a:lnTo>
                <a:lnTo>
                  <a:pt x="145" y="20"/>
                </a:lnTo>
                <a:lnTo>
                  <a:pt x="141" y="27"/>
                </a:lnTo>
                <a:lnTo>
                  <a:pt x="138" y="36"/>
                </a:lnTo>
                <a:lnTo>
                  <a:pt x="138" y="45"/>
                </a:lnTo>
                <a:lnTo>
                  <a:pt x="138" y="45"/>
                </a:lnTo>
                <a:lnTo>
                  <a:pt x="138" y="54"/>
                </a:lnTo>
                <a:lnTo>
                  <a:pt x="141" y="62"/>
                </a:lnTo>
                <a:lnTo>
                  <a:pt x="145" y="71"/>
                </a:lnTo>
                <a:lnTo>
                  <a:pt x="151" y="76"/>
                </a:lnTo>
                <a:lnTo>
                  <a:pt x="158" y="81"/>
                </a:lnTo>
                <a:lnTo>
                  <a:pt x="165" y="87"/>
                </a:lnTo>
                <a:lnTo>
                  <a:pt x="174" y="89"/>
                </a:lnTo>
                <a:lnTo>
                  <a:pt x="183" y="91"/>
                </a:lnTo>
                <a:lnTo>
                  <a:pt x="183" y="91"/>
                </a:lnTo>
                <a:lnTo>
                  <a:pt x="192" y="89"/>
                </a:lnTo>
                <a:lnTo>
                  <a:pt x="200" y="87"/>
                </a:lnTo>
                <a:lnTo>
                  <a:pt x="209" y="81"/>
                </a:lnTo>
                <a:lnTo>
                  <a:pt x="214" y="76"/>
                </a:lnTo>
                <a:lnTo>
                  <a:pt x="219" y="71"/>
                </a:lnTo>
                <a:lnTo>
                  <a:pt x="225" y="62"/>
                </a:lnTo>
                <a:lnTo>
                  <a:pt x="227" y="54"/>
                </a:lnTo>
                <a:lnTo>
                  <a:pt x="229" y="45"/>
                </a:lnTo>
                <a:lnTo>
                  <a:pt x="229" y="45"/>
                </a:lnTo>
                <a:lnTo>
                  <a:pt x="227" y="36"/>
                </a:lnTo>
                <a:lnTo>
                  <a:pt x="225" y="27"/>
                </a:lnTo>
                <a:lnTo>
                  <a:pt x="219" y="20"/>
                </a:lnTo>
                <a:lnTo>
                  <a:pt x="214" y="13"/>
                </a:lnTo>
                <a:lnTo>
                  <a:pt x="209" y="7"/>
                </a:lnTo>
                <a:lnTo>
                  <a:pt x="200" y="4"/>
                </a:lnTo>
                <a:lnTo>
                  <a:pt x="192" y="0"/>
                </a:lnTo>
                <a:lnTo>
                  <a:pt x="183" y="0"/>
                </a:lnTo>
                <a:lnTo>
                  <a:pt x="183" y="0"/>
                </a:lnTo>
                <a:close/>
                <a:moveTo>
                  <a:pt x="319" y="272"/>
                </a:moveTo>
                <a:lnTo>
                  <a:pt x="265" y="272"/>
                </a:lnTo>
                <a:lnTo>
                  <a:pt x="265" y="174"/>
                </a:lnTo>
                <a:lnTo>
                  <a:pt x="265" y="174"/>
                </a:lnTo>
                <a:lnTo>
                  <a:pt x="265" y="163"/>
                </a:lnTo>
                <a:lnTo>
                  <a:pt x="263" y="154"/>
                </a:lnTo>
                <a:lnTo>
                  <a:pt x="259" y="145"/>
                </a:lnTo>
                <a:lnTo>
                  <a:pt x="256" y="136"/>
                </a:lnTo>
                <a:lnTo>
                  <a:pt x="256" y="136"/>
                </a:lnTo>
                <a:lnTo>
                  <a:pt x="263" y="134"/>
                </a:lnTo>
                <a:lnTo>
                  <a:pt x="270" y="134"/>
                </a:lnTo>
                <a:lnTo>
                  <a:pt x="270" y="134"/>
                </a:lnTo>
                <a:lnTo>
                  <a:pt x="279" y="136"/>
                </a:lnTo>
                <a:lnTo>
                  <a:pt x="288" y="138"/>
                </a:lnTo>
                <a:lnTo>
                  <a:pt x="297" y="143"/>
                </a:lnTo>
                <a:lnTo>
                  <a:pt x="305" y="149"/>
                </a:lnTo>
                <a:lnTo>
                  <a:pt x="310" y="156"/>
                </a:lnTo>
                <a:lnTo>
                  <a:pt x="316" y="165"/>
                </a:lnTo>
                <a:lnTo>
                  <a:pt x="317" y="174"/>
                </a:lnTo>
                <a:lnTo>
                  <a:pt x="319" y="183"/>
                </a:lnTo>
                <a:lnTo>
                  <a:pt x="319" y="272"/>
                </a:lnTo>
                <a:close/>
                <a:moveTo>
                  <a:pt x="100" y="174"/>
                </a:moveTo>
                <a:lnTo>
                  <a:pt x="100" y="272"/>
                </a:lnTo>
                <a:lnTo>
                  <a:pt x="45" y="272"/>
                </a:lnTo>
                <a:lnTo>
                  <a:pt x="45" y="183"/>
                </a:lnTo>
                <a:lnTo>
                  <a:pt x="45" y="183"/>
                </a:lnTo>
                <a:lnTo>
                  <a:pt x="47" y="174"/>
                </a:lnTo>
                <a:lnTo>
                  <a:pt x="51" y="165"/>
                </a:lnTo>
                <a:lnTo>
                  <a:pt x="54" y="156"/>
                </a:lnTo>
                <a:lnTo>
                  <a:pt x="60" y="149"/>
                </a:lnTo>
                <a:lnTo>
                  <a:pt x="67" y="143"/>
                </a:lnTo>
                <a:lnTo>
                  <a:pt x="76" y="138"/>
                </a:lnTo>
                <a:lnTo>
                  <a:pt x="85" y="136"/>
                </a:lnTo>
                <a:lnTo>
                  <a:pt x="96" y="134"/>
                </a:lnTo>
                <a:lnTo>
                  <a:pt x="96" y="134"/>
                </a:lnTo>
                <a:lnTo>
                  <a:pt x="103" y="134"/>
                </a:lnTo>
                <a:lnTo>
                  <a:pt x="109" y="136"/>
                </a:lnTo>
                <a:lnTo>
                  <a:pt x="109" y="136"/>
                </a:lnTo>
                <a:lnTo>
                  <a:pt x="105" y="145"/>
                </a:lnTo>
                <a:lnTo>
                  <a:pt x="102" y="154"/>
                </a:lnTo>
                <a:lnTo>
                  <a:pt x="100" y="163"/>
                </a:lnTo>
                <a:lnTo>
                  <a:pt x="100" y="174"/>
                </a:lnTo>
                <a:lnTo>
                  <a:pt x="100" y="174"/>
                </a:lnTo>
                <a:close/>
                <a:moveTo>
                  <a:pt x="111" y="301"/>
                </a:moveTo>
                <a:lnTo>
                  <a:pt x="254" y="301"/>
                </a:lnTo>
                <a:lnTo>
                  <a:pt x="254" y="174"/>
                </a:lnTo>
                <a:lnTo>
                  <a:pt x="254" y="174"/>
                </a:lnTo>
                <a:lnTo>
                  <a:pt x="252" y="159"/>
                </a:lnTo>
                <a:lnTo>
                  <a:pt x="248" y="145"/>
                </a:lnTo>
                <a:lnTo>
                  <a:pt x="241" y="134"/>
                </a:lnTo>
                <a:lnTo>
                  <a:pt x="232" y="123"/>
                </a:lnTo>
                <a:lnTo>
                  <a:pt x="223" y="114"/>
                </a:lnTo>
                <a:lnTo>
                  <a:pt x="210" y="109"/>
                </a:lnTo>
                <a:lnTo>
                  <a:pt x="198" y="103"/>
                </a:lnTo>
                <a:lnTo>
                  <a:pt x="183" y="101"/>
                </a:lnTo>
                <a:lnTo>
                  <a:pt x="183" y="101"/>
                </a:lnTo>
                <a:lnTo>
                  <a:pt x="169" y="103"/>
                </a:lnTo>
                <a:lnTo>
                  <a:pt x="154" y="109"/>
                </a:lnTo>
                <a:lnTo>
                  <a:pt x="143" y="114"/>
                </a:lnTo>
                <a:lnTo>
                  <a:pt x="132" y="123"/>
                </a:lnTo>
                <a:lnTo>
                  <a:pt x="123" y="134"/>
                </a:lnTo>
                <a:lnTo>
                  <a:pt x="116" y="145"/>
                </a:lnTo>
                <a:lnTo>
                  <a:pt x="112" y="159"/>
                </a:lnTo>
                <a:lnTo>
                  <a:pt x="111" y="174"/>
                </a:lnTo>
                <a:lnTo>
                  <a:pt x="111" y="301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/>
          </a:p>
        </p:txBody>
      </p:sp>
      <p:sp>
        <p:nvSpPr>
          <p:cNvPr id="11" name="Freeform 111"/>
          <p:cNvSpPr>
            <a:spLocks noChangeArrowheads="1"/>
          </p:cNvSpPr>
          <p:nvPr/>
        </p:nvSpPr>
        <p:spPr bwMode="auto">
          <a:xfrm>
            <a:off x="3069468" y="2813538"/>
            <a:ext cx="620894" cy="756139"/>
          </a:xfrm>
          <a:custGeom>
            <a:avLst/>
            <a:gdLst>
              <a:gd name="T0" fmla="*/ 156272 w 355"/>
              <a:gd name="T1" fmla="*/ 127033 h 435"/>
              <a:gd name="T2" fmla="*/ 156272 w 355"/>
              <a:gd name="T3" fmla="*/ 127033 h 435"/>
              <a:gd name="T4" fmla="*/ 80394 w 355"/>
              <a:gd name="T5" fmla="*/ 154863 h 435"/>
              <a:gd name="T6" fmla="*/ 4065 w 355"/>
              <a:gd name="T7" fmla="*/ 127033 h 435"/>
              <a:gd name="T8" fmla="*/ 0 w 355"/>
              <a:gd name="T9" fmla="*/ 127033 h 435"/>
              <a:gd name="T10" fmla="*/ 0 w 355"/>
              <a:gd name="T11" fmla="*/ 150823 h 435"/>
              <a:gd name="T12" fmla="*/ 80394 w 355"/>
              <a:gd name="T13" fmla="*/ 194813 h 435"/>
              <a:gd name="T14" fmla="*/ 159885 w 355"/>
              <a:gd name="T15" fmla="*/ 150823 h 435"/>
              <a:gd name="T16" fmla="*/ 159885 w 355"/>
              <a:gd name="T17" fmla="*/ 127033 h 435"/>
              <a:gd name="T18" fmla="*/ 156272 w 355"/>
              <a:gd name="T19" fmla="*/ 127033 h 435"/>
              <a:gd name="T20" fmla="*/ 156272 w 355"/>
              <a:gd name="T21" fmla="*/ 71821 h 435"/>
              <a:gd name="T22" fmla="*/ 156272 w 355"/>
              <a:gd name="T23" fmla="*/ 71821 h 435"/>
              <a:gd name="T24" fmla="*/ 80394 w 355"/>
              <a:gd name="T25" fmla="*/ 95611 h 435"/>
              <a:gd name="T26" fmla="*/ 4065 w 355"/>
              <a:gd name="T27" fmla="*/ 71821 h 435"/>
              <a:gd name="T28" fmla="*/ 0 w 355"/>
              <a:gd name="T29" fmla="*/ 71821 h 435"/>
              <a:gd name="T30" fmla="*/ 0 w 355"/>
              <a:gd name="T31" fmla="*/ 99651 h 435"/>
              <a:gd name="T32" fmla="*/ 80394 w 355"/>
              <a:gd name="T33" fmla="*/ 131072 h 435"/>
              <a:gd name="T34" fmla="*/ 159885 w 355"/>
              <a:gd name="T35" fmla="*/ 99651 h 435"/>
              <a:gd name="T36" fmla="*/ 159885 w 355"/>
              <a:gd name="T37" fmla="*/ 71821 h 435"/>
              <a:gd name="T38" fmla="*/ 156272 w 355"/>
              <a:gd name="T39" fmla="*/ 71821 h 435"/>
              <a:gd name="T40" fmla="*/ 80394 w 355"/>
              <a:gd name="T41" fmla="*/ 0 h 435"/>
              <a:gd name="T42" fmla="*/ 80394 w 355"/>
              <a:gd name="T43" fmla="*/ 0 h 435"/>
              <a:gd name="T44" fmla="*/ 0 w 355"/>
              <a:gd name="T45" fmla="*/ 27830 h 435"/>
              <a:gd name="T46" fmla="*/ 0 w 355"/>
              <a:gd name="T47" fmla="*/ 43541 h 435"/>
              <a:gd name="T48" fmla="*/ 80394 w 355"/>
              <a:gd name="T49" fmla="*/ 71821 h 435"/>
              <a:gd name="T50" fmla="*/ 159885 w 355"/>
              <a:gd name="T51" fmla="*/ 43541 h 435"/>
              <a:gd name="T52" fmla="*/ 159885 w 355"/>
              <a:gd name="T53" fmla="*/ 27830 h 435"/>
              <a:gd name="T54" fmla="*/ 80394 w 355"/>
              <a:gd name="T55" fmla="*/ 0 h 43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55" h="435">
                <a:moveTo>
                  <a:pt x="346" y="283"/>
                </a:moveTo>
                <a:lnTo>
                  <a:pt x="346" y="283"/>
                </a:lnTo>
                <a:cubicBezTo>
                  <a:pt x="328" y="319"/>
                  <a:pt x="257" y="345"/>
                  <a:pt x="178" y="345"/>
                </a:cubicBezTo>
                <a:cubicBezTo>
                  <a:pt x="97" y="345"/>
                  <a:pt x="36" y="319"/>
                  <a:pt x="9" y="283"/>
                </a:cubicBezTo>
                <a:cubicBezTo>
                  <a:pt x="9" y="275"/>
                  <a:pt x="0" y="283"/>
                  <a:pt x="0" y="283"/>
                </a:cubicBezTo>
                <a:cubicBezTo>
                  <a:pt x="0" y="292"/>
                  <a:pt x="0" y="336"/>
                  <a:pt x="0" y="336"/>
                </a:cubicBezTo>
                <a:cubicBezTo>
                  <a:pt x="0" y="381"/>
                  <a:pt x="80" y="434"/>
                  <a:pt x="178" y="434"/>
                </a:cubicBezTo>
                <a:cubicBezTo>
                  <a:pt x="275" y="434"/>
                  <a:pt x="354" y="381"/>
                  <a:pt x="354" y="336"/>
                </a:cubicBezTo>
                <a:cubicBezTo>
                  <a:pt x="354" y="336"/>
                  <a:pt x="354" y="292"/>
                  <a:pt x="354" y="283"/>
                </a:cubicBezTo>
                <a:cubicBezTo>
                  <a:pt x="354" y="283"/>
                  <a:pt x="346" y="275"/>
                  <a:pt x="346" y="283"/>
                </a:cubicBezTo>
                <a:close/>
                <a:moveTo>
                  <a:pt x="346" y="160"/>
                </a:moveTo>
                <a:lnTo>
                  <a:pt x="346" y="160"/>
                </a:lnTo>
                <a:cubicBezTo>
                  <a:pt x="328" y="186"/>
                  <a:pt x="257" y="213"/>
                  <a:pt x="178" y="213"/>
                </a:cubicBezTo>
                <a:cubicBezTo>
                  <a:pt x="97" y="213"/>
                  <a:pt x="36" y="186"/>
                  <a:pt x="9" y="160"/>
                </a:cubicBezTo>
                <a:cubicBezTo>
                  <a:pt x="9" y="151"/>
                  <a:pt x="0" y="160"/>
                  <a:pt x="0" y="160"/>
                </a:cubicBezTo>
                <a:lnTo>
                  <a:pt x="0" y="222"/>
                </a:lnTo>
                <a:cubicBezTo>
                  <a:pt x="0" y="257"/>
                  <a:pt x="80" y="292"/>
                  <a:pt x="178" y="292"/>
                </a:cubicBezTo>
                <a:cubicBezTo>
                  <a:pt x="275" y="292"/>
                  <a:pt x="354" y="257"/>
                  <a:pt x="354" y="222"/>
                </a:cubicBezTo>
                <a:lnTo>
                  <a:pt x="354" y="160"/>
                </a:lnTo>
                <a:cubicBezTo>
                  <a:pt x="354" y="160"/>
                  <a:pt x="346" y="151"/>
                  <a:pt x="346" y="160"/>
                </a:cubicBezTo>
                <a:close/>
                <a:moveTo>
                  <a:pt x="178" y="0"/>
                </a:moveTo>
                <a:lnTo>
                  <a:pt x="178" y="0"/>
                </a:lnTo>
                <a:cubicBezTo>
                  <a:pt x="80" y="0"/>
                  <a:pt x="0" y="26"/>
                  <a:pt x="0" y="62"/>
                </a:cubicBezTo>
                <a:cubicBezTo>
                  <a:pt x="0" y="97"/>
                  <a:pt x="0" y="97"/>
                  <a:pt x="0" y="97"/>
                </a:cubicBezTo>
                <a:cubicBezTo>
                  <a:pt x="0" y="133"/>
                  <a:pt x="80" y="160"/>
                  <a:pt x="178" y="160"/>
                </a:cubicBezTo>
                <a:cubicBezTo>
                  <a:pt x="275" y="160"/>
                  <a:pt x="354" y="133"/>
                  <a:pt x="354" y="97"/>
                </a:cubicBezTo>
                <a:cubicBezTo>
                  <a:pt x="354" y="62"/>
                  <a:pt x="354" y="62"/>
                  <a:pt x="354" y="62"/>
                </a:cubicBezTo>
                <a:cubicBezTo>
                  <a:pt x="354" y="26"/>
                  <a:pt x="275" y="0"/>
                  <a:pt x="1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xmlns:lc="http://schemas.openxmlformats.org/drawingml/2006/lockedCanvas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428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910549" y="1723913"/>
            <a:ext cx="4281451" cy="4585046"/>
          </a:xfrm>
          <a:prstGeom prst="rect">
            <a:avLst/>
          </a:prstGeom>
          <a:solidFill>
            <a:srgbClr val="45C3F5"/>
          </a:solidFill>
          <a:ln>
            <a:noFill/>
          </a:ln>
          <a:effectLst>
            <a:outerShdw blurRad="622300" dist="38100" dir="8100000" algn="tr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Трапеция 7"/>
          <p:cNvSpPr/>
          <p:nvPr/>
        </p:nvSpPr>
        <p:spPr>
          <a:xfrm>
            <a:off x="-950123" y="380595"/>
            <a:ext cx="9461077" cy="1146901"/>
          </a:xfrm>
          <a:prstGeom prst="trapezoid">
            <a:avLst>
              <a:gd name="adj" fmla="val 84007"/>
            </a:avLst>
          </a:prstGeom>
          <a:solidFill>
            <a:srgbClr val="0180B1"/>
          </a:solidFill>
          <a:ln>
            <a:noFill/>
          </a:ln>
          <a:effectLst>
            <a:outerShdw blurRad="1130300" dist="38100" dir="8100000" sx="103000" sy="103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277" y="291263"/>
            <a:ext cx="9126415" cy="1325563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Общая информация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7910549" y="6416047"/>
            <a:ext cx="4480743" cy="294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Агентство государственного заказа Красноярского края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0549" y="1902301"/>
            <a:ext cx="4281451" cy="84453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Сроки рассмотрения </a:t>
            </a:r>
            <a:br>
              <a:rPr lang="ru-RU" sz="3600" dirty="0">
                <a:solidFill>
                  <a:srgbClr val="004C64"/>
                </a:solidFill>
                <a:latin typeface="Bahnschrift SemiCondensed" panose="020B0502040204020203" pitchFamily="34" charset="0"/>
              </a:rPr>
            </a:br>
            <a:r>
              <a:rPr lang="ru-RU" sz="36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заявки заказчика: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164175" y="2948311"/>
            <a:ext cx="7897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4175" y="4596929"/>
            <a:ext cx="7897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58820" y="3628925"/>
            <a:ext cx="1497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рабочих дней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58820" y="5225292"/>
            <a:ext cx="1497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рабочих дней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850727" y="3089052"/>
            <a:ext cx="22298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869E"/>
                </a:solidFill>
                <a:latin typeface="Bahnschrift SemiCondensed" panose="020B0502040204020203" pitchFamily="34" charset="0"/>
              </a:rPr>
              <a:t>для закупок </a:t>
            </a:r>
            <a:br>
              <a:rPr lang="ru-RU" sz="2800" dirty="0">
                <a:solidFill>
                  <a:srgbClr val="00869E"/>
                </a:solidFill>
                <a:latin typeface="Bahnschrift SemiCondensed" panose="020B0502040204020203" pitchFamily="34" charset="0"/>
              </a:rPr>
            </a:br>
            <a:r>
              <a:rPr lang="ru-RU" sz="2800" dirty="0">
                <a:solidFill>
                  <a:srgbClr val="00869E"/>
                </a:solidFill>
                <a:latin typeface="Bahnschrift SemiCondensed" panose="020B0502040204020203" pitchFamily="34" charset="0"/>
              </a:rPr>
              <a:t>по нац. проектам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850727" y="5009255"/>
            <a:ext cx="22298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869E"/>
                </a:solidFill>
                <a:latin typeface="Bahnschrift SemiCondensed" panose="020B0502040204020203" pitchFamily="34" charset="0"/>
              </a:rPr>
              <a:t>по общему правилу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5645" y="2874910"/>
            <a:ext cx="73955" cy="3448258"/>
          </a:xfrm>
          <a:prstGeom prst="roundRect">
            <a:avLst/>
          </a:prstGeom>
          <a:solidFill>
            <a:srgbClr val="45C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1253388" y="1901857"/>
            <a:ext cx="3405324" cy="7605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6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Итоги 2022 года:</a:t>
            </a: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833189" y="2860512"/>
            <a:ext cx="4130996" cy="1008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5700" b="1" dirty="0">
                <a:solidFill>
                  <a:srgbClr val="00869E"/>
                </a:solidFill>
                <a:latin typeface="Bahnschrift SemiCondensed" panose="020B0502040204020203" pitchFamily="34" charset="0"/>
              </a:rPr>
              <a:t>100,2</a:t>
            </a:r>
            <a:r>
              <a:rPr lang="ru-RU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 </a:t>
            </a:r>
            <a:r>
              <a:rPr lang="ru-RU" dirty="0">
                <a:solidFill>
                  <a:srgbClr val="00869E"/>
                </a:solidFill>
                <a:latin typeface="Bahnschrift SemiCondensed" panose="020B0502040204020203" pitchFamily="34" charset="0"/>
              </a:rPr>
              <a:t>млрд руб</a:t>
            </a:r>
            <a:r>
              <a:rPr lang="ru-RU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.</a:t>
            </a: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819600" y="3830216"/>
            <a:ext cx="4130996" cy="1008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5700" b="1" dirty="0">
                <a:solidFill>
                  <a:srgbClr val="00869E"/>
                </a:solidFill>
                <a:latin typeface="Bahnschrift SemiCondensed" panose="020B0502040204020203" pitchFamily="34" charset="0"/>
              </a:rPr>
              <a:t>21,5</a:t>
            </a:r>
            <a:r>
              <a:rPr lang="ru-RU" dirty="0">
                <a:solidFill>
                  <a:srgbClr val="00869E"/>
                </a:solidFill>
                <a:latin typeface="Bahnschrift SemiCondensed" panose="020B0502040204020203" pitchFamily="34" charset="0"/>
              </a:rPr>
              <a:t> тыс. закупок</a:t>
            </a:r>
            <a:endParaRPr lang="ru-RU" dirty="0">
              <a:solidFill>
                <a:srgbClr val="004C64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833189" y="4774910"/>
            <a:ext cx="5065678" cy="10081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5700" b="1" dirty="0">
                <a:solidFill>
                  <a:srgbClr val="00869E"/>
                </a:solidFill>
                <a:latin typeface="Bahnschrift SemiCondensed" panose="020B0502040204020203" pitchFamily="34" charset="0"/>
              </a:rPr>
              <a:t>30</a:t>
            </a:r>
            <a:r>
              <a:rPr lang="ru-RU" dirty="0">
                <a:solidFill>
                  <a:srgbClr val="00869E"/>
                </a:solidFill>
                <a:latin typeface="Bahnschrift SemiCondensed" panose="020B0502040204020203" pitchFamily="34" charset="0"/>
              </a:rPr>
              <a:t> специалистов - </a:t>
            </a:r>
            <a:r>
              <a:rPr lang="ru-RU" dirty="0" err="1">
                <a:solidFill>
                  <a:srgbClr val="00869E"/>
                </a:solidFill>
                <a:latin typeface="Bahnschrift SemiCondensed" panose="020B0502040204020203" pitchFamily="34" charset="0"/>
              </a:rPr>
              <a:t>размещателей</a:t>
            </a:r>
            <a:endParaRPr lang="ru-RU" dirty="0">
              <a:solidFill>
                <a:srgbClr val="004C64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819600" y="5579235"/>
            <a:ext cx="5523411" cy="10081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700" b="1" dirty="0">
                <a:solidFill>
                  <a:srgbClr val="00869E"/>
                </a:solidFill>
                <a:latin typeface="Bahnschrift SemiCondensed" panose="020B0502040204020203" pitchFamily="34" charset="0"/>
              </a:rPr>
              <a:t>60</a:t>
            </a:r>
            <a:r>
              <a:rPr lang="ru-RU" dirty="0">
                <a:solidFill>
                  <a:srgbClr val="00869E"/>
                </a:solidFill>
                <a:latin typeface="Bahnschrift SemiCondensed" panose="020B0502040204020203" pitchFamily="34" charset="0"/>
              </a:rPr>
              <a:t> закупок в месяц на 1 специалиста</a:t>
            </a:r>
            <a:endParaRPr lang="ru-RU" dirty="0">
              <a:solidFill>
                <a:srgbClr val="004C64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610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/>
          <p:cNvSpPr/>
          <p:nvPr/>
        </p:nvSpPr>
        <p:spPr>
          <a:xfrm>
            <a:off x="-950123" y="380595"/>
            <a:ext cx="9461077" cy="1146901"/>
          </a:xfrm>
          <a:prstGeom prst="trapezoid">
            <a:avLst>
              <a:gd name="adj" fmla="val 84007"/>
            </a:avLst>
          </a:prstGeom>
          <a:solidFill>
            <a:srgbClr val="0180B1"/>
          </a:solidFill>
          <a:ln>
            <a:noFill/>
          </a:ln>
          <a:effectLst>
            <a:outerShdw blurRad="1130300" dist="38100" dir="8100000" sx="103000" sy="103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277" y="291263"/>
            <a:ext cx="9126415" cy="1325563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Динамика совместных закупок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7910549" y="6416047"/>
            <a:ext cx="4480743" cy="294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Агентство государственного заказа Красноярского края</a:t>
            </a:r>
          </a:p>
        </p:txBody>
      </p:sp>
      <p:sp>
        <p:nvSpPr>
          <p:cNvPr id="11" name="Freeform 111"/>
          <p:cNvSpPr>
            <a:spLocks noChangeArrowheads="1"/>
          </p:cNvSpPr>
          <p:nvPr/>
        </p:nvSpPr>
        <p:spPr bwMode="auto">
          <a:xfrm>
            <a:off x="3069468" y="2813538"/>
            <a:ext cx="620894" cy="756139"/>
          </a:xfrm>
          <a:custGeom>
            <a:avLst/>
            <a:gdLst>
              <a:gd name="T0" fmla="*/ 156272 w 355"/>
              <a:gd name="T1" fmla="*/ 127033 h 435"/>
              <a:gd name="T2" fmla="*/ 156272 w 355"/>
              <a:gd name="T3" fmla="*/ 127033 h 435"/>
              <a:gd name="T4" fmla="*/ 80394 w 355"/>
              <a:gd name="T5" fmla="*/ 154863 h 435"/>
              <a:gd name="T6" fmla="*/ 4065 w 355"/>
              <a:gd name="T7" fmla="*/ 127033 h 435"/>
              <a:gd name="T8" fmla="*/ 0 w 355"/>
              <a:gd name="T9" fmla="*/ 127033 h 435"/>
              <a:gd name="T10" fmla="*/ 0 w 355"/>
              <a:gd name="T11" fmla="*/ 150823 h 435"/>
              <a:gd name="T12" fmla="*/ 80394 w 355"/>
              <a:gd name="T13" fmla="*/ 194813 h 435"/>
              <a:gd name="T14" fmla="*/ 159885 w 355"/>
              <a:gd name="T15" fmla="*/ 150823 h 435"/>
              <a:gd name="T16" fmla="*/ 159885 w 355"/>
              <a:gd name="T17" fmla="*/ 127033 h 435"/>
              <a:gd name="T18" fmla="*/ 156272 w 355"/>
              <a:gd name="T19" fmla="*/ 127033 h 435"/>
              <a:gd name="T20" fmla="*/ 156272 w 355"/>
              <a:gd name="T21" fmla="*/ 71821 h 435"/>
              <a:gd name="T22" fmla="*/ 156272 w 355"/>
              <a:gd name="T23" fmla="*/ 71821 h 435"/>
              <a:gd name="T24" fmla="*/ 80394 w 355"/>
              <a:gd name="T25" fmla="*/ 95611 h 435"/>
              <a:gd name="T26" fmla="*/ 4065 w 355"/>
              <a:gd name="T27" fmla="*/ 71821 h 435"/>
              <a:gd name="T28" fmla="*/ 0 w 355"/>
              <a:gd name="T29" fmla="*/ 71821 h 435"/>
              <a:gd name="T30" fmla="*/ 0 w 355"/>
              <a:gd name="T31" fmla="*/ 99651 h 435"/>
              <a:gd name="T32" fmla="*/ 80394 w 355"/>
              <a:gd name="T33" fmla="*/ 131072 h 435"/>
              <a:gd name="T34" fmla="*/ 159885 w 355"/>
              <a:gd name="T35" fmla="*/ 99651 h 435"/>
              <a:gd name="T36" fmla="*/ 159885 w 355"/>
              <a:gd name="T37" fmla="*/ 71821 h 435"/>
              <a:gd name="T38" fmla="*/ 156272 w 355"/>
              <a:gd name="T39" fmla="*/ 71821 h 435"/>
              <a:gd name="T40" fmla="*/ 80394 w 355"/>
              <a:gd name="T41" fmla="*/ 0 h 435"/>
              <a:gd name="T42" fmla="*/ 80394 w 355"/>
              <a:gd name="T43" fmla="*/ 0 h 435"/>
              <a:gd name="T44" fmla="*/ 0 w 355"/>
              <a:gd name="T45" fmla="*/ 27830 h 435"/>
              <a:gd name="T46" fmla="*/ 0 w 355"/>
              <a:gd name="T47" fmla="*/ 43541 h 435"/>
              <a:gd name="T48" fmla="*/ 80394 w 355"/>
              <a:gd name="T49" fmla="*/ 71821 h 435"/>
              <a:gd name="T50" fmla="*/ 159885 w 355"/>
              <a:gd name="T51" fmla="*/ 43541 h 435"/>
              <a:gd name="T52" fmla="*/ 159885 w 355"/>
              <a:gd name="T53" fmla="*/ 27830 h 435"/>
              <a:gd name="T54" fmla="*/ 80394 w 355"/>
              <a:gd name="T55" fmla="*/ 0 h 43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55" h="435">
                <a:moveTo>
                  <a:pt x="346" y="283"/>
                </a:moveTo>
                <a:lnTo>
                  <a:pt x="346" y="283"/>
                </a:lnTo>
                <a:cubicBezTo>
                  <a:pt x="328" y="319"/>
                  <a:pt x="257" y="345"/>
                  <a:pt x="178" y="345"/>
                </a:cubicBezTo>
                <a:cubicBezTo>
                  <a:pt x="97" y="345"/>
                  <a:pt x="36" y="319"/>
                  <a:pt x="9" y="283"/>
                </a:cubicBezTo>
                <a:cubicBezTo>
                  <a:pt x="9" y="275"/>
                  <a:pt x="0" y="283"/>
                  <a:pt x="0" y="283"/>
                </a:cubicBezTo>
                <a:cubicBezTo>
                  <a:pt x="0" y="292"/>
                  <a:pt x="0" y="336"/>
                  <a:pt x="0" y="336"/>
                </a:cubicBezTo>
                <a:cubicBezTo>
                  <a:pt x="0" y="381"/>
                  <a:pt x="80" y="434"/>
                  <a:pt x="178" y="434"/>
                </a:cubicBezTo>
                <a:cubicBezTo>
                  <a:pt x="275" y="434"/>
                  <a:pt x="354" y="381"/>
                  <a:pt x="354" y="336"/>
                </a:cubicBezTo>
                <a:cubicBezTo>
                  <a:pt x="354" y="336"/>
                  <a:pt x="354" y="292"/>
                  <a:pt x="354" y="283"/>
                </a:cubicBezTo>
                <a:cubicBezTo>
                  <a:pt x="354" y="283"/>
                  <a:pt x="346" y="275"/>
                  <a:pt x="346" y="283"/>
                </a:cubicBezTo>
                <a:close/>
                <a:moveTo>
                  <a:pt x="346" y="160"/>
                </a:moveTo>
                <a:lnTo>
                  <a:pt x="346" y="160"/>
                </a:lnTo>
                <a:cubicBezTo>
                  <a:pt x="328" y="186"/>
                  <a:pt x="257" y="213"/>
                  <a:pt x="178" y="213"/>
                </a:cubicBezTo>
                <a:cubicBezTo>
                  <a:pt x="97" y="213"/>
                  <a:pt x="36" y="186"/>
                  <a:pt x="9" y="160"/>
                </a:cubicBezTo>
                <a:cubicBezTo>
                  <a:pt x="9" y="151"/>
                  <a:pt x="0" y="160"/>
                  <a:pt x="0" y="160"/>
                </a:cubicBezTo>
                <a:lnTo>
                  <a:pt x="0" y="222"/>
                </a:lnTo>
                <a:cubicBezTo>
                  <a:pt x="0" y="257"/>
                  <a:pt x="80" y="292"/>
                  <a:pt x="178" y="292"/>
                </a:cubicBezTo>
                <a:cubicBezTo>
                  <a:pt x="275" y="292"/>
                  <a:pt x="354" y="257"/>
                  <a:pt x="354" y="222"/>
                </a:cubicBezTo>
                <a:lnTo>
                  <a:pt x="354" y="160"/>
                </a:lnTo>
                <a:cubicBezTo>
                  <a:pt x="354" y="160"/>
                  <a:pt x="346" y="151"/>
                  <a:pt x="346" y="160"/>
                </a:cubicBezTo>
                <a:close/>
                <a:moveTo>
                  <a:pt x="178" y="0"/>
                </a:moveTo>
                <a:lnTo>
                  <a:pt x="178" y="0"/>
                </a:lnTo>
                <a:cubicBezTo>
                  <a:pt x="80" y="0"/>
                  <a:pt x="0" y="26"/>
                  <a:pt x="0" y="62"/>
                </a:cubicBezTo>
                <a:cubicBezTo>
                  <a:pt x="0" y="97"/>
                  <a:pt x="0" y="97"/>
                  <a:pt x="0" y="97"/>
                </a:cubicBezTo>
                <a:cubicBezTo>
                  <a:pt x="0" y="133"/>
                  <a:pt x="80" y="160"/>
                  <a:pt x="178" y="160"/>
                </a:cubicBezTo>
                <a:cubicBezTo>
                  <a:pt x="275" y="160"/>
                  <a:pt x="354" y="133"/>
                  <a:pt x="354" y="97"/>
                </a:cubicBezTo>
                <a:cubicBezTo>
                  <a:pt x="354" y="62"/>
                  <a:pt x="354" y="62"/>
                  <a:pt x="354" y="62"/>
                </a:cubicBezTo>
                <a:cubicBezTo>
                  <a:pt x="354" y="26"/>
                  <a:pt x="275" y="0"/>
                  <a:pt x="1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xmlns:lc="http://schemas.openxmlformats.org/drawingml/2006/lockedCanvas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1253388" y="1901857"/>
            <a:ext cx="3405324" cy="7605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3600" b="1" dirty="0">
              <a:solidFill>
                <a:srgbClr val="004C64"/>
              </a:solidFill>
              <a:latin typeface="Bahnschrift SemiCondensed" panose="020B0502040204020203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032407"/>
              </p:ext>
            </p:extLst>
          </p:nvPr>
        </p:nvGraphicFramePr>
        <p:xfrm>
          <a:off x="369277" y="1710976"/>
          <a:ext cx="11463332" cy="46157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35039">
                  <a:extLst>
                    <a:ext uri="{9D8B030D-6E8A-4147-A177-3AD203B41FA5}">
                      <a16:colId xmlns:a16="http://schemas.microsoft.com/office/drawing/2014/main" val="3072747018"/>
                    </a:ext>
                  </a:extLst>
                </a:gridCol>
                <a:gridCol w="1376336">
                  <a:extLst>
                    <a:ext uri="{9D8B030D-6E8A-4147-A177-3AD203B41FA5}">
                      <a16:colId xmlns:a16="http://schemas.microsoft.com/office/drawing/2014/main" val="918071683"/>
                    </a:ext>
                  </a:extLst>
                </a:gridCol>
                <a:gridCol w="1548071">
                  <a:extLst>
                    <a:ext uri="{9D8B030D-6E8A-4147-A177-3AD203B41FA5}">
                      <a16:colId xmlns:a16="http://schemas.microsoft.com/office/drawing/2014/main" val="3540881764"/>
                    </a:ext>
                  </a:extLst>
                </a:gridCol>
                <a:gridCol w="1238948">
                  <a:extLst>
                    <a:ext uri="{9D8B030D-6E8A-4147-A177-3AD203B41FA5}">
                      <a16:colId xmlns:a16="http://schemas.microsoft.com/office/drawing/2014/main" val="1390350300"/>
                    </a:ext>
                  </a:extLst>
                </a:gridCol>
                <a:gridCol w="1430310">
                  <a:extLst>
                    <a:ext uri="{9D8B030D-6E8A-4147-A177-3AD203B41FA5}">
                      <a16:colId xmlns:a16="http://schemas.microsoft.com/office/drawing/2014/main" val="2592816083"/>
                    </a:ext>
                  </a:extLst>
                </a:gridCol>
                <a:gridCol w="1334628">
                  <a:extLst>
                    <a:ext uri="{9D8B030D-6E8A-4147-A177-3AD203B41FA5}">
                      <a16:colId xmlns:a16="http://schemas.microsoft.com/office/drawing/2014/main" val="1819360560"/>
                    </a:ext>
                  </a:extLst>
                </a:gridCol>
              </a:tblGrid>
              <a:tr h="7104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Bahnschrift SemiCondensed" panose="020B0502040204020203" pitchFamily="34" charset="0"/>
                        </a:rPr>
                        <a:t>Наименование показателя</a:t>
                      </a:r>
                      <a:endParaRPr lang="ru-RU" sz="2000" dirty="0">
                        <a:effectLst/>
                        <a:latin typeface="Bahnschrift SemiCondensed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A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Bahnschrift SemiCondensed" panose="020B0502040204020203" pitchFamily="34" charset="0"/>
                        </a:rPr>
                        <a:t>2018</a:t>
                      </a:r>
                      <a:endParaRPr lang="ru-RU" sz="2000" dirty="0">
                        <a:effectLst/>
                        <a:latin typeface="Bahnschrift SemiCondensed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4C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Bahnschrift SemiCondensed" panose="020B0502040204020203" pitchFamily="34" charset="0"/>
                        </a:rPr>
                        <a:t>2019</a:t>
                      </a:r>
                      <a:endParaRPr lang="ru-RU" sz="2000" dirty="0">
                        <a:effectLst/>
                        <a:latin typeface="Bahnschrift SemiCondensed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4C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Bahnschrift SemiCondensed" panose="020B0502040204020203" pitchFamily="34" charset="0"/>
                        </a:rPr>
                        <a:t>2020</a:t>
                      </a:r>
                      <a:endParaRPr lang="ru-RU" sz="2000" dirty="0">
                        <a:effectLst/>
                        <a:latin typeface="Bahnschrift SemiCondensed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4C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Bahnschrift SemiCondensed" panose="020B0502040204020203" pitchFamily="34" charset="0"/>
                        </a:rPr>
                        <a:t>2021</a:t>
                      </a:r>
                      <a:endParaRPr lang="ru-RU" sz="2000" dirty="0">
                        <a:effectLst/>
                        <a:latin typeface="Bahnschrift SemiCondensed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4C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Bahnschrift SemiCondensed" panose="020B0502040204020203" pitchFamily="34" charset="0"/>
                        </a:rPr>
                        <a:t>2022</a:t>
                      </a:r>
                      <a:endParaRPr lang="ru-RU" sz="2000" dirty="0">
                        <a:effectLst/>
                        <a:latin typeface="Bahnschrift SemiCondensed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4C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872666"/>
                  </a:ext>
                </a:extLst>
              </a:tr>
              <a:tr h="5612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Bahnschrift SemiCondensed" panose="020B0502040204020203" pitchFamily="34" charset="0"/>
                        </a:rPr>
                        <a:t>Количество процедур, шт.</a:t>
                      </a:r>
                      <a:endParaRPr lang="ru-RU" sz="2000" dirty="0"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A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566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730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506</a:t>
                      </a:r>
                      <a:endParaRPr lang="ru-RU" sz="200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476</a:t>
                      </a:r>
                      <a:endParaRPr lang="ru-RU" sz="200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455</a:t>
                      </a:r>
                      <a:endParaRPr lang="ru-RU" sz="200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56568011"/>
                  </a:ext>
                </a:extLst>
              </a:tr>
              <a:tr h="5145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Bahnschrift SemiCondensed" panose="020B0502040204020203" pitchFamily="34" charset="0"/>
                        </a:rPr>
                        <a:t>Количество заявок заказчиков, шт.</a:t>
                      </a:r>
                      <a:endParaRPr lang="ru-RU" sz="2000" dirty="0"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A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20 395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19 867 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14 310</a:t>
                      </a:r>
                      <a:endParaRPr lang="ru-RU" sz="200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12 755</a:t>
                      </a:r>
                      <a:endParaRPr lang="ru-RU" sz="200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10 865</a:t>
                      </a:r>
                      <a:endParaRPr lang="ru-RU" sz="200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3573020"/>
                  </a:ext>
                </a:extLst>
              </a:tr>
              <a:tr h="83467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Bahnschrift SemiCondensed" panose="020B0502040204020203" pitchFamily="34" charset="0"/>
                        </a:rPr>
                        <a:t>Среднее количество заказчиков в 1 совместной закупке, шт.</a:t>
                      </a:r>
                      <a:endParaRPr lang="ru-RU" sz="2000" dirty="0"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A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36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27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28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27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24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627293"/>
                  </a:ext>
                </a:extLst>
              </a:tr>
              <a:tr h="77365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Bahnschrift SemiCondensed" panose="020B0502040204020203" pitchFamily="34" charset="0"/>
                        </a:rPr>
                        <a:t>НМЦК, млрд руб.</a:t>
                      </a:r>
                      <a:endParaRPr lang="ru-RU" sz="2000" dirty="0"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A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3,8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6,8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3,6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4,1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2,7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7050"/>
                  </a:ext>
                </a:extLst>
              </a:tr>
              <a:tr h="6409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Bahnschrift SemiCondensed" panose="020B0502040204020203" pitchFamily="34" charset="0"/>
                        </a:rPr>
                        <a:t>Экономия, млрд руб.</a:t>
                      </a:r>
                      <a:endParaRPr lang="ru-RU" sz="2000" dirty="0"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A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0,7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0,81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0,22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0,3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0,2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2970272"/>
                  </a:ext>
                </a:extLst>
              </a:tr>
              <a:tr h="58024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Bahnschrift SemiCondensed" panose="020B0502040204020203" pitchFamily="34" charset="0"/>
                        </a:rPr>
                        <a:t>Экономия, %</a:t>
                      </a:r>
                      <a:endParaRPr lang="ru-RU" sz="2000" dirty="0"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A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18,4%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11,9%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6,1%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7,3%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4C64"/>
                          </a:solidFill>
                          <a:effectLst/>
                          <a:latin typeface="Bahnschrift SemiCondensed" panose="020B0502040204020203" pitchFamily="34" charset="0"/>
                        </a:rPr>
                        <a:t>7,4%</a:t>
                      </a:r>
                      <a:endParaRPr lang="ru-RU" sz="2000" dirty="0">
                        <a:solidFill>
                          <a:srgbClr val="004C64"/>
                        </a:solidFill>
                        <a:effectLst/>
                        <a:latin typeface="Bahnschrift Semi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551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7693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/>
          <p:cNvSpPr/>
          <p:nvPr/>
        </p:nvSpPr>
        <p:spPr>
          <a:xfrm>
            <a:off x="-950123" y="380595"/>
            <a:ext cx="9979823" cy="1146901"/>
          </a:xfrm>
          <a:prstGeom prst="trapezoid">
            <a:avLst>
              <a:gd name="adj" fmla="val 84007"/>
            </a:avLst>
          </a:prstGeom>
          <a:solidFill>
            <a:srgbClr val="0180B1"/>
          </a:solidFill>
          <a:ln>
            <a:noFill/>
          </a:ln>
          <a:effectLst>
            <a:outerShdw blurRad="1130300" dist="38100" dir="8100000" sx="103000" sy="103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07" y="291263"/>
            <a:ext cx="9310675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Схемы организации </a:t>
            </a:r>
            <a:br>
              <a:rPr lang="ru-RU" dirty="0">
                <a:solidFill>
                  <a:schemeClr val="bg1"/>
                </a:solidFill>
                <a:latin typeface="Bahnschrift SemiCondensed" panose="020B0502040204020203" pitchFamily="34" charset="0"/>
              </a:rPr>
            </a:br>
            <a:r>
              <a:rPr lang="ru-RU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совместных закупок Красноярского края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7910549" y="6416047"/>
            <a:ext cx="4480743" cy="294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Агентство государственного заказа Красноярского края</a:t>
            </a:r>
          </a:p>
        </p:txBody>
      </p:sp>
      <p:sp>
        <p:nvSpPr>
          <p:cNvPr id="11" name="Freeform 111"/>
          <p:cNvSpPr>
            <a:spLocks noChangeArrowheads="1"/>
          </p:cNvSpPr>
          <p:nvPr/>
        </p:nvSpPr>
        <p:spPr bwMode="auto">
          <a:xfrm>
            <a:off x="3069468" y="2813538"/>
            <a:ext cx="620894" cy="756139"/>
          </a:xfrm>
          <a:custGeom>
            <a:avLst/>
            <a:gdLst>
              <a:gd name="T0" fmla="*/ 156272 w 355"/>
              <a:gd name="T1" fmla="*/ 127033 h 435"/>
              <a:gd name="T2" fmla="*/ 156272 w 355"/>
              <a:gd name="T3" fmla="*/ 127033 h 435"/>
              <a:gd name="T4" fmla="*/ 80394 w 355"/>
              <a:gd name="T5" fmla="*/ 154863 h 435"/>
              <a:gd name="T6" fmla="*/ 4065 w 355"/>
              <a:gd name="T7" fmla="*/ 127033 h 435"/>
              <a:gd name="T8" fmla="*/ 0 w 355"/>
              <a:gd name="T9" fmla="*/ 127033 h 435"/>
              <a:gd name="T10" fmla="*/ 0 w 355"/>
              <a:gd name="T11" fmla="*/ 150823 h 435"/>
              <a:gd name="T12" fmla="*/ 80394 w 355"/>
              <a:gd name="T13" fmla="*/ 194813 h 435"/>
              <a:gd name="T14" fmla="*/ 159885 w 355"/>
              <a:gd name="T15" fmla="*/ 150823 h 435"/>
              <a:gd name="T16" fmla="*/ 159885 w 355"/>
              <a:gd name="T17" fmla="*/ 127033 h 435"/>
              <a:gd name="T18" fmla="*/ 156272 w 355"/>
              <a:gd name="T19" fmla="*/ 127033 h 435"/>
              <a:gd name="T20" fmla="*/ 156272 w 355"/>
              <a:gd name="T21" fmla="*/ 71821 h 435"/>
              <a:gd name="T22" fmla="*/ 156272 w 355"/>
              <a:gd name="T23" fmla="*/ 71821 h 435"/>
              <a:gd name="T24" fmla="*/ 80394 w 355"/>
              <a:gd name="T25" fmla="*/ 95611 h 435"/>
              <a:gd name="T26" fmla="*/ 4065 w 355"/>
              <a:gd name="T27" fmla="*/ 71821 h 435"/>
              <a:gd name="T28" fmla="*/ 0 w 355"/>
              <a:gd name="T29" fmla="*/ 71821 h 435"/>
              <a:gd name="T30" fmla="*/ 0 w 355"/>
              <a:gd name="T31" fmla="*/ 99651 h 435"/>
              <a:gd name="T32" fmla="*/ 80394 w 355"/>
              <a:gd name="T33" fmla="*/ 131072 h 435"/>
              <a:gd name="T34" fmla="*/ 159885 w 355"/>
              <a:gd name="T35" fmla="*/ 99651 h 435"/>
              <a:gd name="T36" fmla="*/ 159885 w 355"/>
              <a:gd name="T37" fmla="*/ 71821 h 435"/>
              <a:gd name="T38" fmla="*/ 156272 w 355"/>
              <a:gd name="T39" fmla="*/ 71821 h 435"/>
              <a:gd name="T40" fmla="*/ 80394 w 355"/>
              <a:gd name="T41" fmla="*/ 0 h 435"/>
              <a:gd name="T42" fmla="*/ 80394 w 355"/>
              <a:gd name="T43" fmla="*/ 0 h 435"/>
              <a:gd name="T44" fmla="*/ 0 w 355"/>
              <a:gd name="T45" fmla="*/ 27830 h 435"/>
              <a:gd name="T46" fmla="*/ 0 w 355"/>
              <a:gd name="T47" fmla="*/ 43541 h 435"/>
              <a:gd name="T48" fmla="*/ 80394 w 355"/>
              <a:gd name="T49" fmla="*/ 71821 h 435"/>
              <a:gd name="T50" fmla="*/ 159885 w 355"/>
              <a:gd name="T51" fmla="*/ 43541 h 435"/>
              <a:gd name="T52" fmla="*/ 159885 w 355"/>
              <a:gd name="T53" fmla="*/ 27830 h 435"/>
              <a:gd name="T54" fmla="*/ 80394 w 355"/>
              <a:gd name="T55" fmla="*/ 0 h 43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55" h="435">
                <a:moveTo>
                  <a:pt x="346" y="283"/>
                </a:moveTo>
                <a:lnTo>
                  <a:pt x="346" y="283"/>
                </a:lnTo>
                <a:cubicBezTo>
                  <a:pt x="328" y="319"/>
                  <a:pt x="257" y="345"/>
                  <a:pt x="178" y="345"/>
                </a:cubicBezTo>
                <a:cubicBezTo>
                  <a:pt x="97" y="345"/>
                  <a:pt x="36" y="319"/>
                  <a:pt x="9" y="283"/>
                </a:cubicBezTo>
                <a:cubicBezTo>
                  <a:pt x="9" y="275"/>
                  <a:pt x="0" y="283"/>
                  <a:pt x="0" y="283"/>
                </a:cubicBezTo>
                <a:cubicBezTo>
                  <a:pt x="0" y="292"/>
                  <a:pt x="0" y="336"/>
                  <a:pt x="0" y="336"/>
                </a:cubicBezTo>
                <a:cubicBezTo>
                  <a:pt x="0" y="381"/>
                  <a:pt x="80" y="434"/>
                  <a:pt x="178" y="434"/>
                </a:cubicBezTo>
                <a:cubicBezTo>
                  <a:pt x="275" y="434"/>
                  <a:pt x="354" y="381"/>
                  <a:pt x="354" y="336"/>
                </a:cubicBezTo>
                <a:cubicBezTo>
                  <a:pt x="354" y="336"/>
                  <a:pt x="354" y="292"/>
                  <a:pt x="354" y="283"/>
                </a:cubicBezTo>
                <a:cubicBezTo>
                  <a:pt x="354" y="283"/>
                  <a:pt x="346" y="275"/>
                  <a:pt x="346" y="283"/>
                </a:cubicBezTo>
                <a:close/>
                <a:moveTo>
                  <a:pt x="346" y="160"/>
                </a:moveTo>
                <a:lnTo>
                  <a:pt x="346" y="160"/>
                </a:lnTo>
                <a:cubicBezTo>
                  <a:pt x="328" y="186"/>
                  <a:pt x="257" y="213"/>
                  <a:pt x="178" y="213"/>
                </a:cubicBezTo>
                <a:cubicBezTo>
                  <a:pt x="97" y="213"/>
                  <a:pt x="36" y="186"/>
                  <a:pt x="9" y="160"/>
                </a:cubicBezTo>
                <a:cubicBezTo>
                  <a:pt x="9" y="151"/>
                  <a:pt x="0" y="160"/>
                  <a:pt x="0" y="160"/>
                </a:cubicBezTo>
                <a:lnTo>
                  <a:pt x="0" y="222"/>
                </a:lnTo>
                <a:cubicBezTo>
                  <a:pt x="0" y="257"/>
                  <a:pt x="80" y="292"/>
                  <a:pt x="178" y="292"/>
                </a:cubicBezTo>
                <a:cubicBezTo>
                  <a:pt x="275" y="292"/>
                  <a:pt x="354" y="257"/>
                  <a:pt x="354" y="222"/>
                </a:cubicBezTo>
                <a:lnTo>
                  <a:pt x="354" y="160"/>
                </a:lnTo>
                <a:cubicBezTo>
                  <a:pt x="354" y="160"/>
                  <a:pt x="346" y="151"/>
                  <a:pt x="346" y="160"/>
                </a:cubicBezTo>
                <a:close/>
                <a:moveTo>
                  <a:pt x="178" y="0"/>
                </a:moveTo>
                <a:lnTo>
                  <a:pt x="178" y="0"/>
                </a:lnTo>
                <a:cubicBezTo>
                  <a:pt x="80" y="0"/>
                  <a:pt x="0" y="26"/>
                  <a:pt x="0" y="62"/>
                </a:cubicBezTo>
                <a:cubicBezTo>
                  <a:pt x="0" y="97"/>
                  <a:pt x="0" y="97"/>
                  <a:pt x="0" y="97"/>
                </a:cubicBezTo>
                <a:cubicBezTo>
                  <a:pt x="0" y="133"/>
                  <a:pt x="80" y="160"/>
                  <a:pt x="178" y="160"/>
                </a:cubicBezTo>
                <a:cubicBezTo>
                  <a:pt x="275" y="160"/>
                  <a:pt x="354" y="133"/>
                  <a:pt x="354" y="97"/>
                </a:cubicBezTo>
                <a:cubicBezTo>
                  <a:pt x="354" y="62"/>
                  <a:pt x="354" y="62"/>
                  <a:pt x="354" y="62"/>
                </a:cubicBezTo>
                <a:cubicBezTo>
                  <a:pt x="354" y="26"/>
                  <a:pt x="275" y="0"/>
                  <a:pt x="1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xmlns:lc="http://schemas.openxmlformats.org/drawingml/2006/lockedCanvas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1253388" y="1901857"/>
            <a:ext cx="3405324" cy="7605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3600" b="1" dirty="0">
              <a:solidFill>
                <a:srgbClr val="004C64"/>
              </a:solidFill>
              <a:latin typeface="Bahnschrift SemiCondensed" panose="020B0502040204020203" pitchFamily="34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0375380"/>
              </p:ext>
            </p:extLst>
          </p:nvPr>
        </p:nvGraphicFramePr>
        <p:xfrm>
          <a:off x="0" y="2373924"/>
          <a:ext cx="12192000" cy="4794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Овал 3"/>
          <p:cNvSpPr/>
          <p:nvPr/>
        </p:nvSpPr>
        <p:spPr>
          <a:xfrm>
            <a:off x="2331531" y="2494299"/>
            <a:ext cx="1475874" cy="1475874"/>
          </a:xfrm>
          <a:prstGeom prst="ellipse">
            <a:avLst/>
          </a:prstGeom>
          <a:solidFill>
            <a:srgbClr val="45C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Freeform 42"/>
          <p:cNvSpPr>
            <a:spLocks noChangeArrowheads="1"/>
          </p:cNvSpPr>
          <p:nvPr/>
        </p:nvSpPr>
        <p:spPr bwMode="auto">
          <a:xfrm>
            <a:off x="2741713" y="2894727"/>
            <a:ext cx="655509" cy="675018"/>
          </a:xfrm>
          <a:custGeom>
            <a:avLst/>
            <a:gdLst>
              <a:gd name="T0" fmla="*/ 147755 w 619"/>
              <a:gd name="T1" fmla="*/ 116798 h 634"/>
              <a:gd name="T2" fmla="*/ 147755 w 619"/>
              <a:gd name="T3" fmla="*/ 116798 h 634"/>
              <a:gd name="T4" fmla="*/ 116196 w 619"/>
              <a:gd name="T5" fmla="*/ 148521 h 634"/>
              <a:gd name="T6" fmla="*/ 116196 w 619"/>
              <a:gd name="T7" fmla="*/ 74621 h 634"/>
              <a:gd name="T8" fmla="*/ 110816 w 619"/>
              <a:gd name="T9" fmla="*/ 63807 h 634"/>
              <a:gd name="T10" fmla="*/ 105437 w 619"/>
              <a:gd name="T11" fmla="*/ 74621 h 634"/>
              <a:gd name="T12" fmla="*/ 105437 w 619"/>
              <a:gd name="T13" fmla="*/ 148521 h 634"/>
              <a:gd name="T14" fmla="*/ 73877 w 619"/>
              <a:gd name="T15" fmla="*/ 116798 h 634"/>
              <a:gd name="T16" fmla="*/ 63477 w 619"/>
              <a:gd name="T17" fmla="*/ 116798 h 634"/>
              <a:gd name="T18" fmla="*/ 63477 w 619"/>
              <a:gd name="T19" fmla="*/ 127613 h 634"/>
              <a:gd name="T20" fmla="*/ 105437 w 619"/>
              <a:gd name="T21" fmla="*/ 169790 h 634"/>
              <a:gd name="T22" fmla="*/ 110816 w 619"/>
              <a:gd name="T23" fmla="*/ 169790 h 634"/>
              <a:gd name="T24" fmla="*/ 116196 w 619"/>
              <a:gd name="T25" fmla="*/ 169790 h 634"/>
              <a:gd name="T26" fmla="*/ 158155 w 619"/>
              <a:gd name="T27" fmla="*/ 127613 h 634"/>
              <a:gd name="T28" fmla="*/ 158155 w 619"/>
              <a:gd name="T29" fmla="*/ 116798 h 634"/>
              <a:gd name="T30" fmla="*/ 147755 w 619"/>
              <a:gd name="T31" fmla="*/ 116798 h 634"/>
              <a:gd name="T32" fmla="*/ 195452 w 619"/>
              <a:gd name="T33" fmla="*/ 0 h 634"/>
              <a:gd name="T34" fmla="*/ 195452 w 619"/>
              <a:gd name="T35" fmla="*/ 0 h 634"/>
              <a:gd name="T36" fmla="*/ 26539 w 619"/>
              <a:gd name="T37" fmla="*/ 0 h 634"/>
              <a:gd name="T38" fmla="*/ 0 w 619"/>
              <a:gd name="T39" fmla="*/ 32084 h 634"/>
              <a:gd name="T40" fmla="*/ 0 w 619"/>
              <a:gd name="T41" fmla="*/ 201874 h 634"/>
              <a:gd name="T42" fmla="*/ 26539 w 619"/>
              <a:gd name="T43" fmla="*/ 228190 h 634"/>
              <a:gd name="T44" fmla="*/ 195452 w 619"/>
              <a:gd name="T45" fmla="*/ 228190 h 634"/>
              <a:gd name="T46" fmla="*/ 221632 w 619"/>
              <a:gd name="T47" fmla="*/ 201874 h 634"/>
              <a:gd name="T48" fmla="*/ 221632 w 619"/>
              <a:gd name="T49" fmla="*/ 32084 h 634"/>
              <a:gd name="T50" fmla="*/ 195452 w 619"/>
              <a:gd name="T51" fmla="*/ 0 h 634"/>
              <a:gd name="T52" fmla="*/ 211232 w 619"/>
              <a:gd name="T53" fmla="*/ 201874 h 634"/>
              <a:gd name="T54" fmla="*/ 211232 w 619"/>
              <a:gd name="T55" fmla="*/ 201874 h 634"/>
              <a:gd name="T56" fmla="*/ 195452 w 619"/>
              <a:gd name="T57" fmla="*/ 212328 h 634"/>
              <a:gd name="T58" fmla="*/ 26539 w 619"/>
              <a:gd name="T59" fmla="*/ 212328 h 634"/>
              <a:gd name="T60" fmla="*/ 10400 w 619"/>
              <a:gd name="T61" fmla="*/ 201874 h 634"/>
              <a:gd name="T62" fmla="*/ 10400 w 619"/>
              <a:gd name="T63" fmla="*/ 32084 h 634"/>
              <a:gd name="T64" fmla="*/ 26539 w 619"/>
              <a:gd name="T65" fmla="*/ 16222 h 634"/>
              <a:gd name="T66" fmla="*/ 195452 w 619"/>
              <a:gd name="T67" fmla="*/ 16222 h 634"/>
              <a:gd name="T68" fmla="*/ 211232 w 619"/>
              <a:gd name="T69" fmla="*/ 32084 h 634"/>
              <a:gd name="T70" fmla="*/ 211232 w 619"/>
              <a:gd name="T71" fmla="*/ 201874 h 63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19" h="634">
                <a:moveTo>
                  <a:pt x="412" y="324"/>
                </a:moveTo>
                <a:lnTo>
                  <a:pt x="412" y="324"/>
                </a:lnTo>
                <a:cubicBezTo>
                  <a:pt x="324" y="412"/>
                  <a:pt x="324" y="412"/>
                  <a:pt x="324" y="412"/>
                </a:cubicBezTo>
                <a:cubicBezTo>
                  <a:pt x="324" y="207"/>
                  <a:pt x="324" y="207"/>
                  <a:pt x="324" y="207"/>
                </a:cubicBezTo>
                <a:cubicBezTo>
                  <a:pt x="324" y="192"/>
                  <a:pt x="324" y="177"/>
                  <a:pt x="309" y="177"/>
                </a:cubicBezTo>
                <a:cubicBezTo>
                  <a:pt x="294" y="177"/>
                  <a:pt x="294" y="192"/>
                  <a:pt x="294" y="207"/>
                </a:cubicBezTo>
                <a:cubicBezTo>
                  <a:pt x="294" y="412"/>
                  <a:pt x="294" y="412"/>
                  <a:pt x="294" y="412"/>
                </a:cubicBezTo>
                <a:cubicBezTo>
                  <a:pt x="206" y="324"/>
                  <a:pt x="206" y="324"/>
                  <a:pt x="206" y="324"/>
                </a:cubicBezTo>
                <a:cubicBezTo>
                  <a:pt x="206" y="324"/>
                  <a:pt x="191" y="324"/>
                  <a:pt x="177" y="324"/>
                </a:cubicBezTo>
                <a:cubicBezTo>
                  <a:pt x="177" y="339"/>
                  <a:pt x="177" y="354"/>
                  <a:pt x="177" y="354"/>
                </a:cubicBezTo>
                <a:cubicBezTo>
                  <a:pt x="294" y="471"/>
                  <a:pt x="294" y="471"/>
                  <a:pt x="294" y="471"/>
                </a:cubicBezTo>
                <a:lnTo>
                  <a:pt x="309" y="471"/>
                </a:lnTo>
                <a:lnTo>
                  <a:pt x="324" y="471"/>
                </a:lnTo>
                <a:cubicBezTo>
                  <a:pt x="441" y="354"/>
                  <a:pt x="441" y="354"/>
                  <a:pt x="441" y="354"/>
                </a:cubicBezTo>
                <a:cubicBezTo>
                  <a:pt x="441" y="354"/>
                  <a:pt x="441" y="339"/>
                  <a:pt x="441" y="324"/>
                </a:cubicBezTo>
                <a:cubicBezTo>
                  <a:pt x="427" y="324"/>
                  <a:pt x="412" y="324"/>
                  <a:pt x="412" y="324"/>
                </a:cubicBezTo>
                <a:close/>
                <a:moveTo>
                  <a:pt x="545" y="0"/>
                </a:moveTo>
                <a:lnTo>
                  <a:pt x="545" y="0"/>
                </a:lnTo>
                <a:cubicBezTo>
                  <a:pt x="74" y="0"/>
                  <a:pt x="74" y="0"/>
                  <a:pt x="74" y="0"/>
                </a:cubicBezTo>
                <a:cubicBezTo>
                  <a:pt x="29" y="0"/>
                  <a:pt x="0" y="45"/>
                  <a:pt x="0" y="89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29" y="633"/>
                  <a:pt x="74" y="633"/>
                </a:cubicBezTo>
                <a:cubicBezTo>
                  <a:pt x="545" y="633"/>
                  <a:pt x="545" y="633"/>
                  <a:pt x="545" y="633"/>
                </a:cubicBezTo>
                <a:cubicBezTo>
                  <a:pt x="589" y="633"/>
                  <a:pt x="618" y="604"/>
                  <a:pt x="618" y="560"/>
                </a:cubicBezTo>
                <a:cubicBezTo>
                  <a:pt x="618" y="89"/>
                  <a:pt x="618" y="89"/>
                  <a:pt x="618" y="89"/>
                </a:cubicBezTo>
                <a:cubicBezTo>
                  <a:pt x="618" y="45"/>
                  <a:pt x="589" y="0"/>
                  <a:pt x="545" y="0"/>
                </a:cubicBezTo>
                <a:close/>
                <a:moveTo>
                  <a:pt x="589" y="560"/>
                </a:moveTo>
                <a:lnTo>
                  <a:pt x="589" y="560"/>
                </a:lnTo>
                <a:cubicBezTo>
                  <a:pt x="589" y="575"/>
                  <a:pt x="559" y="589"/>
                  <a:pt x="545" y="589"/>
                </a:cubicBezTo>
                <a:cubicBezTo>
                  <a:pt x="74" y="589"/>
                  <a:pt x="74" y="589"/>
                  <a:pt x="74" y="589"/>
                </a:cubicBezTo>
                <a:cubicBezTo>
                  <a:pt x="59" y="589"/>
                  <a:pt x="29" y="575"/>
                  <a:pt x="29" y="560"/>
                </a:cubicBezTo>
                <a:cubicBezTo>
                  <a:pt x="29" y="89"/>
                  <a:pt x="29" y="89"/>
                  <a:pt x="29" y="89"/>
                </a:cubicBezTo>
                <a:cubicBezTo>
                  <a:pt x="29" y="59"/>
                  <a:pt x="59" y="45"/>
                  <a:pt x="74" y="45"/>
                </a:cubicBezTo>
                <a:cubicBezTo>
                  <a:pt x="545" y="45"/>
                  <a:pt x="545" y="45"/>
                  <a:pt x="545" y="45"/>
                </a:cubicBezTo>
                <a:cubicBezTo>
                  <a:pt x="559" y="45"/>
                  <a:pt x="589" y="59"/>
                  <a:pt x="589" y="89"/>
                </a:cubicBezTo>
                <a:lnTo>
                  <a:pt x="589" y="5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" name="Овал 11"/>
          <p:cNvSpPr/>
          <p:nvPr/>
        </p:nvSpPr>
        <p:spPr>
          <a:xfrm>
            <a:off x="8130108" y="2493638"/>
            <a:ext cx="1475874" cy="1475874"/>
          </a:xfrm>
          <a:prstGeom prst="ellipse">
            <a:avLst/>
          </a:prstGeom>
          <a:solidFill>
            <a:srgbClr val="45C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Freeform 51"/>
          <p:cNvSpPr>
            <a:spLocks noChangeArrowheads="1"/>
          </p:cNvSpPr>
          <p:nvPr/>
        </p:nvSpPr>
        <p:spPr bwMode="auto">
          <a:xfrm>
            <a:off x="8539714" y="2893472"/>
            <a:ext cx="656661" cy="676205"/>
          </a:xfrm>
          <a:custGeom>
            <a:avLst/>
            <a:gdLst>
              <a:gd name="T0" fmla="*/ 95037 w 619"/>
              <a:gd name="T1" fmla="*/ 122206 h 634"/>
              <a:gd name="T2" fmla="*/ 95037 w 619"/>
              <a:gd name="T3" fmla="*/ 122206 h 634"/>
              <a:gd name="T4" fmla="*/ 31559 w 619"/>
              <a:gd name="T5" fmla="*/ 122206 h 634"/>
              <a:gd name="T6" fmla="*/ 26180 w 619"/>
              <a:gd name="T7" fmla="*/ 127613 h 634"/>
              <a:gd name="T8" fmla="*/ 31559 w 619"/>
              <a:gd name="T9" fmla="*/ 138067 h 634"/>
              <a:gd name="T10" fmla="*/ 79257 w 619"/>
              <a:gd name="T11" fmla="*/ 138067 h 634"/>
              <a:gd name="T12" fmla="*/ 31559 w 619"/>
              <a:gd name="T13" fmla="*/ 186012 h 634"/>
              <a:gd name="T14" fmla="*/ 42318 w 619"/>
              <a:gd name="T15" fmla="*/ 196466 h 634"/>
              <a:gd name="T16" fmla="*/ 89657 w 619"/>
              <a:gd name="T17" fmla="*/ 148521 h 634"/>
              <a:gd name="T18" fmla="*/ 89657 w 619"/>
              <a:gd name="T19" fmla="*/ 191059 h 634"/>
              <a:gd name="T20" fmla="*/ 95037 w 619"/>
              <a:gd name="T21" fmla="*/ 201874 h 634"/>
              <a:gd name="T22" fmla="*/ 105437 w 619"/>
              <a:gd name="T23" fmla="*/ 191059 h 634"/>
              <a:gd name="T24" fmla="*/ 105437 w 619"/>
              <a:gd name="T25" fmla="*/ 127613 h 634"/>
              <a:gd name="T26" fmla="*/ 100416 w 619"/>
              <a:gd name="T27" fmla="*/ 122206 h 634"/>
              <a:gd name="T28" fmla="*/ 95037 w 619"/>
              <a:gd name="T29" fmla="*/ 122206 h 634"/>
              <a:gd name="T30" fmla="*/ 190073 w 619"/>
              <a:gd name="T31" fmla="*/ 95890 h 634"/>
              <a:gd name="T32" fmla="*/ 190073 w 619"/>
              <a:gd name="T33" fmla="*/ 95890 h 634"/>
              <a:gd name="T34" fmla="*/ 142375 w 619"/>
              <a:gd name="T35" fmla="*/ 95890 h 634"/>
              <a:gd name="T36" fmla="*/ 190073 w 619"/>
              <a:gd name="T37" fmla="*/ 47945 h 634"/>
              <a:gd name="T38" fmla="*/ 179314 w 619"/>
              <a:gd name="T39" fmla="*/ 37130 h 634"/>
              <a:gd name="T40" fmla="*/ 131975 w 619"/>
              <a:gd name="T41" fmla="*/ 85075 h 634"/>
              <a:gd name="T42" fmla="*/ 131975 w 619"/>
              <a:gd name="T43" fmla="*/ 37130 h 634"/>
              <a:gd name="T44" fmla="*/ 126596 w 619"/>
              <a:gd name="T45" fmla="*/ 32084 h 634"/>
              <a:gd name="T46" fmla="*/ 116196 w 619"/>
              <a:gd name="T47" fmla="*/ 37130 h 634"/>
              <a:gd name="T48" fmla="*/ 116196 w 619"/>
              <a:gd name="T49" fmla="*/ 100937 h 634"/>
              <a:gd name="T50" fmla="*/ 121575 w 619"/>
              <a:gd name="T51" fmla="*/ 106344 h 634"/>
              <a:gd name="T52" fmla="*/ 126596 w 619"/>
              <a:gd name="T53" fmla="*/ 106344 h 634"/>
              <a:gd name="T54" fmla="*/ 190073 w 619"/>
              <a:gd name="T55" fmla="*/ 106344 h 634"/>
              <a:gd name="T56" fmla="*/ 195094 w 619"/>
              <a:gd name="T57" fmla="*/ 100937 h 634"/>
              <a:gd name="T58" fmla="*/ 190073 w 619"/>
              <a:gd name="T59" fmla="*/ 95890 h 634"/>
              <a:gd name="T60" fmla="*/ 195094 w 619"/>
              <a:gd name="T61" fmla="*/ 0 h 634"/>
              <a:gd name="T62" fmla="*/ 195094 w 619"/>
              <a:gd name="T63" fmla="*/ 0 h 634"/>
              <a:gd name="T64" fmla="*/ 26180 w 619"/>
              <a:gd name="T65" fmla="*/ 0 h 634"/>
              <a:gd name="T66" fmla="*/ 0 w 619"/>
              <a:gd name="T67" fmla="*/ 32084 h 634"/>
              <a:gd name="T68" fmla="*/ 0 w 619"/>
              <a:gd name="T69" fmla="*/ 201874 h 634"/>
              <a:gd name="T70" fmla="*/ 26180 w 619"/>
              <a:gd name="T71" fmla="*/ 228190 h 634"/>
              <a:gd name="T72" fmla="*/ 195094 w 619"/>
              <a:gd name="T73" fmla="*/ 228190 h 634"/>
              <a:gd name="T74" fmla="*/ 221632 w 619"/>
              <a:gd name="T75" fmla="*/ 201874 h 634"/>
              <a:gd name="T76" fmla="*/ 221632 w 619"/>
              <a:gd name="T77" fmla="*/ 32084 h 634"/>
              <a:gd name="T78" fmla="*/ 195094 w 619"/>
              <a:gd name="T79" fmla="*/ 0 h 634"/>
              <a:gd name="T80" fmla="*/ 211232 w 619"/>
              <a:gd name="T81" fmla="*/ 201874 h 634"/>
              <a:gd name="T82" fmla="*/ 211232 w 619"/>
              <a:gd name="T83" fmla="*/ 201874 h 634"/>
              <a:gd name="T84" fmla="*/ 195094 w 619"/>
              <a:gd name="T85" fmla="*/ 212328 h 634"/>
              <a:gd name="T86" fmla="*/ 26180 w 619"/>
              <a:gd name="T87" fmla="*/ 212328 h 634"/>
              <a:gd name="T88" fmla="*/ 10400 w 619"/>
              <a:gd name="T89" fmla="*/ 201874 h 634"/>
              <a:gd name="T90" fmla="*/ 10400 w 619"/>
              <a:gd name="T91" fmla="*/ 32084 h 634"/>
              <a:gd name="T92" fmla="*/ 26180 w 619"/>
              <a:gd name="T93" fmla="*/ 16222 h 634"/>
              <a:gd name="T94" fmla="*/ 195094 w 619"/>
              <a:gd name="T95" fmla="*/ 16222 h 634"/>
              <a:gd name="T96" fmla="*/ 211232 w 619"/>
              <a:gd name="T97" fmla="*/ 32084 h 634"/>
              <a:gd name="T98" fmla="*/ 211232 w 619"/>
              <a:gd name="T99" fmla="*/ 201874 h 63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19" h="634">
                <a:moveTo>
                  <a:pt x="265" y="339"/>
                </a:moveTo>
                <a:lnTo>
                  <a:pt x="265" y="339"/>
                </a:lnTo>
                <a:cubicBezTo>
                  <a:pt x="88" y="339"/>
                  <a:pt x="88" y="339"/>
                  <a:pt x="88" y="339"/>
                </a:cubicBezTo>
                <a:lnTo>
                  <a:pt x="73" y="354"/>
                </a:lnTo>
                <a:cubicBezTo>
                  <a:pt x="73" y="369"/>
                  <a:pt x="88" y="383"/>
                  <a:pt x="88" y="383"/>
                </a:cubicBezTo>
                <a:cubicBezTo>
                  <a:pt x="221" y="383"/>
                  <a:pt x="221" y="383"/>
                  <a:pt x="221" y="383"/>
                </a:cubicBezTo>
                <a:cubicBezTo>
                  <a:pt x="88" y="516"/>
                  <a:pt x="88" y="516"/>
                  <a:pt x="88" y="516"/>
                </a:cubicBezTo>
                <a:cubicBezTo>
                  <a:pt x="118" y="545"/>
                  <a:pt x="118" y="545"/>
                  <a:pt x="118" y="545"/>
                </a:cubicBezTo>
                <a:cubicBezTo>
                  <a:pt x="250" y="412"/>
                  <a:pt x="250" y="412"/>
                  <a:pt x="250" y="412"/>
                </a:cubicBezTo>
                <a:cubicBezTo>
                  <a:pt x="250" y="530"/>
                  <a:pt x="250" y="530"/>
                  <a:pt x="250" y="530"/>
                </a:cubicBezTo>
                <a:cubicBezTo>
                  <a:pt x="250" y="545"/>
                  <a:pt x="265" y="560"/>
                  <a:pt x="265" y="560"/>
                </a:cubicBezTo>
                <a:cubicBezTo>
                  <a:pt x="280" y="560"/>
                  <a:pt x="294" y="545"/>
                  <a:pt x="294" y="530"/>
                </a:cubicBezTo>
                <a:cubicBezTo>
                  <a:pt x="294" y="354"/>
                  <a:pt x="294" y="354"/>
                  <a:pt x="294" y="354"/>
                </a:cubicBezTo>
                <a:cubicBezTo>
                  <a:pt x="294" y="354"/>
                  <a:pt x="294" y="354"/>
                  <a:pt x="280" y="339"/>
                </a:cubicBezTo>
                <a:cubicBezTo>
                  <a:pt x="280" y="339"/>
                  <a:pt x="280" y="339"/>
                  <a:pt x="265" y="339"/>
                </a:cubicBezTo>
                <a:close/>
                <a:moveTo>
                  <a:pt x="530" y="266"/>
                </a:moveTo>
                <a:lnTo>
                  <a:pt x="530" y="266"/>
                </a:lnTo>
                <a:cubicBezTo>
                  <a:pt x="397" y="266"/>
                  <a:pt x="397" y="266"/>
                  <a:pt x="397" y="266"/>
                </a:cubicBezTo>
                <a:cubicBezTo>
                  <a:pt x="530" y="133"/>
                  <a:pt x="530" y="133"/>
                  <a:pt x="530" y="133"/>
                </a:cubicBezTo>
                <a:cubicBezTo>
                  <a:pt x="500" y="103"/>
                  <a:pt x="500" y="103"/>
                  <a:pt x="500" y="103"/>
                </a:cubicBezTo>
                <a:cubicBezTo>
                  <a:pt x="368" y="236"/>
                  <a:pt x="368" y="236"/>
                  <a:pt x="368" y="236"/>
                </a:cubicBezTo>
                <a:cubicBezTo>
                  <a:pt x="368" y="103"/>
                  <a:pt x="368" y="103"/>
                  <a:pt x="368" y="103"/>
                </a:cubicBezTo>
                <a:cubicBezTo>
                  <a:pt x="368" y="89"/>
                  <a:pt x="353" y="89"/>
                  <a:pt x="353" y="89"/>
                </a:cubicBezTo>
                <a:cubicBezTo>
                  <a:pt x="339" y="89"/>
                  <a:pt x="324" y="89"/>
                  <a:pt x="324" y="103"/>
                </a:cubicBezTo>
                <a:cubicBezTo>
                  <a:pt x="324" y="280"/>
                  <a:pt x="324" y="280"/>
                  <a:pt x="324" y="280"/>
                </a:cubicBezTo>
                <a:cubicBezTo>
                  <a:pt x="324" y="280"/>
                  <a:pt x="324" y="295"/>
                  <a:pt x="339" y="295"/>
                </a:cubicBezTo>
                <a:cubicBezTo>
                  <a:pt x="339" y="295"/>
                  <a:pt x="339" y="295"/>
                  <a:pt x="353" y="295"/>
                </a:cubicBezTo>
                <a:cubicBezTo>
                  <a:pt x="530" y="295"/>
                  <a:pt x="530" y="295"/>
                  <a:pt x="530" y="295"/>
                </a:cubicBezTo>
                <a:cubicBezTo>
                  <a:pt x="530" y="295"/>
                  <a:pt x="544" y="295"/>
                  <a:pt x="544" y="280"/>
                </a:cubicBezTo>
                <a:cubicBezTo>
                  <a:pt x="544" y="266"/>
                  <a:pt x="530" y="266"/>
                  <a:pt x="530" y="266"/>
                </a:cubicBezTo>
                <a:close/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45"/>
                  <a:pt x="0" y="89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29" y="633"/>
                  <a:pt x="73" y="633"/>
                </a:cubicBezTo>
                <a:cubicBezTo>
                  <a:pt x="544" y="633"/>
                  <a:pt x="544" y="633"/>
                  <a:pt x="544" y="633"/>
                </a:cubicBezTo>
                <a:cubicBezTo>
                  <a:pt x="589" y="633"/>
                  <a:pt x="618" y="604"/>
                  <a:pt x="618" y="560"/>
                </a:cubicBezTo>
                <a:cubicBezTo>
                  <a:pt x="618" y="89"/>
                  <a:pt x="618" y="89"/>
                  <a:pt x="618" y="89"/>
                </a:cubicBezTo>
                <a:cubicBezTo>
                  <a:pt x="618" y="45"/>
                  <a:pt x="589" y="0"/>
                  <a:pt x="544" y="0"/>
                </a:cubicBezTo>
                <a:close/>
                <a:moveTo>
                  <a:pt x="589" y="560"/>
                </a:moveTo>
                <a:lnTo>
                  <a:pt x="589" y="560"/>
                </a:lnTo>
                <a:cubicBezTo>
                  <a:pt x="589" y="575"/>
                  <a:pt x="559" y="589"/>
                  <a:pt x="544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75"/>
                  <a:pt x="29" y="560"/>
                </a:cubicBezTo>
                <a:cubicBezTo>
                  <a:pt x="29" y="89"/>
                  <a:pt x="29" y="89"/>
                  <a:pt x="29" y="89"/>
                </a:cubicBezTo>
                <a:cubicBezTo>
                  <a:pt x="29" y="59"/>
                  <a:pt x="59" y="45"/>
                  <a:pt x="73" y="45"/>
                </a:cubicBezTo>
                <a:cubicBezTo>
                  <a:pt x="544" y="45"/>
                  <a:pt x="544" y="45"/>
                  <a:pt x="544" y="45"/>
                </a:cubicBezTo>
                <a:cubicBezTo>
                  <a:pt x="559" y="45"/>
                  <a:pt x="589" y="59"/>
                  <a:pt x="589" y="89"/>
                </a:cubicBezTo>
                <a:lnTo>
                  <a:pt x="589" y="5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324440" y="1639447"/>
            <a:ext cx="8516587" cy="1789553"/>
            <a:chOff x="-2966932" y="365268"/>
            <a:chExt cx="8516587" cy="3579105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59601" y="1458784"/>
              <a:ext cx="5490054" cy="248558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TextBox 15"/>
            <p:cNvSpPr txBox="1"/>
            <p:nvPr/>
          </p:nvSpPr>
          <p:spPr>
            <a:xfrm>
              <a:off x="-2966932" y="365268"/>
              <a:ext cx="5490054" cy="17520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6032" tIns="256032" rIns="256032" bIns="0" numCol="1" spcCol="1270" anchor="t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kern="1200" dirty="0">
                  <a:solidFill>
                    <a:srgbClr val="0180B1"/>
                  </a:solidFill>
                  <a:latin typeface="Bahnschrift SemiCondensed" panose="020B0502040204020203" pitchFamily="34" charset="0"/>
                </a:rPr>
                <a:t>Вариант 1</a:t>
              </a:r>
              <a:endParaRPr lang="ru-RU" sz="2400" kern="1200" dirty="0">
                <a:solidFill>
                  <a:srgbClr val="0180B1"/>
                </a:solidFill>
                <a:latin typeface="Bahnschrift SemiCondensed" panose="020B0502040204020203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123017" y="1663906"/>
            <a:ext cx="5490054" cy="8760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56032" tIns="256032" rIns="256032" bIns="0" numCol="1" spcCol="1270" anchor="t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600" kern="1200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Вариант 2</a:t>
            </a:r>
            <a:endParaRPr lang="ru-RU" sz="2400" kern="1200" dirty="0">
              <a:solidFill>
                <a:srgbClr val="0180B1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196375" y="3972882"/>
            <a:ext cx="24080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u="sng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Организатор</a:t>
            </a:r>
            <a:r>
              <a:rPr lang="ru-RU" sz="30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 –</a:t>
            </a:r>
            <a:br>
              <a:rPr lang="ru-RU" sz="3000" dirty="0">
                <a:solidFill>
                  <a:srgbClr val="004C64"/>
                </a:solidFill>
                <a:latin typeface="Bahnschrift SemiCondensed" panose="020B0502040204020203" pitchFamily="34" charset="0"/>
              </a:rPr>
            </a:br>
            <a:r>
              <a:rPr lang="ru-RU" sz="30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агентство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60451" y="3993768"/>
            <a:ext cx="335573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u="sng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Инициатор</a:t>
            </a:r>
            <a:r>
              <a:rPr lang="ru-RU" sz="30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 – министерство </a:t>
            </a:r>
            <a:br>
              <a:rPr lang="ru-RU" sz="3000" dirty="0">
                <a:solidFill>
                  <a:srgbClr val="004C64"/>
                </a:solidFill>
                <a:latin typeface="Bahnschrift SemiCondensed" panose="020B0502040204020203" pitchFamily="34" charset="0"/>
              </a:rPr>
            </a:br>
            <a:r>
              <a:rPr lang="ru-RU" sz="30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или муниципалитет</a:t>
            </a:r>
          </a:p>
        </p:txBody>
      </p:sp>
    </p:spTree>
    <p:extLst>
      <p:ext uri="{BB962C8B-B14F-4D97-AF65-F5344CB8AC3E}">
        <p14:creationId xmlns:p14="http://schemas.microsoft.com/office/powerpoint/2010/main" val="2312597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/>
          <p:cNvSpPr/>
          <p:nvPr/>
        </p:nvSpPr>
        <p:spPr>
          <a:xfrm>
            <a:off x="-950123" y="380595"/>
            <a:ext cx="10612869" cy="1146901"/>
          </a:xfrm>
          <a:prstGeom prst="trapezoid">
            <a:avLst>
              <a:gd name="adj" fmla="val 84007"/>
            </a:avLst>
          </a:prstGeom>
          <a:solidFill>
            <a:srgbClr val="0180B1"/>
          </a:solidFill>
          <a:ln>
            <a:noFill/>
          </a:ln>
          <a:effectLst>
            <a:outerShdw blurRad="1130300" dist="38100" dir="8100000" sx="103000" sy="103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" y="291263"/>
            <a:ext cx="9958754" cy="1325563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Вариант 1. Инициатор и организатор - агентство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7910549" y="6416047"/>
            <a:ext cx="4480743" cy="294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Агентство государственного заказа Красноярского края</a:t>
            </a: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838200" y="2072276"/>
            <a:ext cx="10515600" cy="4143885"/>
          </a:xfrm>
        </p:spPr>
        <p:txBody>
          <a:bodyPr>
            <a:normAutofit lnSpcReduction="10000"/>
          </a:bodyPr>
          <a:lstStyle/>
          <a:p>
            <a:pPr marL="0" lvl="0" indent="0" algn="ctr">
              <a:buNone/>
            </a:pPr>
            <a:r>
              <a:rPr lang="en-US" sz="3600" b="1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I</a:t>
            </a:r>
            <a:r>
              <a:rPr lang="ru-RU" sz="3600" b="1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 этап.</a:t>
            </a:r>
            <a:r>
              <a:rPr lang="en-US" sz="3600" b="1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 </a:t>
            </a:r>
            <a:r>
              <a:rPr lang="ru-RU" sz="3600" b="1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Планирование и подготовка</a:t>
            </a:r>
          </a:p>
          <a:p>
            <a:pPr marL="0" lvl="0" indent="0" algn="ctr">
              <a:buNone/>
            </a:pPr>
            <a:r>
              <a:rPr lang="ru-RU" sz="2400" dirty="0">
                <a:latin typeface="Bahnschrift SemiCondensed" panose="020B0502040204020203" pitchFamily="34" charset="0"/>
              </a:rPr>
              <a:t> </a:t>
            </a:r>
            <a:br>
              <a:rPr lang="ru-RU" dirty="0">
                <a:latin typeface="Bahnschrift SemiCondensed" panose="020B0502040204020203" pitchFamily="34" charset="0"/>
              </a:rPr>
            </a:br>
            <a:r>
              <a:rPr lang="ru-RU" sz="29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ШАГ 1. </a:t>
            </a:r>
            <a:br>
              <a:rPr lang="ru-RU" sz="29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</a:br>
            <a:r>
              <a:rPr lang="ru-RU" sz="29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Определение объектов закупок </a:t>
            </a:r>
            <a:br>
              <a:rPr lang="ru-RU" sz="29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</a:br>
            <a:r>
              <a:rPr lang="ru-RU" sz="29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и сроков исполнения контрактов с учетом:</a:t>
            </a:r>
          </a:p>
          <a:p>
            <a:pPr marL="0" lvl="0" indent="0" algn="ctr">
              <a:buNone/>
            </a:pPr>
            <a:endParaRPr lang="ru-RU" sz="1600" dirty="0">
              <a:solidFill>
                <a:srgbClr val="004C64"/>
              </a:solidFill>
              <a:latin typeface="Bahnschrift SemiCondensed" panose="020B0502040204020203" pitchFamily="34" charset="0"/>
            </a:endParaRPr>
          </a:p>
          <a:p>
            <a:pPr lvl="0">
              <a:buFontTx/>
              <a:buChar char="-"/>
            </a:pPr>
            <a:r>
              <a:rPr lang="ru-RU" sz="29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действующей номенклатуры;</a:t>
            </a:r>
          </a:p>
          <a:p>
            <a:pPr lvl="0">
              <a:buFontTx/>
              <a:buChar char="-"/>
            </a:pPr>
            <a:r>
              <a:rPr lang="ru-RU" sz="29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предметов единичных закупок прошлого года;</a:t>
            </a:r>
          </a:p>
          <a:p>
            <a:pPr lvl="0">
              <a:buFontTx/>
              <a:buChar char="-"/>
            </a:pPr>
            <a:r>
              <a:rPr lang="ru-RU" sz="29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текущей экономической ситуации.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8739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7910549" y="6416047"/>
            <a:ext cx="4480743" cy="294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Агентство государственного заказа Красноярского края</a:t>
            </a:r>
          </a:p>
        </p:txBody>
      </p:sp>
      <p:sp>
        <p:nvSpPr>
          <p:cNvPr id="7" name="Объект 13"/>
          <p:cNvSpPr txBox="1">
            <a:spLocks/>
          </p:cNvSpPr>
          <p:nvPr/>
        </p:nvSpPr>
        <p:spPr>
          <a:xfrm>
            <a:off x="838200" y="1909414"/>
            <a:ext cx="10515600" cy="13918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9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ШАГ 2. </a:t>
            </a:r>
            <a:br>
              <a:rPr lang="ru-RU" sz="29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</a:br>
            <a:r>
              <a:rPr lang="ru-RU" sz="29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Утверждение календарного графика закупок.</a:t>
            </a:r>
            <a:endParaRPr lang="ru-RU" sz="1600" dirty="0">
              <a:solidFill>
                <a:srgbClr val="004C64"/>
              </a:solidFill>
              <a:latin typeface="Bahnschrift SemiCondensed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724" t="34954" r="27314" b="23398"/>
          <a:stretch/>
        </p:blipFill>
        <p:spPr>
          <a:xfrm>
            <a:off x="1151997" y="2927839"/>
            <a:ext cx="10011097" cy="3165699"/>
          </a:xfrm>
          <a:prstGeom prst="rect">
            <a:avLst/>
          </a:prstGeom>
        </p:spPr>
      </p:pic>
      <p:sp>
        <p:nvSpPr>
          <p:cNvPr id="10" name="Трапеция 9"/>
          <p:cNvSpPr/>
          <p:nvPr/>
        </p:nvSpPr>
        <p:spPr>
          <a:xfrm>
            <a:off x="-950123" y="380595"/>
            <a:ext cx="10946977" cy="1146901"/>
          </a:xfrm>
          <a:prstGeom prst="trapezoid">
            <a:avLst>
              <a:gd name="adj" fmla="val 84007"/>
            </a:avLst>
          </a:prstGeom>
          <a:solidFill>
            <a:srgbClr val="0180B1"/>
          </a:solidFill>
          <a:ln>
            <a:noFill/>
          </a:ln>
          <a:effectLst>
            <a:outerShdw blurRad="1130300" dist="38100" dir="8100000" sx="103000" sy="103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8100" y="291263"/>
            <a:ext cx="99587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Вариант 1. Инициатор и организатор – агентство</a:t>
            </a:r>
          </a:p>
        </p:txBody>
      </p:sp>
    </p:spTree>
    <p:extLst>
      <p:ext uri="{BB962C8B-B14F-4D97-AF65-F5344CB8AC3E}">
        <p14:creationId xmlns:p14="http://schemas.microsoft.com/office/powerpoint/2010/main" val="33159644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7910549" y="6416047"/>
            <a:ext cx="4480743" cy="294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Агентство государственного заказа Красноярского края</a:t>
            </a:r>
          </a:p>
        </p:txBody>
      </p:sp>
      <p:sp>
        <p:nvSpPr>
          <p:cNvPr id="7" name="Объект 13"/>
          <p:cNvSpPr txBox="1">
            <a:spLocks/>
          </p:cNvSpPr>
          <p:nvPr/>
        </p:nvSpPr>
        <p:spPr>
          <a:xfrm>
            <a:off x="838200" y="2069717"/>
            <a:ext cx="10515600" cy="40869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9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ШАГ 3. </a:t>
            </a:r>
            <a:br>
              <a:rPr lang="ru-RU" sz="29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</a:br>
            <a:r>
              <a:rPr lang="ru-RU" sz="29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Информирование заказчиков.</a:t>
            </a:r>
          </a:p>
          <a:p>
            <a:pPr marL="0" indent="0" algn="ctr">
              <a:buNone/>
            </a:pPr>
            <a:endParaRPr lang="ru-RU" sz="1600" b="1" dirty="0">
              <a:solidFill>
                <a:srgbClr val="004C64"/>
              </a:solidFill>
              <a:latin typeface="Bahnschrift SemiCondensed" panose="020B0502040204020203" pitchFamily="34" charset="0"/>
            </a:endParaRPr>
          </a:p>
          <a:p>
            <a:pPr marL="450000" indent="0" algn="just">
              <a:buNone/>
            </a:pPr>
            <a:r>
              <a:rPr lang="ru-RU" sz="2900" u="sng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Способы:</a:t>
            </a:r>
          </a:p>
          <a:p>
            <a:pPr algn="just">
              <a:buFontTx/>
              <a:buChar char="-"/>
            </a:pPr>
            <a:r>
              <a:rPr lang="ru-RU" sz="29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рассылка  через систему электронного документооборота;</a:t>
            </a:r>
          </a:p>
          <a:p>
            <a:pPr algn="just">
              <a:buFontTx/>
              <a:buChar char="-"/>
            </a:pPr>
            <a:r>
              <a:rPr lang="ru-RU" sz="29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размещение на официальном сайте агентства;</a:t>
            </a:r>
          </a:p>
          <a:p>
            <a:pPr algn="just">
              <a:buFontTx/>
              <a:buChar char="-"/>
            </a:pPr>
            <a:r>
              <a:rPr lang="ru-RU" sz="29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публикация в социальных сетях. </a:t>
            </a:r>
            <a:endParaRPr lang="ru-RU" sz="1600" dirty="0">
              <a:solidFill>
                <a:srgbClr val="004C64"/>
              </a:solidFill>
              <a:latin typeface="Bahnschrift SemiCondensed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9" name="Трапеция 8"/>
          <p:cNvSpPr/>
          <p:nvPr/>
        </p:nvSpPr>
        <p:spPr>
          <a:xfrm>
            <a:off x="-950123" y="380595"/>
            <a:ext cx="10946977" cy="1146901"/>
          </a:xfrm>
          <a:prstGeom prst="trapezoid">
            <a:avLst>
              <a:gd name="adj" fmla="val 84007"/>
            </a:avLst>
          </a:prstGeom>
          <a:solidFill>
            <a:srgbClr val="0180B1"/>
          </a:solidFill>
          <a:ln>
            <a:noFill/>
          </a:ln>
          <a:effectLst>
            <a:outerShdw blurRad="1130300" dist="38100" dir="8100000" sx="103000" sy="103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8100" y="291263"/>
            <a:ext cx="99587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Вариант 1. Инициатор и организатор – агентство</a:t>
            </a:r>
          </a:p>
        </p:txBody>
      </p:sp>
    </p:spTree>
    <p:extLst>
      <p:ext uri="{BB962C8B-B14F-4D97-AF65-F5344CB8AC3E}">
        <p14:creationId xmlns:p14="http://schemas.microsoft.com/office/powerpoint/2010/main" val="12418714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7910549" y="6416047"/>
            <a:ext cx="4480743" cy="294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>
                <a:solidFill>
                  <a:srgbClr val="0180B1"/>
                </a:solidFill>
                <a:latin typeface="Bahnschrift SemiCondensed" panose="020B0502040204020203" pitchFamily="34" charset="0"/>
              </a:rPr>
              <a:t>Агентство государственного заказа Красноярского края</a:t>
            </a:r>
          </a:p>
        </p:txBody>
      </p:sp>
      <p:sp>
        <p:nvSpPr>
          <p:cNvPr id="7" name="Объект 13"/>
          <p:cNvSpPr txBox="1">
            <a:spLocks/>
          </p:cNvSpPr>
          <p:nvPr/>
        </p:nvSpPr>
        <p:spPr>
          <a:xfrm>
            <a:off x="826477" y="2239813"/>
            <a:ext cx="10539046" cy="40869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400" b="1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Действия заказчиков.</a:t>
            </a:r>
          </a:p>
          <a:p>
            <a:pPr marL="0" indent="0" algn="ctr">
              <a:buNone/>
            </a:pPr>
            <a:endParaRPr lang="ru-RU" sz="2900" b="1" dirty="0">
              <a:solidFill>
                <a:srgbClr val="004C64"/>
              </a:solidFill>
              <a:latin typeface="Bahnschrift SemiCondensed" panose="020B0502040204020203" pitchFamily="34" charset="0"/>
            </a:endParaRPr>
          </a:p>
          <a:p>
            <a:pPr marL="0" indent="0" algn="just">
              <a:buNone/>
            </a:pPr>
            <a:r>
              <a:rPr lang="ru-RU" sz="32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1. Формирование потребности с учетом утвержденного общего графика агентства.</a:t>
            </a:r>
          </a:p>
          <a:p>
            <a:pPr marL="0" indent="0" algn="just">
              <a:buNone/>
            </a:pPr>
            <a:r>
              <a:rPr lang="ru-RU" sz="32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2. Подготовка обоснования НМЦК (с помощью агентства).</a:t>
            </a:r>
          </a:p>
          <a:p>
            <a:pPr marL="0" indent="0" algn="just">
              <a:buNone/>
            </a:pPr>
            <a:r>
              <a:rPr lang="ru-RU" sz="3200" dirty="0">
                <a:solidFill>
                  <a:srgbClr val="004C64"/>
                </a:solidFill>
                <a:latin typeface="Bahnschrift SemiCondensed" panose="020B0502040204020203" pitchFamily="34" charset="0"/>
              </a:rPr>
              <a:t>3. Заполнение позиций плана-графика. </a:t>
            </a:r>
            <a:endParaRPr lang="ru-RU" sz="1800" dirty="0">
              <a:solidFill>
                <a:srgbClr val="004C64"/>
              </a:solidFill>
              <a:latin typeface="Bahnschrift SemiCondensed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9" name="Трапеция 8"/>
          <p:cNvSpPr/>
          <p:nvPr/>
        </p:nvSpPr>
        <p:spPr>
          <a:xfrm>
            <a:off x="-950123" y="380595"/>
            <a:ext cx="10946977" cy="1146901"/>
          </a:xfrm>
          <a:prstGeom prst="trapezoid">
            <a:avLst>
              <a:gd name="adj" fmla="val 84007"/>
            </a:avLst>
          </a:prstGeom>
          <a:solidFill>
            <a:srgbClr val="0180B1"/>
          </a:solidFill>
          <a:ln>
            <a:noFill/>
          </a:ln>
          <a:effectLst>
            <a:outerShdw blurRad="1130300" dist="38100" dir="8100000" sx="103000" sy="103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8100" y="291263"/>
            <a:ext cx="99587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Вариант 1. Инициатор и организатор – агентство</a:t>
            </a:r>
          </a:p>
        </p:txBody>
      </p:sp>
    </p:spTree>
    <p:extLst>
      <p:ext uri="{BB962C8B-B14F-4D97-AF65-F5344CB8AC3E}">
        <p14:creationId xmlns:p14="http://schemas.microsoft.com/office/powerpoint/2010/main" val="40923157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1642</TotalTime>
  <Words>491</Words>
  <Application>Microsoft Office PowerPoint</Application>
  <PresentationFormat>Широкоэкранный</PresentationFormat>
  <Paragraphs>162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Необходимость проведения  совместных закупок</vt:lpstr>
      <vt:lpstr>Общая информация</vt:lpstr>
      <vt:lpstr>Динамика совместных закупок</vt:lpstr>
      <vt:lpstr>Схемы организации  совместных закупок Красноярского края</vt:lpstr>
      <vt:lpstr>Вариант 1. Инициатор и организатор - агентство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Вариант 2. Инициатор – министерство или МО, организатор - агентство</vt:lpstr>
      <vt:lpstr>Совместные закупки – 2023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Елизавета Кириллова</dc:creator>
  <cp:lastModifiedBy>Марина Вразовская</cp:lastModifiedBy>
  <cp:revision>67</cp:revision>
  <cp:lastPrinted>2023-05-29T11:13:07Z</cp:lastPrinted>
  <dcterms:created xsi:type="dcterms:W3CDTF">2023-04-24T05:22:17Z</dcterms:created>
  <dcterms:modified xsi:type="dcterms:W3CDTF">2023-05-30T14:27:31Z</dcterms:modified>
</cp:coreProperties>
</file>