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3" r:id="rId5"/>
    <p:sldId id="274" r:id="rId6"/>
    <p:sldId id="271" r:id="rId7"/>
    <p:sldId id="272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110" d="100"/>
          <a:sy n="110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D84F6A-B4C9-4312-BFA1-01DAF22E54C6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88224" y="5805264"/>
            <a:ext cx="2394789" cy="7054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Акопян А.П.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59" y="476672"/>
            <a:ext cx="8371453" cy="35283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Особенности закупок Управления осуществления нетиповых закупок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9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548680"/>
            <a:ext cx="8496944" cy="568863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закупок, проводимых управлением:</a:t>
            </a:r>
          </a:p>
          <a:p>
            <a:pPr>
              <a:buFontTx/>
              <a:buChar char="-"/>
            </a:pPr>
            <a:r>
              <a:rPr lang="ru-RU" dirty="0" smtClean="0"/>
              <a:t>Строительно-монтажные работы ОКС;</a:t>
            </a:r>
          </a:p>
          <a:p>
            <a:pPr>
              <a:buFontTx/>
              <a:buChar char="-"/>
            </a:pPr>
            <a:r>
              <a:rPr lang="ru-RU" dirty="0" smtClean="0"/>
              <a:t>Капитальный ремонт ОКС;</a:t>
            </a:r>
          </a:p>
          <a:p>
            <a:pPr>
              <a:buFontTx/>
              <a:buChar char="-"/>
            </a:pPr>
            <a:r>
              <a:rPr lang="ru-RU" dirty="0" smtClean="0"/>
              <a:t>Благоустройство территорий;</a:t>
            </a:r>
          </a:p>
          <a:p>
            <a:pPr>
              <a:buFontTx/>
              <a:buChar char="-"/>
            </a:pPr>
            <a:r>
              <a:rPr lang="ru-RU" dirty="0" smtClean="0"/>
              <a:t>Текущий ремонт ОКС;</a:t>
            </a:r>
          </a:p>
          <a:p>
            <a:pPr>
              <a:buFontTx/>
              <a:buChar char="-"/>
            </a:pPr>
            <a:r>
              <a:rPr lang="ru-RU" dirty="0" smtClean="0"/>
              <a:t>Проектно-изыскательские работы;</a:t>
            </a:r>
          </a:p>
          <a:p>
            <a:pPr>
              <a:buFontTx/>
              <a:buChar char="-"/>
            </a:pPr>
            <a:r>
              <a:rPr lang="ru-RU" b="1" u="sng" dirty="0"/>
              <a:t> </a:t>
            </a:r>
            <a:r>
              <a:rPr lang="ru-RU" sz="2800" b="1" u="sng" dirty="0" smtClean="0"/>
              <a:t>а также закупки, которые не попадают в региональный КТРУ (ИНЫЕ)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931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424936" cy="1800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Закупка товаров в управлении нетиповых закупок по форме:</a:t>
            </a:r>
            <a:endParaRPr lang="ru-RU" sz="40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</p:nvPr>
        </p:nvGraphicFramePr>
        <p:xfrm>
          <a:off x="107950" y="2657279"/>
          <a:ext cx="9001126" cy="2551505"/>
        </p:xfrm>
        <a:graphic>
          <a:graphicData uri="http://schemas.openxmlformats.org/drawingml/2006/table">
            <a:tbl>
              <a:tblPr firstRow="1" firstCol="1" bandRow="1"/>
              <a:tblGrid>
                <a:gridCol w="813215"/>
                <a:gridCol w="726145"/>
                <a:gridCol w="932152"/>
                <a:gridCol w="934428"/>
                <a:gridCol w="934428"/>
                <a:gridCol w="913372"/>
                <a:gridCol w="746063"/>
                <a:gridCol w="1013530"/>
                <a:gridCol w="646474"/>
                <a:gridCol w="704520"/>
                <a:gridCol w="636799"/>
              </a:tblGrid>
              <a:tr h="16365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</a:rPr>
                        <a:t>№ п/п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Наименование товара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Наименование показателя, единица измерения показателя (при наличии)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Значение показателя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Нормативная документация, которой должен соответствовать товар (при наличии)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Упаковка/Фасовка (при наличии)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Единица измерения товара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Количество товара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4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</a:rPr>
                        <a:t>Минимальные значения показателя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Максимальные значения показателя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Варианты значений показателя с возможностью выбора одного или нескольких значений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Значение показателя, которое не может меняться, в том числе диапазон значений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№2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№3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№4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№5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№6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№7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№8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№9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№10 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Столбец №11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4040" marR="640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362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98587"/>
            <a:ext cx="7812360" cy="15841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Рекомендуемая форма заявки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060848"/>
            <a:ext cx="8532440" cy="420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828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97768"/>
            <a:ext cx="770485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Инструкция по заполнению заявки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556792"/>
            <a:ext cx="8234933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8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9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560840" cy="144016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400" dirty="0" smtClean="0"/>
              <a:t>По </a:t>
            </a:r>
            <a:r>
              <a:rPr lang="ru-RU" sz="2400" smtClean="0"/>
              <a:t>подрядным закупкам предусмотрены </a:t>
            </a:r>
            <a:r>
              <a:rPr lang="ru-RU" sz="2400" dirty="0" smtClean="0"/>
              <a:t>как позиции аукциона, так и конкурса с тремя детализирующими показателями по отдельности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64013" y="1700808"/>
            <a:ext cx="8176014" cy="45145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206643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286" y="332656"/>
            <a:ext cx="7638154" cy="129614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4000" dirty="0" smtClean="0"/>
              <a:t>Типовые критерии оценки на подрядные закупки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3528" y="1844824"/>
            <a:ext cx="870496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7704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300</TotalTime>
  <Words>182</Words>
  <Application>Microsoft Office PowerPoint</Application>
  <PresentationFormat>Экран (4:3)</PresentationFormat>
  <Paragraphs>59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Georgia</vt:lpstr>
      <vt:lpstr>Times New Roman</vt:lpstr>
      <vt:lpstr>Trebuchet MS</vt:lpstr>
      <vt:lpstr>Воздушный поток</vt:lpstr>
      <vt:lpstr>Особенности закупок Управления осуществления нетиповых закупок </vt:lpstr>
      <vt:lpstr>Презентация PowerPoint</vt:lpstr>
      <vt:lpstr>Закупка товаров в управлении нетиповых закупок по форме:</vt:lpstr>
      <vt:lpstr> Рекомендуемая форма заявки</vt:lpstr>
      <vt:lpstr>Инструкция по заполнению заявки</vt:lpstr>
      <vt:lpstr>Презентация PowerPoint</vt:lpstr>
      <vt:lpstr>По подрядным закупкам предусмотрены как позиции аукциона, так и конкурса с тремя детализирующими показателями по отдельности</vt:lpstr>
      <vt:lpstr>Типовые критерии оценки на подрядные закупки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закупок Управления осуществления нетиповых закупок</dc:title>
  <dc:creator>Акопян Аргам Паркевович</dc:creator>
  <cp:lastModifiedBy>Акопян Аргам Паркевович</cp:lastModifiedBy>
  <cp:revision>22</cp:revision>
  <dcterms:created xsi:type="dcterms:W3CDTF">2020-01-16T10:47:42Z</dcterms:created>
  <dcterms:modified xsi:type="dcterms:W3CDTF">2023-05-30T06:22:05Z</dcterms:modified>
</cp:coreProperties>
</file>