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52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2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90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81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4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5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5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4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5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124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5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Руководство пользователя сайта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700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58127" y="0"/>
            <a:ext cx="3331361" cy="8463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49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Фотографии</a:t>
            </a:r>
            <a:endParaRPr lang="ru-RU" sz="49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8561" t="18205" r="9352" b="13598"/>
          <a:stretch/>
        </p:blipFill>
        <p:spPr bwMode="auto">
          <a:xfrm>
            <a:off x="1175002" y="990077"/>
            <a:ext cx="9897610" cy="5058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7631" t="13571" r="9361" b="7317"/>
          <a:stretch/>
        </p:blipFill>
        <p:spPr bwMode="auto">
          <a:xfrm>
            <a:off x="872561" y="154055"/>
            <a:ext cx="10502491" cy="62859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460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44081" y="0"/>
            <a:ext cx="2733441" cy="8463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49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Обучение</a:t>
            </a:r>
            <a:endParaRPr lang="ru-RU" sz="49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7164" t="20286" r="6595" b="10428"/>
          <a:stretch/>
        </p:blipFill>
        <p:spPr>
          <a:xfrm>
            <a:off x="796834" y="744583"/>
            <a:ext cx="11220996" cy="50683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4370" t="13351" r="6749" b="28561"/>
          <a:stretch/>
        </p:blipFill>
        <p:spPr>
          <a:xfrm>
            <a:off x="318417" y="1514118"/>
            <a:ext cx="11699413" cy="429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5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48" t="12316" r="4560" b="6617"/>
          <a:stretch/>
        </p:blipFill>
        <p:spPr>
          <a:xfrm>
            <a:off x="183777" y="578223"/>
            <a:ext cx="12008223" cy="59301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38211" y="-53010"/>
            <a:ext cx="2600392" cy="8463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49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Контакты</a:t>
            </a:r>
            <a:endParaRPr lang="ru-RU" sz="49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215" t="13603" r="7351" b="27574"/>
          <a:stretch/>
        </p:blipFill>
        <p:spPr>
          <a:xfrm>
            <a:off x="183777" y="2380131"/>
            <a:ext cx="11376212" cy="430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0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9600" b="1" dirty="0" smtClean="0"/>
              <a:t>Благодарю за внимание!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3060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9427" y="-13063"/>
            <a:ext cx="8536629" cy="64298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Вход на платформу</a:t>
            </a:r>
            <a:endParaRPr lang="ru-RU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2.jpeg"/>
          <p:cNvPicPr/>
          <p:nvPr/>
        </p:nvPicPr>
        <p:blipFill rotWithShape="1">
          <a:blip r:embed="rId2" cstate="print"/>
          <a:srcRect b="4755"/>
          <a:stretch/>
        </p:blipFill>
        <p:spPr>
          <a:xfrm>
            <a:off x="731520" y="551547"/>
            <a:ext cx="10763794" cy="601907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686" r="1492" b="4476"/>
          <a:stretch/>
        </p:blipFill>
        <p:spPr bwMode="auto">
          <a:xfrm>
            <a:off x="981891" y="747240"/>
            <a:ext cx="10763794" cy="6019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7631" t="13571" r="9361" b="7317"/>
          <a:stretch/>
        </p:blipFill>
        <p:spPr bwMode="auto">
          <a:xfrm>
            <a:off x="1249771" y="941190"/>
            <a:ext cx="10495914" cy="57467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/>
          <a:srcRect l="7761" t="15921" r="9851" b="7925"/>
          <a:stretch/>
        </p:blipFill>
        <p:spPr bwMode="auto">
          <a:xfrm>
            <a:off x="1531227" y="1151804"/>
            <a:ext cx="9964087" cy="55361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002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17966" y="0"/>
            <a:ext cx="5316583" cy="8463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49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Работа с каталогом</a:t>
            </a:r>
            <a:endParaRPr lang="ru-RU" sz="49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6568" t="20962" r="13582" b="14453"/>
          <a:stretch/>
        </p:blipFill>
        <p:spPr bwMode="auto">
          <a:xfrm>
            <a:off x="511038" y="728819"/>
            <a:ext cx="11258597" cy="58679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15821" t="22554" r="16567" b="7660"/>
          <a:stretch/>
        </p:blipFill>
        <p:spPr bwMode="auto">
          <a:xfrm>
            <a:off x="903400" y="787602"/>
            <a:ext cx="10473871" cy="5750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14776" t="22554" r="16716" b="7395"/>
          <a:stretch/>
        </p:blipFill>
        <p:spPr bwMode="auto">
          <a:xfrm>
            <a:off x="1141049" y="905169"/>
            <a:ext cx="10367328" cy="59528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194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9042" y="-42324"/>
            <a:ext cx="5171609" cy="8463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4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Работа с каталогом</a:t>
            </a:r>
            <a:endParaRPr lang="ru-RU" sz="49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7910" t="20974" r="8209" b="12655"/>
          <a:stretch/>
        </p:blipFill>
        <p:spPr bwMode="auto">
          <a:xfrm>
            <a:off x="432254" y="746629"/>
            <a:ext cx="9691460" cy="487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6240" t="27590" r="6394" b="17589"/>
          <a:stretch/>
        </p:blipFill>
        <p:spPr>
          <a:xfrm>
            <a:off x="627390" y="888273"/>
            <a:ext cx="11134914" cy="509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0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829" t="40625" r="18542" b="32946"/>
          <a:stretch/>
        </p:blipFill>
        <p:spPr>
          <a:xfrm>
            <a:off x="2445806" y="1201129"/>
            <a:ext cx="7498080" cy="19333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09042" y="252614"/>
            <a:ext cx="5171609" cy="8463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4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Работа с каталогом</a:t>
            </a:r>
            <a:endParaRPr lang="ru-RU" sz="4900" dirty="0"/>
          </a:p>
        </p:txBody>
      </p:sp>
    </p:spTree>
    <p:extLst>
      <p:ext uri="{BB962C8B-B14F-4D97-AF65-F5344CB8AC3E}">
        <p14:creationId xmlns:p14="http://schemas.microsoft.com/office/powerpoint/2010/main" val="87230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39670" y="0"/>
            <a:ext cx="4610558" cy="8463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4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Работа с </a:t>
            </a:r>
            <a:r>
              <a:rPr lang="ru-RU" sz="49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заказом</a:t>
            </a:r>
            <a:endParaRPr lang="ru-RU" sz="49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4627" t="17522" r="10746" b="10796"/>
          <a:stretch/>
        </p:blipFill>
        <p:spPr bwMode="auto">
          <a:xfrm>
            <a:off x="745898" y="964609"/>
            <a:ext cx="10200776" cy="5057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7761" t="18585" r="8657" b="16107"/>
          <a:stretch/>
        </p:blipFill>
        <p:spPr bwMode="auto">
          <a:xfrm>
            <a:off x="1019968" y="1082175"/>
            <a:ext cx="10383907" cy="5514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21791" t="18318" r="9403" b="12655"/>
          <a:stretch/>
        </p:blipFill>
        <p:spPr bwMode="auto">
          <a:xfrm>
            <a:off x="1299753" y="1170486"/>
            <a:ext cx="10012681" cy="54262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917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0613" y="2017059"/>
            <a:ext cx="11035166" cy="21236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Обзор разделов </a:t>
            </a:r>
          </a:p>
          <a:p>
            <a:pPr algn="ctr"/>
            <a:r>
              <a:rPr lang="ru-RU" sz="6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Информационной системы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7890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84253" y="-97474"/>
            <a:ext cx="3111749" cy="8463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49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Документы</a:t>
            </a:r>
            <a:endParaRPr lang="ru-RU" sz="49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8560" t="17874" r="8626" b="10614"/>
          <a:stretch/>
        </p:blipFill>
        <p:spPr bwMode="auto">
          <a:xfrm>
            <a:off x="416196" y="846386"/>
            <a:ext cx="10151655" cy="50155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5769" t="25818" r="13074" b="10623"/>
          <a:stretch/>
        </p:blipFill>
        <p:spPr bwMode="auto">
          <a:xfrm>
            <a:off x="535177" y="846386"/>
            <a:ext cx="11009902" cy="57242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8375" t="21515" r="13446" b="11614"/>
          <a:stretch/>
        </p:blipFill>
        <p:spPr bwMode="auto">
          <a:xfrm>
            <a:off x="255415" y="611254"/>
            <a:ext cx="11161522" cy="58618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/>
          <a:srcRect l="9307" t="35416" r="12874" b="11939"/>
          <a:stretch/>
        </p:blipFill>
        <p:spPr bwMode="auto">
          <a:xfrm>
            <a:off x="416196" y="1052692"/>
            <a:ext cx="10717969" cy="50851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18911" t="33302" r="10912" b="28840"/>
          <a:stretch/>
        </p:blipFill>
        <p:spPr>
          <a:xfrm>
            <a:off x="255415" y="2804958"/>
            <a:ext cx="11005543" cy="333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2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64" y="913203"/>
            <a:ext cx="10800825" cy="350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2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168</TotalTime>
  <Words>30</Words>
  <Application>Microsoft Office PowerPoint</Application>
  <PresentationFormat>Широкоэкранный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 Light</vt:lpstr>
      <vt:lpstr>Метрополия</vt:lpstr>
      <vt:lpstr>Руководство пользователя сайта</vt:lpstr>
      <vt:lpstr>Вход на платформу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Фурсина Виктория Сергеевна</dc:creator>
  <cp:lastModifiedBy>Фурсина Виктория Сергеевна</cp:lastModifiedBy>
  <cp:revision>14</cp:revision>
  <dcterms:created xsi:type="dcterms:W3CDTF">2022-10-20T10:32:14Z</dcterms:created>
  <dcterms:modified xsi:type="dcterms:W3CDTF">2022-10-27T09:23:29Z</dcterms:modified>
</cp:coreProperties>
</file>