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9" r:id="rId10"/>
    <p:sldId id="264" r:id="rId11"/>
    <p:sldId id="265" r:id="rId12"/>
    <p:sldId id="266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10/27/2022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5522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8225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3909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5815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8497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135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10/27/2022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6457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344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10/27/2022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258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737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10/27/2022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21241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6850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/>
              <a:t>Руководство пользователя сайта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770081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58127" y="0"/>
            <a:ext cx="3331361" cy="84638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ru-RU" sz="4900" b="1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Фотографии</a:t>
            </a:r>
            <a:endParaRPr lang="ru-RU" sz="4900" dirty="0"/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8561" t="18205" r="9352" b="13598"/>
          <a:stretch/>
        </p:blipFill>
        <p:spPr bwMode="auto">
          <a:xfrm>
            <a:off x="1175002" y="990077"/>
            <a:ext cx="9897610" cy="50580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3"/>
          <a:srcRect l="7631" t="13571" r="9361" b="7317"/>
          <a:stretch/>
        </p:blipFill>
        <p:spPr bwMode="auto">
          <a:xfrm>
            <a:off x="872561" y="154055"/>
            <a:ext cx="10502491" cy="628594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04602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644081" y="0"/>
            <a:ext cx="2733441" cy="84638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ru-RU" sz="4900" b="1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Обучение</a:t>
            </a:r>
            <a:endParaRPr lang="ru-RU" sz="49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7164" t="20286" r="6595" b="10428"/>
          <a:stretch/>
        </p:blipFill>
        <p:spPr>
          <a:xfrm>
            <a:off x="796834" y="744583"/>
            <a:ext cx="11220996" cy="50683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4370" t="13351" r="6749" b="28561"/>
          <a:stretch/>
        </p:blipFill>
        <p:spPr>
          <a:xfrm>
            <a:off x="318417" y="1514118"/>
            <a:ext cx="11699413" cy="4298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555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148" t="12316" r="4560" b="6617"/>
          <a:stretch/>
        </p:blipFill>
        <p:spPr>
          <a:xfrm>
            <a:off x="183777" y="578223"/>
            <a:ext cx="12008223" cy="593015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738211" y="-53010"/>
            <a:ext cx="2600392" cy="84638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ru-RU" sz="4900" b="1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Контакты</a:t>
            </a:r>
            <a:endParaRPr lang="ru-RU" sz="49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5215" t="13603" r="7351" b="27574"/>
          <a:stretch/>
        </p:blipFill>
        <p:spPr>
          <a:xfrm>
            <a:off x="183777" y="2380131"/>
            <a:ext cx="11376212" cy="430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009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sz="9600" b="1" dirty="0" smtClean="0"/>
              <a:t>Благодарю за внимание!</a:t>
            </a:r>
            <a:endParaRPr lang="ru-RU" sz="9600" b="1" dirty="0"/>
          </a:p>
        </p:txBody>
      </p:sp>
    </p:spTree>
    <p:extLst>
      <p:ext uri="{BB962C8B-B14F-4D97-AF65-F5344CB8AC3E}">
        <p14:creationId xmlns:p14="http://schemas.microsoft.com/office/powerpoint/2010/main" val="306052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59427" y="-13063"/>
            <a:ext cx="8536629" cy="64298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Вход на платформу</a:t>
            </a:r>
            <a:endParaRPr lang="ru-RU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image2.jpeg"/>
          <p:cNvPicPr/>
          <p:nvPr/>
        </p:nvPicPr>
        <p:blipFill rotWithShape="1">
          <a:blip r:embed="rId2" cstate="print"/>
          <a:srcRect b="4755"/>
          <a:stretch/>
        </p:blipFill>
        <p:spPr>
          <a:xfrm>
            <a:off x="731520" y="551547"/>
            <a:ext cx="10763794" cy="6019070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 rotWithShape="1">
          <a:blip r:embed="rId3"/>
          <a:srcRect l="2686" r="1492" b="4476"/>
          <a:stretch/>
        </p:blipFill>
        <p:spPr bwMode="auto">
          <a:xfrm>
            <a:off x="981891" y="747240"/>
            <a:ext cx="10763794" cy="601907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4"/>
          <a:srcRect l="7631" t="13571" r="9361" b="7317"/>
          <a:stretch/>
        </p:blipFill>
        <p:spPr bwMode="auto">
          <a:xfrm>
            <a:off x="1249771" y="941190"/>
            <a:ext cx="10495914" cy="574674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/>
          <p:cNvPicPr/>
          <p:nvPr/>
        </p:nvPicPr>
        <p:blipFill rotWithShape="1">
          <a:blip r:embed="rId5"/>
          <a:srcRect l="7761" t="15921" r="9851" b="7925"/>
          <a:stretch/>
        </p:blipFill>
        <p:spPr bwMode="auto">
          <a:xfrm>
            <a:off x="1531227" y="1151804"/>
            <a:ext cx="9964087" cy="553612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00024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17966" y="0"/>
            <a:ext cx="5316583" cy="84638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sz="4900" b="1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Работа с каталогом</a:t>
            </a:r>
            <a:endParaRPr lang="ru-RU" sz="4900" dirty="0"/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16568" t="20962" r="13582" b="14453"/>
          <a:stretch/>
        </p:blipFill>
        <p:spPr bwMode="auto">
          <a:xfrm>
            <a:off x="511038" y="728819"/>
            <a:ext cx="11258597" cy="586792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3"/>
          <a:srcRect l="15821" t="22554" r="16567" b="7660"/>
          <a:stretch/>
        </p:blipFill>
        <p:spPr bwMode="auto">
          <a:xfrm>
            <a:off x="903400" y="787602"/>
            <a:ext cx="10473871" cy="57503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4"/>
          <a:srcRect l="14776" t="22554" r="16716" b="7395"/>
          <a:stretch/>
        </p:blipFill>
        <p:spPr bwMode="auto">
          <a:xfrm>
            <a:off x="1141049" y="905169"/>
            <a:ext cx="10367328" cy="595283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51942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09042" y="-42324"/>
            <a:ext cx="5171609" cy="84638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ru-RU" sz="49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Работа с каталогом</a:t>
            </a:r>
            <a:endParaRPr lang="ru-RU" sz="4900" dirty="0"/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7910" t="20974" r="8209" b="12655"/>
          <a:stretch/>
        </p:blipFill>
        <p:spPr bwMode="auto">
          <a:xfrm>
            <a:off x="432254" y="746629"/>
            <a:ext cx="9691460" cy="48704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26240" t="27590" r="6394" b="17589"/>
          <a:stretch/>
        </p:blipFill>
        <p:spPr>
          <a:xfrm>
            <a:off x="627390" y="888273"/>
            <a:ext cx="11134914" cy="5094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308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3829" t="40625" r="18542" b="32946"/>
          <a:stretch/>
        </p:blipFill>
        <p:spPr>
          <a:xfrm>
            <a:off x="2445806" y="1201129"/>
            <a:ext cx="7498080" cy="193330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609042" y="252614"/>
            <a:ext cx="5171609" cy="84638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ru-RU" sz="49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Работа с каталогом</a:t>
            </a:r>
            <a:endParaRPr lang="ru-RU" sz="4900" dirty="0"/>
          </a:p>
        </p:txBody>
      </p:sp>
    </p:spTree>
    <p:extLst>
      <p:ext uri="{BB962C8B-B14F-4D97-AF65-F5344CB8AC3E}">
        <p14:creationId xmlns:p14="http://schemas.microsoft.com/office/powerpoint/2010/main" val="872303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739670" y="0"/>
            <a:ext cx="4610558" cy="84638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ru-RU" sz="49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Работа с </a:t>
            </a:r>
            <a:r>
              <a:rPr lang="ru-RU" sz="4900" b="1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заказом</a:t>
            </a:r>
            <a:endParaRPr lang="ru-RU" sz="4900" dirty="0"/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4627" t="17522" r="10746" b="10796"/>
          <a:stretch/>
        </p:blipFill>
        <p:spPr bwMode="auto">
          <a:xfrm>
            <a:off x="745898" y="964609"/>
            <a:ext cx="10200776" cy="50573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3"/>
          <a:srcRect l="7761" t="18585" r="8657" b="16107"/>
          <a:stretch/>
        </p:blipFill>
        <p:spPr bwMode="auto">
          <a:xfrm>
            <a:off x="1019968" y="1082175"/>
            <a:ext cx="10383907" cy="55145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4"/>
          <a:srcRect l="21791" t="18318" r="9403" b="12655"/>
          <a:stretch/>
        </p:blipFill>
        <p:spPr bwMode="auto">
          <a:xfrm>
            <a:off x="1299753" y="1170486"/>
            <a:ext cx="10012681" cy="542625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39172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60613" y="2017059"/>
            <a:ext cx="11035166" cy="212365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Обзор разделов </a:t>
            </a:r>
          </a:p>
          <a:p>
            <a:pPr algn="ctr"/>
            <a:r>
              <a:rPr lang="ru-RU" sz="6600" b="1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Информационной системы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1789037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84253" y="-97474"/>
            <a:ext cx="3111749" cy="84638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ru-RU" sz="4900" b="1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Документы</a:t>
            </a:r>
            <a:endParaRPr lang="ru-RU" sz="4900" dirty="0"/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8560" t="17874" r="8626" b="10614"/>
          <a:stretch/>
        </p:blipFill>
        <p:spPr bwMode="auto">
          <a:xfrm>
            <a:off x="416196" y="846386"/>
            <a:ext cx="10151655" cy="501550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3"/>
          <a:srcRect l="5769" t="25818" r="13074" b="10623"/>
          <a:stretch/>
        </p:blipFill>
        <p:spPr bwMode="auto">
          <a:xfrm>
            <a:off x="535177" y="846386"/>
            <a:ext cx="11009902" cy="572423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4"/>
          <a:srcRect l="8375" t="21515" r="13446" b="11614"/>
          <a:stretch/>
        </p:blipFill>
        <p:spPr bwMode="auto">
          <a:xfrm>
            <a:off x="255415" y="611254"/>
            <a:ext cx="11161522" cy="586188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/>
          <p:cNvPicPr/>
          <p:nvPr/>
        </p:nvPicPr>
        <p:blipFill rotWithShape="1">
          <a:blip r:embed="rId5"/>
          <a:srcRect l="9307" t="35416" r="12874" b="11939"/>
          <a:stretch/>
        </p:blipFill>
        <p:spPr bwMode="auto">
          <a:xfrm>
            <a:off x="416196" y="1052692"/>
            <a:ext cx="10717969" cy="508518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/>
          <a:srcRect l="18911" t="33302" r="10912" b="28840"/>
          <a:stretch/>
        </p:blipFill>
        <p:spPr>
          <a:xfrm>
            <a:off x="255415" y="2804958"/>
            <a:ext cx="11005543" cy="333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329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964" y="913203"/>
            <a:ext cx="10800825" cy="3501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120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Метрополия">
  <a:themeElements>
    <a:clrScheme name="Метрополия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Метрополи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етрополи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TM03457491[[fn=Метрополия]]</Template>
  <TotalTime>168</TotalTime>
  <Words>30</Words>
  <Application>Microsoft Office PowerPoint</Application>
  <PresentationFormat>Широкоэкранный</PresentationFormat>
  <Paragraphs>13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Calibri Light</vt:lpstr>
      <vt:lpstr>Метрополия</vt:lpstr>
      <vt:lpstr>Руководство пользователя сайта</vt:lpstr>
      <vt:lpstr>Вход на платформу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Благодарю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Фурсина Виктория Сергеевна</dc:creator>
  <cp:lastModifiedBy>Фурсина Виктория Сергеевна</cp:lastModifiedBy>
  <cp:revision>14</cp:revision>
  <dcterms:created xsi:type="dcterms:W3CDTF">2022-10-20T10:32:14Z</dcterms:created>
  <dcterms:modified xsi:type="dcterms:W3CDTF">2022-10-27T09:23:29Z</dcterms:modified>
</cp:coreProperties>
</file>