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8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44154" y="188640"/>
            <a:ext cx="7056784" cy="648072"/>
          </a:xfrm>
        </p:spPr>
        <p:txBody>
          <a:bodyPr>
            <a:noAutofit/>
          </a:bodyPr>
          <a:lstStyle/>
          <a:p>
            <a:pPr lvl="0" defTabSz="1172261">
              <a:spcBef>
                <a:spcPts val="0"/>
              </a:spcBef>
            </a:pPr>
            <a:r>
              <a:rPr lang="ru-RU" sz="2000" b="1" dirty="0" smtClean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Методические рекомендации по включению </a:t>
            </a:r>
            <a:r>
              <a:rPr lang="ru-RU" sz="2000" b="1" dirty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реестр контрактов </a:t>
            </a:r>
            <a:r>
              <a:rPr lang="ru-RU" sz="2000" b="1" dirty="0" smtClean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информации о приемке товаров, работ, услуг</a:t>
            </a:r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72" y="836712"/>
            <a:ext cx="792088" cy="516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27584" y="832702"/>
            <a:ext cx="3436222" cy="5166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правовая база</a:t>
            </a:r>
            <a:endParaRPr lang="ru-RU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758" y="1349341"/>
            <a:ext cx="5503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103 Закона № 44-ФЗ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 РФ </a:t>
            </a:r>
            <a:r>
              <a:rPr lang="ru-RU" sz="16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US" sz="16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.01.2022 </a:t>
            </a:r>
            <a:r>
              <a:rPr lang="ru-RU" sz="16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</a:t>
            </a:r>
            <a:r>
              <a:rPr lang="ru-RU" sz="16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8166" y="2638291"/>
            <a:ext cx="626943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документ </a:t>
            </a:r>
            <a:r>
              <a:rPr lang="ru-RU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приемке в форме электронного документа или в форме электронного образа </a:t>
            </a:r>
            <a:r>
              <a:rPr lang="ru-RU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бумажного </a:t>
            </a:r>
            <a:r>
              <a:rPr lang="ru-RU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документа, его </a:t>
            </a:r>
            <a:r>
              <a:rPr lang="ru-RU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реквизиты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подписания заказчиком документа о приемке</a:t>
            </a:r>
            <a:r>
              <a:rPr lang="ru-RU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наименование, количество, единица измерения </a:t>
            </a:r>
            <a:r>
              <a:rPr lang="ru-RU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ТРУ;</a:t>
            </a:r>
            <a:endPara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исполненных обязательств;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страны происхождения товара, информация о производителе товара (при наличии</a:t>
            </a:r>
            <a:r>
              <a:rPr lang="ru-RU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информация, предусмотренная абзацами третьим и четвертым подпункта "ж" пункта 10 настоящих Правил;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налогов, сборов и иных обязательных платежей в бюджеты бюджетной системы Российской Федерации в случае уменьшения суммы, подлежащей уплате заказчиком поставщику (подрядчику, исполнителю), на размер налогов, сборов и иных обязательных платежей;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реквизиты счета поставщика (подрядчика, исполнителя) для перечисления денежных средств в качестве оплаты </a:t>
            </a:r>
            <a:r>
              <a:rPr lang="ru-RU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ТРУ.</a:t>
            </a:r>
            <a:endPara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C:\Users\sharapovir\Desktop\Samarskaya oblast.723b5d6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36131"/>
            <a:ext cx="1030062" cy="864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6887445" y="3903013"/>
            <a:ext cx="20269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Закрытый перечень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20" name="Пятиугольник 19"/>
          <p:cNvSpPr/>
          <p:nvPr/>
        </p:nvSpPr>
        <p:spPr>
          <a:xfrm>
            <a:off x="407965" y="2045083"/>
            <a:ext cx="6562477" cy="591829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и документы о приемке </a:t>
            </a:r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ТРУ, включаемые в реестр контрактов</a:t>
            </a:r>
          </a:p>
          <a:p>
            <a:pPr lvl="0"/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9611" y="2376681"/>
            <a:ext cx="64037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1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100" b="1" i="1" dirty="0" err="1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пп.а</a:t>
            </a:r>
            <a:r>
              <a:rPr lang="ru-RU" sz="11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п.11 </a:t>
            </a:r>
            <a:r>
              <a:rPr lang="ru-RU" sz="1100" b="1" i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раздела </a:t>
            </a:r>
            <a:r>
              <a:rPr lang="en-US" sz="11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11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ведения реестра контрактов)</a:t>
            </a:r>
            <a:endParaRPr lang="ru-RU" sz="1600" b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авая фигурная скобка 21"/>
          <p:cNvSpPr/>
          <p:nvPr/>
        </p:nvSpPr>
        <p:spPr>
          <a:xfrm>
            <a:off x="6512156" y="2708920"/>
            <a:ext cx="341226" cy="2736304"/>
          </a:xfrm>
          <a:prstGeom prst="rightBrac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14776" y="5746834"/>
            <a:ext cx="87349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реестр направляются исключительно документы, предусмотренные перечнем, включение в реестр таких документов, как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подтверждающие качество товара, </a:t>
            </a:r>
            <a:r>
              <a:rPr lang="ru-RU" sz="1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законодательством о контрактной системе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предусмотрено </a:t>
            </a:r>
            <a:endParaRPr lang="ru-RU" sz="14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30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10124</TotalTime>
  <Words>206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Методические рекомендации по включению в реестр контрактов информации о приемке товаров, работ, услуг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по включению сведений об исполнении контрактов в реестр контрактов</dc:title>
  <dc:creator>Солдатова Елена Васильевна</dc:creator>
  <cp:lastModifiedBy>Солдатова Елена Васильевна</cp:lastModifiedBy>
  <cp:revision>17</cp:revision>
  <cp:lastPrinted>2022-10-19T11:44:24Z</cp:lastPrinted>
  <dcterms:created xsi:type="dcterms:W3CDTF">2022-10-14T11:36:20Z</dcterms:created>
  <dcterms:modified xsi:type="dcterms:W3CDTF">2022-10-21T12:30:57Z</dcterms:modified>
</cp:coreProperties>
</file>