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646861" y="0"/>
                </a:moveTo>
                <a:lnTo>
                  <a:pt x="503986" y="0"/>
                </a:lnTo>
                <a:lnTo>
                  <a:pt x="503986" y="2937065"/>
                </a:lnTo>
                <a:lnTo>
                  <a:pt x="646861" y="2937065"/>
                </a:lnTo>
                <a:lnTo>
                  <a:pt x="646861" y="0"/>
                </a:lnTo>
                <a:close/>
              </a:path>
              <a:path w="18288000" h="10287000">
                <a:moveTo>
                  <a:pt x="2511018" y="9600794"/>
                </a:moveTo>
                <a:lnTo>
                  <a:pt x="0" y="9600794"/>
                </a:lnTo>
                <a:lnTo>
                  <a:pt x="0" y="9743669"/>
                </a:lnTo>
                <a:lnTo>
                  <a:pt x="2511018" y="9743669"/>
                </a:lnTo>
                <a:lnTo>
                  <a:pt x="2511018" y="9600794"/>
                </a:lnTo>
                <a:close/>
              </a:path>
              <a:path w="18288000" h="10287000">
                <a:moveTo>
                  <a:pt x="17783163" y="7352690"/>
                </a:moveTo>
                <a:lnTo>
                  <a:pt x="17640288" y="7352690"/>
                </a:lnTo>
                <a:lnTo>
                  <a:pt x="17640288" y="10286987"/>
                </a:lnTo>
                <a:lnTo>
                  <a:pt x="17783163" y="10286987"/>
                </a:lnTo>
                <a:lnTo>
                  <a:pt x="17783163" y="7352690"/>
                </a:lnTo>
                <a:close/>
              </a:path>
              <a:path w="18288000" h="10287000">
                <a:moveTo>
                  <a:pt x="18288000" y="543966"/>
                </a:moveTo>
                <a:lnTo>
                  <a:pt x="15839694" y="543966"/>
                </a:lnTo>
                <a:lnTo>
                  <a:pt x="15839694" y="686841"/>
                </a:lnTo>
                <a:lnTo>
                  <a:pt x="18288000" y="686841"/>
                </a:lnTo>
                <a:lnTo>
                  <a:pt x="18288000" y="543966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32652" y="3706607"/>
            <a:ext cx="14022695" cy="2509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300" b="1" i="0">
                <a:solidFill>
                  <a:srgbClr val="5CC1FA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3C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480644" y="529805"/>
            <a:ext cx="1000125" cy="1000125"/>
          </a:xfrm>
          <a:custGeom>
            <a:avLst/>
            <a:gdLst/>
            <a:ahLst/>
            <a:cxnLst/>
            <a:rect l="l" t="t" r="r" b="b"/>
            <a:pathLst>
              <a:path w="1000125" h="1000125">
                <a:moveTo>
                  <a:pt x="546112" y="375704"/>
                </a:moveTo>
                <a:lnTo>
                  <a:pt x="501357" y="375704"/>
                </a:lnTo>
                <a:lnTo>
                  <a:pt x="418363" y="441782"/>
                </a:lnTo>
                <a:lnTo>
                  <a:pt x="444639" y="474573"/>
                </a:lnTo>
                <a:lnTo>
                  <a:pt x="474306" y="450888"/>
                </a:lnTo>
                <a:lnTo>
                  <a:pt x="477380" y="448310"/>
                </a:lnTo>
                <a:lnTo>
                  <a:pt x="481520" y="444487"/>
                </a:lnTo>
                <a:lnTo>
                  <a:pt x="486740" y="439445"/>
                </a:lnTo>
                <a:lnTo>
                  <a:pt x="493039" y="433197"/>
                </a:lnTo>
                <a:lnTo>
                  <a:pt x="492252" y="459994"/>
                </a:lnTo>
                <a:lnTo>
                  <a:pt x="491731" y="484454"/>
                </a:lnTo>
                <a:lnTo>
                  <a:pt x="491731" y="633272"/>
                </a:lnTo>
                <a:lnTo>
                  <a:pt x="546112" y="633272"/>
                </a:lnTo>
                <a:lnTo>
                  <a:pt x="546112" y="375704"/>
                </a:lnTo>
                <a:close/>
              </a:path>
              <a:path w="1000125" h="1000125">
                <a:moveTo>
                  <a:pt x="1000125" y="500062"/>
                </a:moveTo>
                <a:lnTo>
                  <a:pt x="997839" y="452031"/>
                </a:lnTo>
                <a:lnTo>
                  <a:pt x="991095" y="405155"/>
                </a:lnTo>
                <a:lnTo>
                  <a:pt x="980122" y="359829"/>
                </a:lnTo>
                <a:lnTo>
                  <a:pt x="970457" y="331724"/>
                </a:lnTo>
                <a:lnTo>
                  <a:pt x="970457" y="500062"/>
                </a:lnTo>
                <a:lnTo>
                  <a:pt x="968032" y="548093"/>
                </a:lnTo>
                <a:lnTo>
                  <a:pt x="960894" y="594753"/>
                </a:lnTo>
                <a:lnTo>
                  <a:pt x="949274" y="639800"/>
                </a:lnTo>
                <a:lnTo>
                  <a:pt x="933437" y="683006"/>
                </a:lnTo>
                <a:lnTo>
                  <a:pt x="913612" y="724115"/>
                </a:lnTo>
                <a:lnTo>
                  <a:pt x="890016" y="762901"/>
                </a:lnTo>
                <a:lnTo>
                  <a:pt x="862914" y="799122"/>
                </a:lnTo>
                <a:lnTo>
                  <a:pt x="832535" y="832548"/>
                </a:lnTo>
                <a:lnTo>
                  <a:pt x="799109" y="862926"/>
                </a:lnTo>
                <a:lnTo>
                  <a:pt x="762889" y="890028"/>
                </a:lnTo>
                <a:lnTo>
                  <a:pt x="724103" y="913612"/>
                </a:lnTo>
                <a:lnTo>
                  <a:pt x="682993" y="933450"/>
                </a:lnTo>
                <a:lnTo>
                  <a:pt x="639800" y="949286"/>
                </a:lnTo>
                <a:lnTo>
                  <a:pt x="594753" y="960894"/>
                </a:lnTo>
                <a:lnTo>
                  <a:pt x="548093" y="968032"/>
                </a:lnTo>
                <a:lnTo>
                  <a:pt x="500062" y="970470"/>
                </a:lnTo>
                <a:lnTo>
                  <a:pt x="452031" y="968032"/>
                </a:lnTo>
                <a:lnTo>
                  <a:pt x="405371" y="960894"/>
                </a:lnTo>
                <a:lnTo>
                  <a:pt x="360324" y="949286"/>
                </a:lnTo>
                <a:lnTo>
                  <a:pt x="317131" y="933450"/>
                </a:lnTo>
                <a:lnTo>
                  <a:pt x="276009" y="913612"/>
                </a:lnTo>
                <a:lnTo>
                  <a:pt x="237223" y="890028"/>
                </a:lnTo>
                <a:lnTo>
                  <a:pt x="201002" y="862926"/>
                </a:lnTo>
                <a:lnTo>
                  <a:pt x="167589" y="832548"/>
                </a:lnTo>
                <a:lnTo>
                  <a:pt x="137198" y="799122"/>
                </a:lnTo>
                <a:lnTo>
                  <a:pt x="110096" y="762901"/>
                </a:lnTo>
                <a:lnTo>
                  <a:pt x="86512" y="724115"/>
                </a:lnTo>
                <a:lnTo>
                  <a:pt x="66675" y="683006"/>
                </a:lnTo>
                <a:lnTo>
                  <a:pt x="50838" y="639800"/>
                </a:lnTo>
                <a:lnTo>
                  <a:pt x="39230" y="594753"/>
                </a:lnTo>
                <a:lnTo>
                  <a:pt x="32105" y="548170"/>
                </a:lnTo>
                <a:lnTo>
                  <a:pt x="29654" y="500062"/>
                </a:lnTo>
                <a:lnTo>
                  <a:pt x="32092" y="452031"/>
                </a:lnTo>
                <a:lnTo>
                  <a:pt x="39230" y="405384"/>
                </a:lnTo>
                <a:lnTo>
                  <a:pt x="50838" y="360337"/>
                </a:lnTo>
                <a:lnTo>
                  <a:pt x="66675" y="317131"/>
                </a:lnTo>
                <a:lnTo>
                  <a:pt x="86512" y="276021"/>
                </a:lnTo>
                <a:lnTo>
                  <a:pt x="110096" y="237236"/>
                </a:lnTo>
                <a:lnTo>
                  <a:pt x="137198" y="201015"/>
                </a:lnTo>
                <a:lnTo>
                  <a:pt x="167589" y="167589"/>
                </a:lnTo>
                <a:lnTo>
                  <a:pt x="201002" y="137210"/>
                </a:lnTo>
                <a:lnTo>
                  <a:pt x="237223" y="110109"/>
                </a:lnTo>
                <a:lnTo>
                  <a:pt x="276009" y="86525"/>
                </a:lnTo>
                <a:lnTo>
                  <a:pt x="317131" y="66687"/>
                </a:lnTo>
                <a:lnTo>
                  <a:pt x="360324" y="50850"/>
                </a:lnTo>
                <a:lnTo>
                  <a:pt x="405371" y="39243"/>
                </a:lnTo>
                <a:lnTo>
                  <a:pt x="452031" y="32092"/>
                </a:lnTo>
                <a:lnTo>
                  <a:pt x="500062" y="29667"/>
                </a:lnTo>
                <a:lnTo>
                  <a:pt x="548093" y="32092"/>
                </a:lnTo>
                <a:lnTo>
                  <a:pt x="594753" y="39243"/>
                </a:lnTo>
                <a:lnTo>
                  <a:pt x="639800" y="50850"/>
                </a:lnTo>
                <a:lnTo>
                  <a:pt x="682993" y="66687"/>
                </a:lnTo>
                <a:lnTo>
                  <a:pt x="724103" y="86525"/>
                </a:lnTo>
                <a:lnTo>
                  <a:pt x="762889" y="110109"/>
                </a:lnTo>
                <a:lnTo>
                  <a:pt x="799109" y="137210"/>
                </a:lnTo>
                <a:lnTo>
                  <a:pt x="832535" y="167589"/>
                </a:lnTo>
                <a:lnTo>
                  <a:pt x="862914" y="201015"/>
                </a:lnTo>
                <a:lnTo>
                  <a:pt x="890016" y="237236"/>
                </a:lnTo>
                <a:lnTo>
                  <a:pt x="913612" y="276021"/>
                </a:lnTo>
                <a:lnTo>
                  <a:pt x="933437" y="317131"/>
                </a:lnTo>
                <a:lnTo>
                  <a:pt x="949274" y="360337"/>
                </a:lnTo>
                <a:lnTo>
                  <a:pt x="960894" y="405384"/>
                </a:lnTo>
                <a:lnTo>
                  <a:pt x="968019" y="451967"/>
                </a:lnTo>
                <a:lnTo>
                  <a:pt x="970457" y="500062"/>
                </a:lnTo>
                <a:lnTo>
                  <a:pt x="970457" y="331724"/>
                </a:lnTo>
                <a:lnTo>
                  <a:pt x="946315" y="274485"/>
                </a:lnTo>
                <a:lnTo>
                  <a:pt x="923912" y="234899"/>
                </a:lnTo>
                <a:lnTo>
                  <a:pt x="898105" y="197650"/>
                </a:lnTo>
                <a:lnTo>
                  <a:pt x="869124" y="162941"/>
                </a:lnTo>
                <a:lnTo>
                  <a:pt x="837184" y="131000"/>
                </a:lnTo>
                <a:lnTo>
                  <a:pt x="802474" y="102019"/>
                </a:lnTo>
                <a:lnTo>
                  <a:pt x="765225" y="76225"/>
                </a:lnTo>
                <a:lnTo>
                  <a:pt x="725639" y="53809"/>
                </a:lnTo>
                <a:lnTo>
                  <a:pt x="683933" y="35001"/>
                </a:lnTo>
                <a:lnTo>
                  <a:pt x="668401" y="29667"/>
                </a:lnTo>
                <a:lnTo>
                  <a:pt x="640308" y="20002"/>
                </a:lnTo>
                <a:lnTo>
                  <a:pt x="594982" y="9042"/>
                </a:lnTo>
                <a:lnTo>
                  <a:pt x="548157" y="2298"/>
                </a:lnTo>
                <a:lnTo>
                  <a:pt x="500062" y="0"/>
                </a:lnTo>
                <a:lnTo>
                  <a:pt x="451967" y="2298"/>
                </a:lnTo>
                <a:lnTo>
                  <a:pt x="405142" y="9042"/>
                </a:lnTo>
                <a:lnTo>
                  <a:pt x="359816" y="20002"/>
                </a:lnTo>
                <a:lnTo>
                  <a:pt x="316191" y="35001"/>
                </a:lnTo>
                <a:lnTo>
                  <a:pt x="274485" y="53809"/>
                </a:lnTo>
                <a:lnTo>
                  <a:pt x="234899" y="76225"/>
                </a:lnTo>
                <a:lnTo>
                  <a:pt x="197650" y="102019"/>
                </a:lnTo>
                <a:lnTo>
                  <a:pt x="162941" y="131000"/>
                </a:lnTo>
                <a:lnTo>
                  <a:pt x="130987" y="162941"/>
                </a:lnTo>
                <a:lnTo>
                  <a:pt x="102019" y="197650"/>
                </a:lnTo>
                <a:lnTo>
                  <a:pt x="76212" y="234899"/>
                </a:lnTo>
                <a:lnTo>
                  <a:pt x="53809" y="274485"/>
                </a:lnTo>
                <a:lnTo>
                  <a:pt x="35001" y="316204"/>
                </a:lnTo>
                <a:lnTo>
                  <a:pt x="20002" y="359829"/>
                </a:lnTo>
                <a:lnTo>
                  <a:pt x="9029" y="405155"/>
                </a:lnTo>
                <a:lnTo>
                  <a:pt x="2286" y="451967"/>
                </a:lnTo>
                <a:lnTo>
                  <a:pt x="0" y="500062"/>
                </a:lnTo>
                <a:lnTo>
                  <a:pt x="2286" y="548093"/>
                </a:lnTo>
                <a:lnTo>
                  <a:pt x="9029" y="594982"/>
                </a:lnTo>
                <a:lnTo>
                  <a:pt x="20002" y="640308"/>
                </a:lnTo>
                <a:lnTo>
                  <a:pt x="35001" y="683933"/>
                </a:lnTo>
                <a:lnTo>
                  <a:pt x="53809" y="725639"/>
                </a:lnTo>
                <a:lnTo>
                  <a:pt x="76212" y="765238"/>
                </a:lnTo>
                <a:lnTo>
                  <a:pt x="102019" y="802487"/>
                </a:lnTo>
                <a:lnTo>
                  <a:pt x="130987" y="837184"/>
                </a:lnTo>
                <a:lnTo>
                  <a:pt x="162941" y="869137"/>
                </a:lnTo>
                <a:lnTo>
                  <a:pt x="197650" y="898118"/>
                </a:lnTo>
                <a:lnTo>
                  <a:pt x="234899" y="923912"/>
                </a:lnTo>
                <a:lnTo>
                  <a:pt x="274485" y="946327"/>
                </a:lnTo>
                <a:lnTo>
                  <a:pt x="316191" y="965136"/>
                </a:lnTo>
                <a:lnTo>
                  <a:pt x="359816" y="980122"/>
                </a:lnTo>
                <a:lnTo>
                  <a:pt x="405142" y="991095"/>
                </a:lnTo>
                <a:lnTo>
                  <a:pt x="451967" y="997839"/>
                </a:lnTo>
                <a:lnTo>
                  <a:pt x="500062" y="1000125"/>
                </a:lnTo>
                <a:lnTo>
                  <a:pt x="548157" y="997839"/>
                </a:lnTo>
                <a:lnTo>
                  <a:pt x="594982" y="991095"/>
                </a:lnTo>
                <a:lnTo>
                  <a:pt x="640308" y="980122"/>
                </a:lnTo>
                <a:lnTo>
                  <a:pt x="668401" y="970470"/>
                </a:lnTo>
                <a:lnTo>
                  <a:pt x="683933" y="965136"/>
                </a:lnTo>
                <a:lnTo>
                  <a:pt x="725639" y="946327"/>
                </a:lnTo>
                <a:lnTo>
                  <a:pt x="765225" y="923912"/>
                </a:lnTo>
                <a:lnTo>
                  <a:pt x="802474" y="898118"/>
                </a:lnTo>
                <a:lnTo>
                  <a:pt x="837184" y="869137"/>
                </a:lnTo>
                <a:lnTo>
                  <a:pt x="869124" y="837184"/>
                </a:lnTo>
                <a:lnTo>
                  <a:pt x="898105" y="802487"/>
                </a:lnTo>
                <a:lnTo>
                  <a:pt x="923912" y="765238"/>
                </a:lnTo>
                <a:lnTo>
                  <a:pt x="946315" y="725639"/>
                </a:lnTo>
                <a:lnTo>
                  <a:pt x="965123" y="683933"/>
                </a:lnTo>
                <a:lnTo>
                  <a:pt x="980122" y="640308"/>
                </a:lnTo>
                <a:lnTo>
                  <a:pt x="991095" y="594982"/>
                </a:lnTo>
                <a:lnTo>
                  <a:pt x="997826" y="548170"/>
                </a:lnTo>
                <a:lnTo>
                  <a:pt x="1000125" y="5000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896173" y="3774299"/>
            <a:ext cx="1000125" cy="1000125"/>
          </a:xfrm>
          <a:custGeom>
            <a:avLst/>
            <a:gdLst/>
            <a:ahLst/>
            <a:cxnLst/>
            <a:rect l="l" t="t" r="r" b="b"/>
            <a:pathLst>
              <a:path w="1000125" h="1000125">
                <a:moveTo>
                  <a:pt x="591388" y="587222"/>
                </a:moveTo>
                <a:lnTo>
                  <a:pt x="479247" y="587222"/>
                </a:lnTo>
                <a:lnTo>
                  <a:pt x="479247" y="584873"/>
                </a:lnTo>
                <a:lnTo>
                  <a:pt x="512292" y="553656"/>
                </a:lnTo>
                <a:lnTo>
                  <a:pt x="527621" y="539470"/>
                </a:lnTo>
                <a:lnTo>
                  <a:pt x="540423" y="526961"/>
                </a:lnTo>
                <a:lnTo>
                  <a:pt x="569887" y="490893"/>
                </a:lnTo>
                <a:lnTo>
                  <a:pt x="583717" y="450570"/>
                </a:lnTo>
                <a:lnTo>
                  <a:pt x="584098" y="441782"/>
                </a:lnTo>
                <a:lnTo>
                  <a:pt x="583476" y="431927"/>
                </a:lnTo>
                <a:lnTo>
                  <a:pt x="581571" y="422617"/>
                </a:lnTo>
                <a:lnTo>
                  <a:pt x="579742" y="417588"/>
                </a:lnTo>
                <a:lnTo>
                  <a:pt x="578396" y="413867"/>
                </a:lnTo>
                <a:lnTo>
                  <a:pt x="545338" y="380898"/>
                </a:lnTo>
                <a:lnTo>
                  <a:pt x="502666" y="372046"/>
                </a:lnTo>
                <a:lnTo>
                  <a:pt x="493737" y="372287"/>
                </a:lnTo>
                <a:lnTo>
                  <a:pt x="455383" y="380212"/>
                </a:lnTo>
                <a:lnTo>
                  <a:pt x="419950" y="401535"/>
                </a:lnTo>
                <a:lnTo>
                  <a:pt x="410819" y="409003"/>
                </a:lnTo>
                <a:lnTo>
                  <a:pt x="440220" y="443865"/>
                </a:lnTo>
                <a:lnTo>
                  <a:pt x="447789" y="437959"/>
                </a:lnTo>
                <a:lnTo>
                  <a:pt x="455218" y="432739"/>
                </a:lnTo>
                <a:lnTo>
                  <a:pt x="491363" y="418020"/>
                </a:lnTo>
                <a:lnTo>
                  <a:pt x="498767" y="417588"/>
                </a:lnTo>
                <a:lnTo>
                  <a:pt x="508393" y="417588"/>
                </a:lnTo>
                <a:lnTo>
                  <a:pt x="515937" y="420179"/>
                </a:lnTo>
                <a:lnTo>
                  <a:pt x="521665" y="425132"/>
                </a:lnTo>
                <a:lnTo>
                  <a:pt x="527380" y="430326"/>
                </a:lnTo>
                <a:lnTo>
                  <a:pt x="530250" y="437883"/>
                </a:lnTo>
                <a:lnTo>
                  <a:pt x="530250" y="455053"/>
                </a:lnTo>
                <a:lnTo>
                  <a:pt x="513600" y="489394"/>
                </a:lnTo>
                <a:lnTo>
                  <a:pt x="476135" y="530237"/>
                </a:lnTo>
                <a:lnTo>
                  <a:pt x="411607" y="595541"/>
                </a:lnTo>
                <a:lnTo>
                  <a:pt x="411607" y="633272"/>
                </a:lnTo>
                <a:lnTo>
                  <a:pt x="591388" y="633272"/>
                </a:lnTo>
                <a:lnTo>
                  <a:pt x="591388" y="587222"/>
                </a:lnTo>
                <a:close/>
              </a:path>
              <a:path w="1000125" h="1000125">
                <a:moveTo>
                  <a:pt x="1000125" y="500062"/>
                </a:moveTo>
                <a:lnTo>
                  <a:pt x="997839" y="452031"/>
                </a:lnTo>
                <a:lnTo>
                  <a:pt x="991095" y="405142"/>
                </a:lnTo>
                <a:lnTo>
                  <a:pt x="980122" y="359816"/>
                </a:lnTo>
                <a:lnTo>
                  <a:pt x="970470" y="331724"/>
                </a:lnTo>
                <a:lnTo>
                  <a:pt x="970470" y="500062"/>
                </a:lnTo>
                <a:lnTo>
                  <a:pt x="968032" y="548093"/>
                </a:lnTo>
                <a:lnTo>
                  <a:pt x="960894" y="594753"/>
                </a:lnTo>
                <a:lnTo>
                  <a:pt x="949286" y="639800"/>
                </a:lnTo>
                <a:lnTo>
                  <a:pt x="933450" y="682993"/>
                </a:lnTo>
                <a:lnTo>
                  <a:pt x="913612" y="724103"/>
                </a:lnTo>
                <a:lnTo>
                  <a:pt x="890028" y="762889"/>
                </a:lnTo>
                <a:lnTo>
                  <a:pt x="862926" y="799109"/>
                </a:lnTo>
                <a:lnTo>
                  <a:pt x="832548" y="832535"/>
                </a:lnTo>
                <a:lnTo>
                  <a:pt x="799122" y="862914"/>
                </a:lnTo>
                <a:lnTo>
                  <a:pt x="762901" y="890016"/>
                </a:lnTo>
                <a:lnTo>
                  <a:pt x="724115" y="913612"/>
                </a:lnTo>
                <a:lnTo>
                  <a:pt x="683006" y="933437"/>
                </a:lnTo>
                <a:lnTo>
                  <a:pt x="639800" y="949274"/>
                </a:lnTo>
                <a:lnTo>
                  <a:pt x="594753" y="960894"/>
                </a:lnTo>
                <a:lnTo>
                  <a:pt x="548093" y="968032"/>
                </a:lnTo>
                <a:lnTo>
                  <a:pt x="500062" y="970457"/>
                </a:lnTo>
                <a:lnTo>
                  <a:pt x="452031" y="968032"/>
                </a:lnTo>
                <a:lnTo>
                  <a:pt x="405384" y="960894"/>
                </a:lnTo>
                <a:lnTo>
                  <a:pt x="360337" y="949274"/>
                </a:lnTo>
                <a:lnTo>
                  <a:pt x="317131" y="933437"/>
                </a:lnTo>
                <a:lnTo>
                  <a:pt x="276021" y="913612"/>
                </a:lnTo>
                <a:lnTo>
                  <a:pt x="237236" y="890016"/>
                </a:lnTo>
                <a:lnTo>
                  <a:pt x="201015" y="862914"/>
                </a:lnTo>
                <a:lnTo>
                  <a:pt x="167589" y="832535"/>
                </a:lnTo>
                <a:lnTo>
                  <a:pt x="137210" y="799109"/>
                </a:lnTo>
                <a:lnTo>
                  <a:pt x="110109" y="762889"/>
                </a:lnTo>
                <a:lnTo>
                  <a:pt x="86525" y="724103"/>
                </a:lnTo>
                <a:lnTo>
                  <a:pt x="66687" y="682993"/>
                </a:lnTo>
                <a:lnTo>
                  <a:pt x="50850" y="639800"/>
                </a:lnTo>
                <a:lnTo>
                  <a:pt x="39243" y="594753"/>
                </a:lnTo>
                <a:lnTo>
                  <a:pt x="32105" y="548157"/>
                </a:lnTo>
                <a:lnTo>
                  <a:pt x="29667" y="500062"/>
                </a:lnTo>
                <a:lnTo>
                  <a:pt x="32092" y="452031"/>
                </a:lnTo>
                <a:lnTo>
                  <a:pt x="39243" y="405371"/>
                </a:lnTo>
                <a:lnTo>
                  <a:pt x="50850" y="360324"/>
                </a:lnTo>
                <a:lnTo>
                  <a:pt x="66687" y="317131"/>
                </a:lnTo>
                <a:lnTo>
                  <a:pt x="86525" y="276009"/>
                </a:lnTo>
                <a:lnTo>
                  <a:pt x="110109" y="237223"/>
                </a:lnTo>
                <a:lnTo>
                  <a:pt x="137210" y="201002"/>
                </a:lnTo>
                <a:lnTo>
                  <a:pt x="167589" y="167589"/>
                </a:lnTo>
                <a:lnTo>
                  <a:pt x="201015" y="137198"/>
                </a:lnTo>
                <a:lnTo>
                  <a:pt x="237236" y="110096"/>
                </a:lnTo>
                <a:lnTo>
                  <a:pt x="276021" y="86512"/>
                </a:lnTo>
                <a:lnTo>
                  <a:pt x="317131" y="66675"/>
                </a:lnTo>
                <a:lnTo>
                  <a:pt x="360337" y="50838"/>
                </a:lnTo>
                <a:lnTo>
                  <a:pt x="405384" y="39230"/>
                </a:lnTo>
                <a:lnTo>
                  <a:pt x="452031" y="32092"/>
                </a:lnTo>
                <a:lnTo>
                  <a:pt x="500062" y="29654"/>
                </a:lnTo>
                <a:lnTo>
                  <a:pt x="548093" y="32092"/>
                </a:lnTo>
                <a:lnTo>
                  <a:pt x="594753" y="39230"/>
                </a:lnTo>
                <a:lnTo>
                  <a:pt x="639800" y="50838"/>
                </a:lnTo>
                <a:lnTo>
                  <a:pt x="683006" y="66675"/>
                </a:lnTo>
                <a:lnTo>
                  <a:pt x="724115" y="86512"/>
                </a:lnTo>
                <a:lnTo>
                  <a:pt x="762901" y="110096"/>
                </a:lnTo>
                <a:lnTo>
                  <a:pt x="799122" y="137198"/>
                </a:lnTo>
                <a:lnTo>
                  <a:pt x="832548" y="167589"/>
                </a:lnTo>
                <a:lnTo>
                  <a:pt x="862926" y="201002"/>
                </a:lnTo>
                <a:lnTo>
                  <a:pt x="890028" y="237223"/>
                </a:lnTo>
                <a:lnTo>
                  <a:pt x="913612" y="276009"/>
                </a:lnTo>
                <a:lnTo>
                  <a:pt x="933450" y="317131"/>
                </a:lnTo>
                <a:lnTo>
                  <a:pt x="949286" y="360324"/>
                </a:lnTo>
                <a:lnTo>
                  <a:pt x="960894" y="405371"/>
                </a:lnTo>
                <a:lnTo>
                  <a:pt x="968032" y="451954"/>
                </a:lnTo>
                <a:lnTo>
                  <a:pt x="970470" y="500062"/>
                </a:lnTo>
                <a:lnTo>
                  <a:pt x="970470" y="331724"/>
                </a:lnTo>
                <a:lnTo>
                  <a:pt x="946327" y="274485"/>
                </a:lnTo>
                <a:lnTo>
                  <a:pt x="923912" y="234899"/>
                </a:lnTo>
                <a:lnTo>
                  <a:pt x="898118" y="197637"/>
                </a:lnTo>
                <a:lnTo>
                  <a:pt x="869137" y="162941"/>
                </a:lnTo>
                <a:lnTo>
                  <a:pt x="837184" y="130987"/>
                </a:lnTo>
                <a:lnTo>
                  <a:pt x="802487" y="102019"/>
                </a:lnTo>
                <a:lnTo>
                  <a:pt x="765225" y="76212"/>
                </a:lnTo>
                <a:lnTo>
                  <a:pt x="725639" y="53809"/>
                </a:lnTo>
                <a:lnTo>
                  <a:pt x="683933" y="35001"/>
                </a:lnTo>
                <a:lnTo>
                  <a:pt x="640308" y="20002"/>
                </a:lnTo>
                <a:lnTo>
                  <a:pt x="594982" y="9029"/>
                </a:lnTo>
                <a:lnTo>
                  <a:pt x="548170" y="2286"/>
                </a:lnTo>
                <a:lnTo>
                  <a:pt x="500062" y="0"/>
                </a:lnTo>
                <a:lnTo>
                  <a:pt x="451967" y="2286"/>
                </a:lnTo>
                <a:lnTo>
                  <a:pt x="405155" y="9029"/>
                </a:lnTo>
                <a:lnTo>
                  <a:pt x="359829" y="20002"/>
                </a:lnTo>
                <a:lnTo>
                  <a:pt x="316204" y="35001"/>
                </a:lnTo>
                <a:lnTo>
                  <a:pt x="274485" y="53809"/>
                </a:lnTo>
                <a:lnTo>
                  <a:pt x="234899" y="76212"/>
                </a:lnTo>
                <a:lnTo>
                  <a:pt x="197650" y="102019"/>
                </a:lnTo>
                <a:lnTo>
                  <a:pt x="162941" y="130987"/>
                </a:lnTo>
                <a:lnTo>
                  <a:pt x="131000" y="162941"/>
                </a:lnTo>
                <a:lnTo>
                  <a:pt x="102019" y="197637"/>
                </a:lnTo>
                <a:lnTo>
                  <a:pt x="76225" y="234899"/>
                </a:lnTo>
                <a:lnTo>
                  <a:pt x="53809" y="274485"/>
                </a:lnTo>
                <a:lnTo>
                  <a:pt x="35001" y="316191"/>
                </a:lnTo>
                <a:lnTo>
                  <a:pt x="20002" y="359816"/>
                </a:lnTo>
                <a:lnTo>
                  <a:pt x="9029" y="405142"/>
                </a:lnTo>
                <a:lnTo>
                  <a:pt x="2298" y="451954"/>
                </a:lnTo>
                <a:lnTo>
                  <a:pt x="0" y="500062"/>
                </a:lnTo>
                <a:lnTo>
                  <a:pt x="2298" y="548093"/>
                </a:lnTo>
                <a:lnTo>
                  <a:pt x="9029" y="594982"/>
                </a:lnTo>
                <a:lnTo>
                  <a:pt x="20002" y="640308"/>
                </a:lnTo>
                <a:lnTo>
                  <a:pt x="35001" y="683933"/>
                </a:lnTo>
                <a:lnTo>
                  <a:pt x="53809" y="725639"/>
                </a:lnTo>
                <a:lnTo>
                  <a:pt x="76225" y="765225"/>
                </a:lnTo>
                <a:lnTo>
                  <a:pt x="102019" y="802474"/>
                </a:lnTo>
                <a:lnTo>
                  <a:pt x="131000" y="837184"/>
                </a:lnTo>
                <a:lnTo>
                  <a:pt x="162941" y="869124"/>
                </a:lnTo>
                <a:lnTo>
                  <a:pt x="197650" y="898105"/>
                </a:lnTo>
                <a:lnTo>
                  <a:pt x="234899" y="923899"/>
                </a:lnTo>
                <a:lnTo>
                  <a:pt x="274485" y="946315"/>
                </a:lnTo>
                <a:lnTo>
                  <a:pt x="316204" y="965123"/>
                </a:lnTo>
                <a:lnTo>
                  <a:pt x="359829" y="980122"/>
                </a:lnTo>
                <a:lnTo>
                  <a:pt x="405155" y="991095"/>
                </a:lnTo>
                <a:lnTo>
                  <a:pt x="451967" y="997826"/>
                </a:lnTo>
                <a:lnTo>
                  <a:pt x="500062" y="1000125"/>
                </a:lnTo>
                <a:lnTo>
                  <a:pt x="548170" y="997826"/>
                </a:lnTo>
                <a:lnTo>
                  <a:pt x="594982" y="991095"/>
                </a:lnTo>
                <a:lnTo>
                  <a:pt x="640308" y="980122"/>
                </a:lnTo>
                <a:lnTo>
                  <a:pt x="668401" y="970457"/>
                </a:lnTo>
                <a:lnTo>
                  <a:pt x="683933" y="965123"/>
                </a:lnTo>
                <a:lnTo>
                  <a:pt x="725639" y="946315"/>
                </a:lnTo>
                <a:lnTo>
                  <a:pt x="765225" y="923899"/>
                </a:lnTo>
                <a:lnTo>
                  <a:pt x="802487" y="898105"/>
                </a:lnTo>
                <a:lnTo>
                  <a:pt x="837184" y="869124"/>
                </a:lnTo>
                <a:lnTo>
                  <a:pt x="869137" y="837184"/>
                </a:lnTo>
                <a:lnTo>
                  <a:pt x="898118" y="802474"/>
                </a:lnTo>
                <a:lnTo>
                  <a:pt x="923912" y="765225"/>
                </a:lnTo>
                <a:lnTo>
                  <a:pt x="946327" y="725639"/>
                </a:lnTo>
                <a:lnTo>
                  <a:pt x="965136" y="683933"/>
                </a:lnTo>
                <a:lnTo>
                  <a:pt x="980122" y="640308"/>
                </a:lnTo>
                <a:lnTo>
                  <a:pt x="991095" y="594982"/>
                </a:lnTo>
                <a:lnTo>
                  <a:pt x="997839" y="548157"/>
                </a:lnTo>
                <a:lnTo>
                  <a:pt x="1000125" y="5000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2775807" y="3621442"/>
            <a:ext cx="1000125" cy="1000125"/>
          </a:xfrm>
          <a:custGeom>
            <a:avLst/>
            <a:gdLst/>
            <a:ahLst/>
            <a:cxnLst/>
            <a:rect l="l" t="t" r="r" b="b"/>
            <a:pathLst>
              <a:path w="1000125" h="1000125">
                <a:moveTo>
                  <a:pt x="591388" y="587222"/>
                </a:moveTo>
                <a:lnTo>
                  <a:pt x="479247" y="587222"/>
                </a:lnTo>
                <a:lnTo>
                  <a:pt x="479247" y="584885"/>
                </a:lnTo>
                <a:lnTo>
                  <a:pt x="512292" y="553656"/>
                </a:lnTo>
                <a:lnTo>
                  <a:pt x="527608" y="539470"/>
                </a:lnTo>
                <a:lnTo>
                  <a:pt x="540423" y="526961"/>
                </a:lnTo>
                <a:lnTo>
                  <a:pt x="569887" y="490893"/>
                </a:lnTo>
                <a:lnTo>
                  <a:pt x="583704" y="450570"/>
                </a:lnTo>
                <a:lnTo>
                  <a:pt x="584098" y="441782"/>
                </a:lnTo>
                <a:lnTo>
                  <a:pt x="583463" y="431927"/>
                </a:lnTo>
                <a:lnTo>
                  <a:pt x="561695" y="391502"/>
                </a:lnTo>
                <a:lnTo>
                  <a:pt x="525360" y="374230"/>
                </a:lnTo>
                <a:lnTo>
                  <a:pt x="502666" y="372059"/>
                </a:lnTo>
                <a:lnTo>
                  <a:pt x="493737" y="372300"/>
                </a:lnTo>
                <a:lnTo>
                  <a:pt x="455371" y="380225"/>
                </a:lnTo>
                <a:lnTo>
                  <a:pt x="419950" y="401548"/>
                </a:lnTo>
                <a:lnTo>
                  <a:pt x="410819" y="409003"/>
                </a:lnTo>
                <a:lnTo>
                  <a:pt x="440220" y="443865"/>
                </a:lnTo>
                <a:lnTo>
                  <a:pt x="447776" y="437959"/>
                </a:lnTo>
                <a:lnTo>
                  <a:pt x="455218" y="432739"/>
                </a:lnTo>
                <a:lnTo>
                  <a:pt x="491350" y="418020"/>
                </a:lnTo>
                <a:lnTo>
                  <a:pt x="498754" y="417588"/>
                </a:lnTo>
                <a:lnTo>
                  <a:pt x="508381" y="417588"/>
                </a:lnTo>
                <a:lnTo>
                  <a:pt x="515937" y="420192"/>
                </a:lnTo>
                <a:lnTo>
                  <a:pt x="521652" y="425132"/>
                </a:lnTo>
                <a:lnTo>
                  <a:pt x="527380" y="430339"/>
                </a:lnTo>
                <a:lnTo>
                  <a:pt x="530237" y="437883"/>
                </a:lnTo>
                <a:lnTo>
                  <a:pt x="530237" y="455053"/>
                </a:lnTo>
                <a:lnTo>
                  <a:pt x="513588" y="489394"/>
                </a:lnTo>
                <a:lnTo>
                  <a:pt x="476123" y="530250"/>
                </a:lnTo>
                <a:lnTo>
                  <a:pt x="411607" y="595553"/>
                </a:lnTo>
                <a:lnTo>
                  <a:pt x="411607" y="633272"/>
                </a:lnTo>
                <a:lnTo>
                  <a:pt x="591388" y="633272"/>
                </a:lnTo>
                <a:lnTo>
                  <a:pt x="591388" y="587222"/>
                </a:lnTo>
                <a:close/>
              </a:path>
              <a:path w="1000125" h="1000125">
                <a:moveTo>
                  <a:pt x="1000125" y="500062"/>
                </a:moveTo>
                <a:lnTo>
                  <a:pt x="997839" y="452031"/>
                </a:lnTo>
                <a:lnTo>
                  <a:pt x="991095" y="405142"/>
                </a:lnTo>
                <a:lnTo>
                  <a:pt x="980122" y="359816"/>
                </a:lnTo>
                <a:lnTo>
                  <a:pt x="970457" y="331711"/>
                </a:lnTo>
                <a:lnTo>
                  <a:pt x="970457" y="500062"/>
                </a:lnTo>
                <a:lnTo>
                  <a:pt x="968032" y="548093"/>
                </a:lnTo>
                <a:lnTo>
                  <a:pt x="960894" y="594753"/>
                </a:lnTo>
                <a:lnTo>
                  <a:pt x="949286" y="639800"/>
                </a:lnTo>
                <a:lnTo>
                  <a:pt x="933437" y="682993"/>
                </a:lnTo>
                <a:lnTo>
                  <a:pt x="913612" y="724103"/>
                </a:lnTo>
                <a:lnTo>
                  <a:pt x="890016" y="762901"/>
                </a:lnTo>
                <a:lnTo>
                  <a:pt x="862914" y="799122"/>
                </a:lnTo>
                <a:lnTo>
                  <a:pt x="832535" y="832535"/>
                </a:lnTo>
                <a:lnTo>
                  <a:pt x="799109" y="862926"/>
                </a:lnTo>
                <a:lnTo>
                  <a:pt x="762889" y="890028"/>
                </a:lnTo>
                <a:lnTo>
                  <a:pt x="724103" y="913612"/>
                </a:lnTo>
                <a:lnTo>
                  <a:pt x="682993" y="933450"/>
                </a:lnTo>
                <a:lnTo>
                  <a:pt x="639800" y="949286"/>
                </a:lnTo>
                <a:lnTo>
                  <a:pt x="594753" y="960894"/>
                </a:lnTo>
                <a:lnTo>
                  <a:pt x="548093" y="968032"/>
                </a:lnTo>
                <a:lnTo>
                  <a:pt x="500062" y="970470"/>
                </a:lnTo>
                <a:lnTo>
                  <a:pt x="452031" y="968032"/>
                </a:lnTo>
                <a:lnTo>
                  <a:pt x="405371" y="960894"/>
                </a:lnTo>
                <a:lnTo>
                  <a:pt x="360324" y="949286"/>
                </a:lnTo>
                <a:lnTo>
                  <a:pt x="317131" y="933450"/>
                </a:lnTo>
                <a:lnTo>
                  <a:pt x="276021" y="913612"/>
                </a:lnTo>
                <a:lnTo>
                  <a:pt x="237236" y="890028"/>
                </a:lnTo>
                <a:lnTo>
                  <a:pt x="201002" y="862926"/>
                </a:lnTo>
                <a:lnTo>
                  <a:pt x="167589" y="832535"/>
                </a:lnTo>
                <a:lnTo>
                  <a:pt x="137210" y="799122"/>
                </a:lnTo>
                <a:lnTo>
                  <a:pt x="110096" y="762901"/>
                </a:lnTo>
                <a:lnTo>
                  <a:pt x="86512" y="724115"/>
                </a:lnTo>
                <a:lnTo>
                  <a:pt x="66687" y="682993"/>
                </a:lnTo>
                <a:lnTo>
                  <a:pt x="50838" y="639800"/>
                </a:lnTo>
                <a:lnTo>
                  <a:pt x="39230" y="594753"/>
                </a:lnTo>
                <a:lnTo>
                  <a:pt x="32105" y="548157"/>
                </a:lnTo>
                <a:lnTo>
                  <a:pt x="29654" y="500062"/>
                </a:lnTo>
                <a:lnTo>
                  <a:pt x="32092" y="452031"/>
                </a:lnTo>
                <a:lnTo>
                  <a:pt x="39230" y="405371"/>
                </a:lnTo>
                <a:lnTo>
                  <a:pt x="50838" y="360324"/>
                </a:lnTo>
                <a:lnTo>
                  <a:pt x="66687" y="317131"/>
                </a:lnTo>
                <a:lnTo>
                  <a:pt x="86512" y="276021"/>
                </a:lnTo>
                <a:lnTo>
                  <a:pt x="110096" y="237236"/>
                </a:lnTo>
                <a:lnTo>
                  <a:pt x="137210" y="201015"/>
                </a:lnTo>
                <a:lnTo>
                  <a:pt x="167589" y="167589"/>
                </a:lnTo>
                <a:lnTo>
                  <a:pt x="201002" y="137210"/>
                </a:lnTo>
                <a:lnTo>
                  <a:pt x="237236" y="110109"/>
                </a:lnTo>
                <a:lnTo>
                  <a:pt x="276021" y="86512"/>
                </a:lnTo>
                <a:lnTo>
                  <a:pt x="317131" y="66687"/>
                </a:lnTo>
                <a:lnTo>
                  <a:pt x="360324" y="50850"/>
                </a:lnTo>
                <a:lnTo>
                  <a:pt x="405371" y="39230"/>
                </a:lnTo>
                <a:lnTo>
                  <a:pt x="452031" y="32092"/>
                </a:lnTo>
                <a:lnTo>
                  <a:pt x="500062" y="29667"/>
                </a:lnTo>
                <a:lnTo>
                  <a:pt x="548093" y="32092"/>
                </a:lnTo>
                <a:lnTo>
                  <a:pt x="594753" y="39230"/>
                </a:lnTo>
                <a:lnTo>
                  <a:pt x="639800" y="50850"/>
                </a:lnTo>
                <a:lnTo>
                  <a:pt x="682993" y="66687"/>
                </a:lnTo>
                <a:lnTo>
                  <a:pt x="724103" y="86512"/>
                </a:lnTo>
                <a:lnTo>
                  <a:pt x="762889" y="110109"/>
                </a:lnTo>
                <a:lnTo>
                  <a:pt x="799109" y="137210"/>
                </a:lnTo>
                <a:lnTo>
                  <a:pt x="832535" y="167589"/>
                </a:lnTo>
                <a:lnTo>
                  <a:pt x="862914" y="201015"/>
                </a:lnTo>
                <a:lnTo>
                  <a:pt x="890016" y="237236"/>
                </a:lnTo>
                <a:lnTo>
                  <a:pt x="913612" y="276021"/>
                </a:lnTo>
                <a:lnTo>
                  <a:pt x="933437" y="317131"/>
                </a:lnTo>
                <a:lnTo>
                  <a:pt x="949286" y="360324"/>
                </a:lnTo>
                <a:lnTo>
                  <a:pt x="960894" y="405371"/>
                </a:lnTo>
                <a:lnTo>
                  <a:pt x="968019" y="451967"/>
                </a:lnTo>
                <a:lnTo>
                  <a:pt x="970457" y="500062"/>
                </a:lnTo>
                <a:lnTo>
                  <a:pt x="970457" y="331711"/>
                </a:lnTo>
                <a:lnTo>
                  <a:pt x="946315" y="274485"/>
                </a:lnTo>
                <a:lnTo>
                  <a:pt x="923912" y="234899"/>
                </a:lnTo>
                <a:lnTo>
                  <a:pt x="898105" y="197650"/>
                </a:lnTo>
                <a:lnTo>
                  <a:pt x="869124" y="162941"/>
                </a:lnTo>
                <a:lnTo>
                  <a:pt x="837184" y="131000"/>
                </a:lnTo>
                <a:lnTo>
                  <a:pt x="802474" y="102019"/>
                </a:lnTo>
                <a:lnTo>
                  <a:pt x="765225" y="76212"/>
                </a:lnTo>
                <a:lnTo>
                  <a:pt x="725639" y="53809"/>
                </a:lnTo>
                <a:lnTo>
                  <a:pt x="683933" y="35001"/>
                </a:lnTo>
                <a:lnTo>
                  <a:pt x="668401" y="29667"/>
                </a:lnTo>
                <a:lnTo>
                  <a:pt x="640308" y="20002"/>
                </a:lnTo>
                <a:lnTo>
                  <a:pt x="594982" y="9029"/>
                </a:lnTo>
                <a:lnTo>
                  <a:pt x="548157" y="2298"/>
                </a:lnTo>
                <a:lnTo>
                  <a:pt x="500062" y="0"/>
                </a:lnTo>
                <a:lnTo>
                  <a:pt x="451967" y="2298"/>
                </a:lnTo>
                <a:lnTo>
                  <a:pt x="405142" y="9029"/>
                </a:lnTo>
                <a:lnTo>
                  <a:pt x="359816" y="20002"/>
                </a:lnTo>
                <a:lnTo>
                  <a:pt x="316191" y="35001"/>
                </a:lnTo>
                <a:lnTo>
                  <a:pt x="274485" y="53809"/>
                </a:lnTo>
                <a:lnTo>
                  <a:pt x="234899" y="76212"/>
                </a:lnTo>
                <a:lnTo>
                  <a:pt x="197650" y="102019"/>
                </a:lnTo>
                <a:lnTo>
                  <a:pt x="162941" y="131000"/>
                </a:lnTo>
                <a:lnTo>
                  <a:pt x="130987" y="162941"/>
                </a:lnTo>
                <a:lnTo>
                  <a:pt x="102019" y="197650"/>
                </a:lnTo>
                <a:lnTo>
                  <a:pt x="76212" y="234899"/>
                </a:lnTo>
                <a:lnTo>
                  <a:pt x="53809" y="274485"/>
                </a:lnTo>
                <a:lnTo>
                  <a:pt x="35001" y="316191"/>
                </a:lnTo>
                <a:lnTo>
                  <a:pt x="20002" y="359816"/>
                </a:lnTo>
                <a:lnTo>
                  <a:pt x="9029" y="405142"/>
                </a:lnTo>
                <a:lnTo>
                  <a:pt x="2286" y="451967"/>
                </a:lnTo>
                <a:lnTo>
                  <a:pt x="0" y="500062"/>
                </a:lnTo>
                <a:lnTo>
                  <a:pt x="2286" y="548093"/>
                </a:lnTo>
                <a:lnTo>
                  <a:pt x="9029" y="594982"/>
                </a:lnTo>
                <a:lnTo>
                  <a:pt x="20002" y="640308"/>
                </a:lnTo>
                <a:lnTo>
                  <a:pt x="35001" y="683933"/>
                </a:lnTo>
                <a:lnTo>
                  <a:pt x="53809" y="725639"/>
                </a:lnTo>
                <a:lnTo>
                  <a:pt x="76212" y="765225"/>
                </a:lnTo>
                <a:lnTo>
                  <a:pt x="102019" y="802474"/>
                </a:lnTo>
                <a:lnTo>
                  <a:pt x="130987" y="837184"/>
                </a:lnTo>
                <a:lnTo>
                  <a:pt x="162941" y="869137"/>
                </a:lnTo>
                <a:lnTo>
                  <a:pt x="197650" y="898105"/>
                </a:lnTo>
                <a:lnTo>
                  <a:pt x="234899" y="923912"/>
                </a:lnTo>
                <a:lnTo>
                  <a:pt x="274485" y="946315"/>
                </a:lnTo>
                <a:lnTo>
                  <a:pt x="316191" y="965123"/>
                </a:lnTo>
                <a:lnTo>
                  <a:pt x="359816" y="980122"/>
                </a:lnTo>
                <a:lnTo>
                  <a:pt x="405142" y="991095"/>
                </a:lnTo>
                <a:lnTo>
                  <a:pt x="451967" y="997839"/>
                </a:lnTo>
                <a:lnTo>
                  <a:pt x="500062" y="1000125"/>
                </a:lnTo>
                <a:lnTo>
                  <a:pt x="548157" y="997839"/>
                </a:lnTo>
                <a:lnTo>
                  <a:pt x="594982" y="991095"/>
                </a:lnTo>
                <a:lnTo>
                  <a:pt x="640308" y="980122"/>
                </a:lnTo>
                <a:lnTo>
                  <a:pt x="683933" y="965123"/>
                </a:lnTo>
                <a:lnTo>
                  <a:pt x="725639" y="946315"/>
                </a:lnTo>
                <a:lnTo>
                  <a:pt x="765225" y="923912"/>
                </a:lnTo>
                <a:lnTo>
                  <a:pt x="802474" y="898105"/>
                </a:lnTo>
                <a:lnTo>
                  <a:pt x="837184" y="869137"/>
                </a:lnTo>
                <a:lnTo>
                  <a:pt x="869124" y="837184"/>
                </a:lnTo>
                <a:lnTo>
                  <a:pt x="898105" y="802474"/>
                </a:lnTo>
                <a:lnTo>
                  <a:pt x="923912" y="765225"/>
                </a:lnTo>
                <a:lnTo>
                  <a:pt x="946315" y="725639"/>
                </a:lnTo>
                <a:lnTo>
                  <a:pt x="965123" y="683933"/>
                </a:lnTo>
                <a:lnTo>
                  <a:pt x="980122" y="640308"/>
                </a:lnTo>
                <a:lnTo>
                  <a:pt x="991095" y="594982"/>
                </a:lnTo>
                <a:lnTo>
                  <a:pt x="997826" y="548157"/>
                </a:lnTo>
                <a:lnTo>
                  <a:pt x="1000125" y="5000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2936439" y="2508345"/>
            <a:ext cx="1381125" cy="1224915"/>
          </a:xfrm>
          <a:custGeom>
            <a:avLst/>
            <a:gdLst/>
            <a:ahLst/>
            <a:cxnLst/>
            <a:rect l="l" t="t" r="r" b="b"/>
            <a:pathLst>
              <a:path w="1381125" h="1224914">
                <a:moveTo>
                  <a:pt x="0" y="1224469"/>
                </a:moveTo>
                <a:lnTo>
                  <a:pt x="1380948" y="0"/>
                </a:lnTo>
              </a:path>
            </a:pathLst>
          </a:custGeom>
          <a:ln w="4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2927549" y="3624186"/>
            <a:ext cx="118745" cy="116839"/>
          </a:xfrm>
          <a:custGeom>
            <a:avLst/>
            <a:gdLst/>
            <a:ahLst/>
            <a:cxnLst/>
            <a:rect l="l" t="t" r="r" b="b"/>
            <a:pathLst>
              <a:path w="118744" h="116839">
                <a:moveTo>
                  <a:pt x="23723" y="0"/>
                </a:moveTo>
                <a:lnTo>
                  <a:pt x="0" y="116511"/>
                </a:lnTo>
                <a:lnTo>
                  <a:pt x="118513" y="106902"/>
                </a:lnTo>
              </a:path>
            </a:pathLst>
          </a:custGeom>
          <a:ln w="47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1069027" y="2493043"/>
            <a:ext cx="1664335" cy="1089025"/>
          </a:xfrm>
          <a:custGeom>
            <a:avLst/>
            <a:gdLst/>
            <a:ahLst/>
            <a:cxnLst/>
            <a:rect l="l" t="t" r="r" b="b"/>
            <a:pathLst>
              <a:path w="1664334" h="1089025">
                <a:moveTo>
                  <a:pt x="1663800" y="1088900"/>
                </a:moveTo>
                <a:lnTo>
                  <a:pt x="0" y="0"/>
                </a:lnTo>
              </a:path>
            </a:pathLst>
          </a:custGeom>
          <a:ln w="4761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2624007" y="3476552"/>
            <a:ext cx="119380" cy="120014"/>
          </a:xfrm>
          <a:custGeom>
            <a:avLst/>
            <a:gdLst/>
            <a:ahLst/>
            <a:cxnLst/>
            <a:rect l="l" t="t" r="r" b="b"/>
            <a:pathLst>
              <a:path w="119379" h="120014">
                <a:moveTo>
                  <a:pt x="0" y="119548"/>
                </a:moveTo>
                <a:lnTo>
                  <a:pt x="118778" y="111907"/>
                </a:lnTo>
                <a:lnTo>
                  <a:pt x="78240" y="0"/>
                </a:lnTo>
              </a:path>
            </a:pathLst>
          </a:custGeom>
          <a:ln w="476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0" y="9600800"/>
            <a:ext cx="1129030" cy="142875"/>
          </a:xfrm>
          <a:custGeom>
            <a:avLst/>
            <a:gdLst/>
            <a:ahLst/>
            <a:cxnLst/>
            <a:rect l="l" t="t" r="r" b="b"/>
            <a:pathLst>
              <a:path w="1129030" h="142875">
                <a:moveTo>
                  <a:pt x="1128480" y="0"/>
                </a:moveTo>
                <a:lnTo>
                  <a:pt x="1128480" y="142874"/>
                </a:lnTo>
                <a:lnTo>
                  <a:pt x="0" y="142874"/>
                </a:lnTo>
                <a:lnTo>
                  <a:pt x="0" y="0"/>
                </a:lnTo>
                <a:lnTo>
                  <a:pt x="1128480" y="0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17260044" y="0"/>
            <a:ext cx="142875" cy="1297305"/>
          </a:xfrm>
          <a:custGeom>
            <a:avLst/>
            <a:gdLst/>
            <a:ahLst/>
            <a:cxnLst/>
            <a:rect l="l" t="t" r="r" b="b"/>
            <a:pathLst>
              <a:path w="142875" h="1297305">
                <a:moveTo>
                  <a:pt x="142874" y="1297030"/>
                </a:moveTo>
                <a:lnTo>
                  <a:pt x="0" y="1297030"/>
                </a:lnTo>
                <a:lnTo>
                  <a:pt x="0" y="0"/>
                </a:lnTo>
                <a:lnTo>
                  <a:pt x="142874" y="0"/>
                </a:lnTo>
                <a:lnTo>
                  <a:pt x="142874" y="1297030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1605846" y="8057866"/>
            <a:ext cx="6362700" cy="1685925"/>
          </a:xfrm>
          <a:custGeom>
            <a:avLst/>
            <a:gdLst/>
            <a:ahLst/>
            <a:cxnLst/>
            <a:rect l="l" t="t" r="r" b="b"/>
            <a:pathLst>
              <a:path w="6362700" h="1685925">
                <a:moveTo>
                  <a:pt x="6362336" y="1685925"/>
                </a:moveTo>
                <a:lnTo>
                  <a:pt x="0" y="1685925"/>
                </a:lnTo>
                <a:lnTo>
                  <a:pt x="0" y="0"/>
                </a:lnTo>
                <a:lnTo>
                  <a:pt x="6362336" y="0"/>
                </a:lnTo>
                <a:lnTo>
                  <a:pt x="6362336" y="1685925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1769485" y="8238617"/>
            <a:ext cx="6076950" cy="1362075"/>
          </a:xfrm>
          <a:custGeom>
            <a:avLst/>
            <a:gdLst/>
            <a:ahLst/>
            <a:cxnLst/>
            <a:rect l="l" t="t" r="r" b="b"/>
            <a:pathLst>
              <a:path w="6076950" h="1362075">
                <a:moveTo>
                  <a:pt x="6076457" y="1362074"/>
                </a:moveTo>
                <a:lnTo>
                  <a:pt x="0" y="1362074"/>
                </a:lnTo>
                <a:lnTo>
                  <a:pt x="0" y="0"/>
                </a:lnTo>
                <a:lnTo>
                  <a:pt x="6076457" y="0"/>
                </a:lnTo>
                <a:lnTo>
                  <a:pt x="6076457" y="1362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2739143" y="8820811"/>
            <a:ext cx="168275" cy="28575"/>
          </a:xfrm>
          <a:custGeom>
            <a:avLst/>
            <a:gdLst/>
            <a:ahLst/>
            <a:cxnLst/>
            <a:rect l="l" t="t" r="r" b="b"/>
            <a:pathLst>
              <a:path w="168275" h="28575">
                <a:moveTo>
                  <a:pt x="167831" y="28574"/>
                </a:moveTo>
                <a:lnTo>
                  <a:pt x="0" y="28574"/>
                </a:lnTo>
                <a:lnTo>
                  <a:pt x="0" y="0"/>
                </a:lnTo>
                <a:lnTo>
                  <a:pt x="167831" y="0"/>
                </a:lnTo>
                <a:lnTo>
                  <a:pt x="167831" y="28574"/>
                </a:lnTo>
                <a:close/>
              </a:path>
            </a:pathLst>
          </a:custGeom>
          <a:solidFill>
            <a:srgbClr val="2E3C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E8ECF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E8ECF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E8ECF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3C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6539" y="368670"/>
            <a:ext cx="1477492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E8ECF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12700" marR="5080" indent="1191895">
              <a:lnSpc>
                <a:spcPts val="9600"/>
              </a:lnSpc>
              <a:spcBef>
                <a:spcPts val="560"/>
              </a:spcBef>
            </a:pPr>
            <a:r>
              <a:rPr dirty="0" spc="-1050"/>
              <a:t>Т</a:t>
            </a:r>
            <a:r>
              <a:rPr dirty="0" spc="-484"/>
              <a:t>Е</a:t>
            </a:r>
            <a:r>
              <a:rPr dirty="0" spc="-425"/>
              <a:t>Х</a:t>
            </a:r>
            <a:r>
              <a:rPr dirty="0" spc="-215"/>
              <a:t>Н</a:t>
            </a:r>
            <a:r>
              <a:rPr dirty="0" spc="-370"/>
              <a:t>И</a:t>
            </a:r>
            <a:r>
              <a:rPr dirty="0" spc="-220"/>
              <a:t>Ч</a:t>
            </a:r>
            <a:r>
              <a:rPr dirty="0" spc="-484"/>
              <a:t>Е</a:t>
            </a:r>
            <a:r>
              <a:rPr dirty="0" spc="-425"/>
              <a:t>С</a:t>
            </a:r>
            <a:r>
              <a:rPr dirty="0" spc="-295"/>
              <a:t>К</a:t>
            </a:r>
            <a:r>
              <a:rPr dirty="0" spc="-190"/>
              <a:t>О</a:t>
            </a:r>
            <a:r>
              <a:rPr dirty="0" spc="-400"/>
              <a:t>Е</a:t>
            </a:r>
            <a:r>
              <a:rPr dirty="0" spc="-645"/>
              <a:t> </a:t>
            </a:r>
            <a:r>
              <a:rPr dirty="0" spc="-265"/>
              <a:t>З</a:t>
            </a:r>
            <a:r>
              <a:rPr dirty="0" spc="-509"/>
              <a:t>А</a:t>
            </a:r>
            <a:r>
              <a:rPr dirty="0" spc="-940"/>
              <a:t>Д</a:t>
            </a:r>
            <a:r>
              <a:rPr dirty="0" spc="-509"/>
              <a:t>А</a:t>
            </a:r>
            <a:r>
              <a:rPr dirty="0" spc="-215"/>
              <a:t>Н</a:t>
            </a:r>
            <a:r>
              <a:rPr dirty="0" spc="-370"/>
              <a:t>И</a:t>
            </a:r>
            <a:r>
              <a:rPr dirty="0" spc="-275"/>
              <a:t>Е  </a:t>
            </a:r>
            <a:r>
              <a:rPr dirty="0" spc="-70"/>
              <a:t>П</a:t>
            </a:r>
            <a:r>
              <a:rPr dirty="0" spc="-105"/>
              <a:t>О</a:t>
            </a:r>
            <a:r>
              <a:rPr dirty="0" spc="-645"/>
              <a:t> </a:t>
            </a:r>
            <a:r>
              <a:rPr dirty="0" spc="-425"/>
              <a:t>С</a:t>
            </a:r>
            <a:r>
              <a:rPr dirty="0" spc="-635"/>
              <a:t>Ъ</a:t>
            </a:r>
            <a:r>
              <a:rPr dirty="0" spc="-484"/>
              <a:t>Е</a:t>
            </a:r>
            <a:r>
              <a:rPr dirty="0" spc="-35"/>
              <a:t>М</a:t>
            </a:r>
            <a:r>
              <a:rPr dirty="0" spc="-295"/>
              <a:t>К</a:t>
            </a:r>
            <a:r>
              <a:rPr dirty="0" spc="-400"/>
              <a:t>Е</a:t>
            </a:r>
            <a:r>
              <a:rPr dirty="0" spc="-645"/>
              <a:t> </a:t>
            </a:r>
            <a:r>
              <a:rPr dirty="0" spc="-215"/>
              <a:t>Н</a:t>
            </a:r>
            <a:r>
              <a:rPr dirty="0" spc="-484"/>
              <a:t>Е</a:t>
            </a:r>
            <a:r>
              <a:rPr dirty="0" spc="-940"/>
              <a:t>Д</a:t>
            </a:r>
            <a:r>
              <a:rPr dirty="0" spc="60"/>
              <a:t>В</a:t>
            </a:r>
            <a:r>
              <a:rPr dirty="0" spc="-370"/>
              <a:t>И</a:t>
            </a:r>
            <a:r>
              <a:rPr dirty="0" spc="-484"/>
              <a:t>Ж</a:t>
            </a:r>
            <a:r>
              <a:rPr dirty="0" spc="-370"/>
              <a:t>И</a:t>
            </a:r>
            <a:r>
              <a:rPr dirty="0" spc="-35"/>
              <a:t>М</a:t>
            </a:r>
            <a:r>
              <a:rPr dirty="0" spc="-190"/>
              <a:t>О</a:t>
            </a:r>
            <a:r>
              <a:rPr dirty="0" spc="-425"/>
              <a:t>С</a:t>
            </a:r>
            <a:r>
              <a:rPr dirty="0" spc="-1050"/>
              <a:t>Т</a:t>
            </a:r>
            <a:r>
              <a:rPr dirty="0" spc="-285"/>
              <a:t>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33140" y="6522205"/>
            <a:ext cx="4421505" cy="44195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678430" algn="l"/>
              </a:tabLst>
            </a:pPr>
            <a:r>
              <a:rPr dirty="0" sz="2700" spc="155">
                <a:solidFill>
                  <a:srgbClr val="FFECE1"/>
                </a:solidFill>
                <a:latin typeface="Microsoft Sans Serif"/>
                <a:cs typeface="Microsoft Sans Serif"/>
              </a:rPr>
              <a:t>П</a:t>
            </a:r>
            <a:r>
              <a:rPr dirty="0" sz="2700" spc="600">
                <a:solidFill>
                  <a:srgbClr val="FFECE1"/>
                </a:solidFill>
                <a:latin typeface="Microsoft Sans Serif"/>
                <a:cs typeface="Microsoft Sans Serif"/>
              </a:rPr>
              <a:t>р</a:t>
            </a:r>
            <a:r>
              <a:rPr dirty="0" sz="2700" spc="509">
                <a:solidFill>
                  <a:srgbClr val="FFECE1"/>
                </a:solidFill>
                <a:latin typeface="Microsoft Sans Serif"/>
                <a:cs typeface="Microsoft Sans Serif"/>
              </a:rPr>
              <a:t>е</a:t>
            </a:r>
            <a:r>
              <a:rPr dirty="0" sz="2700" spc="125">
                <a:solidFill>
                  <a:srgbClr val="FFECE1"/>
                </a:solidFill>
                <a:latin typeface="Microsoft Sans Serif"/>
                <a:cs typeface="Microsoft Sans Serif"/>
              </a:rPr>
              <a:t>з</a:t>
            </a:r>
            <a:r>
              <a:rPr dirty="0" sz="2700" spc="509">
                <a:solidFill>
                  <a:srgbClr val="FFECE1"/>
                </a:solidFill>
                <a:latin typeface="Microsoft Sans Serif"/>
                <a:cs typeface="Microsoft Sans Serif"/>
              </a:rPr>
              <a:t>е</a:t>
            </a:r>
            <a:r>
              <a:rPr dirty="0" sz="2700" spc="215">
                <a:solidFill>
                  <a:srgbClr val="FFECE1"/>
                </a:solidFill>
                <a:latin typeface="Microsoft Sans Serif"/>
                <a:cs typeface="Microsoft Sans Serif"/>
              </a:rPr>
              <a:t>н</a:t>
            </a:r>
            <a:r>
              <a:rPr dirty="0" sz="2700" spc="-30">
                <a:solidFill>
                  <a:srgbClr val="FFECE1"/>
                </a:solidFill>
                <a:latin typeface="Microsoft Sans Serif"/>
                <a:cs typeface="Microsoft Sans Serif"/>
              </a:rPr>
              <a:t>т</a:t>
            </a:r>
            <a:r>
              <a:rPr dirty="0" sz="2700" spc="605">
                <a:solidFill>
                  <a:srgbClr val="FFECE1"/>
                </a:solidFill>
                <a:latin typeface="Microsoft Sans Serif"/>
                <a:cs typeface="Microsoft Sans Serif"/>
              </a:rPr>
              <a:t>а</a:t>
            </a:r>
            <a:r>
              <a:rPr dirty="0" sz="2700" spc="210">
                <a:solidFill>
                  <a:srgbClr val="FFECE1"/>
                </a:solidFill>
                <a:latin typeface="Microsoft Sans Serif"/>
                <a:cs typeface="Microsoft Sans Serif"/>
              </a:rPr>
              <a:t>ц</a:t>
            </a:r>
            <a:r>
              <a:rPr dirty="0" sz="2700" spc="385">
                <a:solidFill>
                  <a:srgbClr val="FFECE1"/>
                </a:solidFill>
                <a:latin typeface="Microsoft Sans Serif"/>
                <a:cs typeface="Microsoft Sans Serif"/>
              </a:rPr>
              <a:t>и</a:t>
            </a:r>
            <a:r>
              <a:rPr dirty="0" sz="2700" spc="-60">
                <a:solidFill>
                  <a:srgbClr val="FFECE1"/>
                </a:solidFill>
                <a:latin typeface="Microsoft Sans Serif"/>
                <a:cs typeface="Microsoft Sans Serif"/>
              </a:rPr>
              <a:t>я</a:t>
            </a:r>
            <a:r>
              <a:rPr dirty="0" sz="2700">
                <a:solidFill>
                  <a:srgbClr val="FFECE1"/>
                </a:solidFill>
                <a:latin typeface="Microsoft Sans Serif"/>
                <a:cs typeface="Microsoft Sans Serif"/>
              </a:rPr>
              <a:t>	</a:t>
            </a:r>
            <a:r>
              <a:rPr dirty="0" sz="2700" spc="-150">
                <a:solidFill>
                  <a:srgbClr val="FFECE1"/>
                </a:solidFill>
                <a:latin typeface="Microsoft Sans Serif"/>
                <a:cs typeface="Microsoft Sans Serif"/>
              </a:rPr>
              <a:t>Т</a:t>
            </a:r>
            <a:r>
              <a:rPr dirty="0" sz="2700" spc="535">
                <a:solidFill>
                  <a:srgbClr val="FFECE1"/>
                </a:solidFill>
                <a:latin typeface="Microsoft Sans Serif"/>
                <a:cs typeface="Microsoft Sans Serif"/>
              </a:rPr>
              <a:t>Э</a:t>
            </a:r>
            <a:r>
              <a:rPr dirty="0" sz="2700" spc="45">
                <a:solidFill>
                  <a:srgbClr val="FFECE1"/>
                </a:solidFill>
                <a:latin typeface="Microsoft Sans Serif"/>
                <a:cs typeface="Microsoft Sans Serif"/>
              </a:rPr>
              <a:t>К</a:t>
            </a:r>
            <a:r>
              <a:rPr dirty="0" sz="2700" spc="225">
                <a:solidFill>
                  <a:srgbClr val="FFECE1"/>
                </a:solidFill>
                <a:latin typeface="Microsoft Sans Serif"/>
                <a:cs typeface="Microsoft Sans Serif"/>
              </a:rPr>
              <a:t>-</a:t>
            </a:r>
            <a:r>
              <a:rPr dirty="0" sz="2700" spc="-150">
                <a:solidFill>
                  <a:srgbClr val="FFECE1"/>
                </a:solidFill>
                <a:latin typeface="Microsoft Sans Serif"/>
                <a:cs typeface="Microsoft Sans Serif"/>
              </a:rPr>
              <a:t>Т</a:t>
            </a:r>
            <a:r>
              <a:rPr dirty="0" sz="2700" spc="525">
                <a:solidFill>
                  <a:srgbClr val="FFECE1"/>
                </a:solidFill>
                <a:latin typeface="Microsoft Sans Serif"/>
                <a:cs typeface="Microsoft Sans Serif"/>
              </a:rPr>
              <a:t>о</a:t>
            </a:r>
            <a:r>
              <a:rPr dirty="0" sz="2700" spc="600">
                <a:solidFill>
                  <a:srgbClr val="FFECE1"/>
                </a:solidFill>
                <a:latin typeface="Microsoft Sans Serif"/>
                <a:cs typeface="Microsoft Sans Serif"/>
              </a:rPr>
              <a:t>р</a:t>
            </a:r>
            <a:r>
              <a:rPr dirty="0" sz="2700" spc="-5">
                <a:solidFill>
                  <a:srgbClr val="FFECE1"/>
                </a:solidFill>
                <a:latin typeface="Microsoft Sans Serif"/>
                <a:cs typeface="Microsoft Sans Serif"/>
              </a:rPr>
              <a:t>г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6539" y="368670"/>
            <a:ext cx="11175365" cy="17113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44600"/>
              </a:lnSpc>
              <a:spcBef>
                <a:spcPts val="90"/>
              </a:spcBef>
            </a:pPr>
            <a:r>
              <a:rPr dirty="0" spc="280"/>
              <a:t>Сперва </a:t>
            </a:r>
            <a:r>
              <a:rPr dirty="0" spc="204"/>
              <a:t>нужно </a:t>
            </a:r>
            <a:r>
              <a:rPr dirty="0" spc="215"/>
              <a:t>определиться, </a:t>
            </a:r>
            <a:r>
              <a:rPr dirty="0" spc="245"/>
              <a:t>где </a:t>
            </a:r>
            <a:r>
              <a:rPr dirty="0" spc="185"/>
              <a:t>будут </a:t>
            </a:r>
            <a:r>
              <a:rPr dirty="0" spc="225"/>
              <a:t>размещаться </a:t>
            </a:r>
            <a:r>
              <a:rPr dirty="0" spc="229"/>
              <a:t> </a:t>
            </a:r>
            <a:r>
              <a:rPr dirty="0" spc="190"/>
              <a:t>фотографии </a:t>
            </a:r>
            <a:r>
              <a:rPr dirty="0" spc="434"/>
              <a:t>с </a:t>
            </a:r>
            <a:r>
              <a:rPr dirty="0" spc="330"/>
              <a:t>продажей </a:t>
            </a:r>
            <a:r>
              <a:rPr dirty="0" spc="210"/>
              <a:t>недвижимости: </a:t>
            </a:r>
            <a:r>
              <a:rPr dirty="0" spc="240"/>
              <a:t>на </a:t>
            </a:r>
            <a:r>
              <a:rPr dirty="0" spc="260"/>
              <a:t>площадке </a:t>
            </a:r>
            <a:r>
              <a:rPr dirty="0" spc="210"/>
              <a:t>по </a:t>
            </a:r>
            <a:r>
              <a:rPr dirty="0" spc="215"/>
              <a:t> </a:t>
            </a:r>
            <a:r>
              <a:rPr dirty="0" spc="310"/>
              <a:t>продаже,</a:t>
            </a:r>
            <a:r>
              <a:rPr dirty="0" spc="220"/>
              <a:t> </a:t>
            </a:r>
            <a:r>
              <a:rPr dirty="0" spc="-105"/>
              <a:t>в</a:t>
            </a:r>
            <a:r>
              <a:rPr dirty="0" spc="225"/>
              <a:t> </a:t>
            </a:r>
            <a:r>
              <a:rPr dirty="0" spc="180"/>
              <a:t>газетах</a:t>
            </a:r>
            <a:r>
              <a:rPr dirty="0" spc="220"/>
              <a:t> </a:t>
            </a:r>
            <a:r>
              <a:rPr dirty="0" spc="185"/>
              <a:t>и</a:t>
            </a:r>
            <a:r>
              <a:rPr dirty="0" spc="225"/>
              <a:t> </a:t>
            </a:r>
            <a:r>
              <a:rPr dirty="0" spc="150"/>
              <a:t>Интернете,</a:t>
            </a:r>
            <a:r>
              <a:rPr dirty="0" spc="225"/>
              <a:t> </a:t>
            </a:r>
            <a:r>
              <a:rPr dirty="0" spc="-105"/>
              <a:t>в</a:t>
            </a:r>
            <a:r>
              <a:rPr dirty="0" spc="220"/>
              <a:t> </a:t>
            </a:r>
            <a:r>
              <a:rPr dirty="0" spc="250"/>
              <a:t>материалах</a:t>
            </a:r>
            <a:r>
              <a:rPr dirty="0" spc="225"/>
              <a:t> </a:t>
            </a:r>
            <a:r>
              <a:rPr dirty="0" spc="130"/>
              <a:t>для</a:t>
            </a:r>
            <a:r>
              <a:rPr dirty="0" spc="225"/>
              <a:t> </a:t>
            </a:r>
            <a:r>
              <a:rPr dirty="0" spc="155"/>
              <a:t>покупателя.</a:t>
            </a:r>
          </a:p>
        </p:txBody>
      </p:sp>
      <p:sp>
        <p:nvSpPr>
          <p:cNvPr id="3" name="object 3"/>
          <p:cNvSpPr/>
          <p:nvPr/>
        </p:nvSpPr>
        <p:spPr>
          <a:xfrm>
            <a:off x="2434539" y="5478411"/>
            <a:ext cx="3406140" cy="28575"/>
          </a:xfrm>
          <a:custGeom>
            <a:avLst/>
            <a:gdLst/>
            <a:ahLst/>
            <a:cxnLst/>
            <a:rect l="l" t="t" r="r" b="b"/>
            <a:pathLst>
              <a:path w="3406140" h="28575">
                <a:moveTo>
                  <a:pt x="3405632" y="0"/>
                </a:moveTo>
                <a:lnTo>
                  <a:pt x="2887230" y="0"/>
                </a:lnTo>
                <a:lnTo>
                  <a:pt x="0" y="0"/>
                </a:lnTo>
                <a:lnTo>
                  <a:pt x="0" y="28575"/>
                </a:lnTo>
                <a:lnTo>
                  <a:pt x="2887230" y="28575"/>
                </a:lnTo>
                <a:lnTo>
                  <a:pt x="3405632" y="28575"/>
                </a:lnTo>
                <a:lnTo>
                  <a:pt x="3405632" y="0"/>
                </a:lnTo>
                <a:close/>
              </a:path>
            </a:pathLst>
          </a:custGeom>
          <a:solidFill>
            <a:srgbClr val="E8EC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6599" y="5143029"/>
            <a:ext cx="5187315" cy="3898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u="heavy" sz="2400" spc="15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СМИ,</a:t>
            </a:r>
            <a:r>
              <a:rPr dirty="0" u="heavy" sz="2400" spc="16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heavy" sz="2400" spc="10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Инте</a:t>
            </a:r>
            <a:r>
              <a:rPr dirty="0" sz="2400" spc="100">
                <a:solidFill>
                  <a:srgbClr val="E8ECF0"/>
                </a:solidFill>
                <a:latin typeface="Microsoft Sans Serif"/>
                <a:cs typeface="Microsoft Sans Serif"/>
              </a:rPr>
              <a:t>рнет</a:t>
            </a:r>
            <a:r>
              <a:rPr dirty="0" sz="24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145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4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30">
                <a:solidFill>
                  <a:srgbClr val="E8ECF0"/>
                </a:solidFill>
                <a:latin typeface="Microsoft Sans Serif"/>
                <a:cs typeface="Microsoft Sans Serif"/>
              </a:rPr>
              <a:t>ПРЕЗЕНТАЦИИ: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599" y="6021723"/>
            <a:ext cx="6270625" cy="1054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dirty="0" sz="2400" spc="175">
                <a:solidFill>
                  <a:srgbClr val="E8ECF0"/>
                </a:solidFill>
                <a:latin typeface="Microsoft Sans Serif"/>
                <a:cs typeface="Microsoft Sans Serif"/>
              </a:rPr>
              <a:t>требуют </a:t>
            </a:r>
            <a:r>
              <a:rPr dirty="0" sz="2400" spc="110">
                <a:solidFill>
                  <a:srgbClr val="E8ECF0"/>
                </a:solidFill>
                <a:latin typeface="Microsoft Sans Serif"/>
                <a:cs typeface="Microsoft Sans Serif"/>
              </a:rPr>
              <a:t>качественных</a:t>
            </a:r>
            <a:r>
              <a:rPr dirty="0" sz="2400" spc="17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150">
                <a:solidFill>
                  <a:srgbClr val="E8ECF0"/>
                </a:solidFill>
                <a:latin typeface="Microsoft Sans Serif"/>
                <a:cs typeface="Microsoft Sans Serif"/>
              </a:rPr>
              <a:t>снимков</a:t>
            </a:r>
            <a:r>
              <a:rPr dirty="0" sz="2400" spc="18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145">
                <a:solidFill>
                  <a:srgbClr val="E8ECF0"/>
                </a:solidFill>
                <a:latin typeface="Microsoft Sans Serif"/>
                <a:cs typeface="Microsoft Sans Serif"/>
              </a:rPr>
              <a:t>(как</a:t>
            </a:r>
            <a:r>
              <a:rPr dirty="0" sz="2400" spc="17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95">
                <a:solidFill>
                  <a:srgbClr val="E8ECF0"/>
                </a:solidFill>
                <a:latin typeface="Microsoft Sans Serif"/>
                <a:cs typeface="Microsoft Sans Serif"/>
              </a:rPr>
              <a:t>их </a:t>
            </a:r>
            <a:r>
              <a:rPr dirty="0" sz="2400" spc="-62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140">
                <a:solidFill>
                  <a:srgbClr val="E8ECF0"/>
                </a:solidFill>
                <a:latin typeface="Microsoft Sans Serif"/>
                <a:cs typeface="Microsoft Sans Serif"/>
              </a:rPr>
              <a:t>делать</a:t>
            </a:r>
            <a:r>
              <a:rPr dirty="0" sz="2400" spc="18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10">
                <a:solidFill>
                  <a:srgbClr val="E8ECF0"/>
                </a:solidFill>
                <a:latin typeface="Microsoft Sans Serif"/>
                <a:cs typeface="Microsoft Sans Serif"/>
              </a:rPr>
              <a:t>-</a:t>
            </a:r>
            <a:r>
              <a:rPr dirty="0" sz="2400" spc="18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170">
                <a:solidFill>
                  <a:srgbClr val="E8ECF0"/>
                </a:solidFill>
                <a:latin typeface="Microsoft Sans Serif"/>
                <a:cs typeface="Microsoft Sans Serif"/>
              </a:rPr>
              <a:t>см.</a:t>
            </a:r>
            <a:r>
              <a:rPr dirty="0" sz="2400" spc="18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229">
                <a:solidFill>
                  <a:srgbClr val="E8ECF0"/>
                </a:solidFill>
                <a:latin typeface="Microsoft Sans Serif"/>
                <a:cs typeface="Microsoft Sans Serif"/>
              </a:rPr>
              <a:t>след.</a:t>
            </a:r>
            <a:r>
              <a:rPr dirty="0" sz="2400" spc="18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200">
                <a:solidFill>
                  <a:srgbClr val="E8ECF0"/>
                </a:solidFill>
                <a:latin typeface="Microsoft Sans Serif"/>
                <a:cs typeface="Microsoft Sans Serif"/>
              </a:rPr>
              <a:t>слайды)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59790" y="5910532"/>
            <a:ext cx="95250" cy="952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206646" y="5671101"/>
            <a:ext cx="6177280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1000"/>
              </a:lnSpc>
              <a:spcBef>
                <a:spcPts val="100"/>
              </a:spcBef>
            </a:pPr>
            <a:r>
              <a:rPr dirty="0" sz="1950" spc="125">
                <a:solidFill>
                  <a:srgbClr val="E8ECF0"/>
                </a:solidFill>
                <a:latin typeface="Microsoft Sans Serif"/>
                <a:cs typeface="Microsoft Sans Serif"/>
              </a:rPr>
              <a:t>покупатели</a:t>
            </a: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5">
                <a:solidFill>
                  <a:srgbClr val="E8ECF0"/>
                </a:solidFill>
                <a:latin typeface="Microsoft Sans Serif"/>
                <a:cs typeface="Microsoft Sans Serif"/>
              </a:rPr>
              <a:t>хотят</a:t>
            </a:r>
            <a:r>
              <a:rPr dirty="0" sz="1950" spc="1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85">
                <a:solidFill>
                  <a:srgbClr val="E8ECF0"/>
                </a:solidFill>
                <a:latin typeface="Microsoft Sans Serif"/>
                <a:cs typeface="Microsoft Sans Serif"/>
              </a:rPr>
              <a:t>увидеть</a:t>
            </a:r>
            <a:r>
              <a:rPr dirty="0" sz="1950" spc="1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85">
                <a:solidFill>
                  <a:srgbClr val="E8ECF0"/>
                </a:solidFill>
                <a:latin typeface="Microsoft Sans Serif"/>
                <a:cs typeface="Microsoft Sans Serif"/>
              </a:rPr>
              <a:t>реальное</a:t>
            </a: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80">
                <a:solidFill>
                  <a:srgbClr val="E8ECF0"/>
                </a:solidFill>
                <a:latin typeface="Microsoft Sans Serif"/>
                <a:cs typeface="Microsoft Sans Serif"/>
              </a:rPr>
              <a:t>состояние </a:t>
            </a:r>
            <a:r>
              <a:rPr dirty="0" sz="1950" spc="-50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10">
                <a:solidFill>
                  <a:srgbClr val="E8ECF0"/>
                </a:solidFill>
                <a:latin typeface="Microsoft Sans Serif"/>
                <a:cs typeface="Microsoft Sans Serif"/>
              </a:rPr>
              <a:t>объкта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2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80">
                <a:solidFill>
                  <a:srgbClr val="E8ECF0"/>
                </a:solidFill>
                <a:latin typeface="Microsoft Sans Serif"/>
                <a:cs typeface="Microsoft Sans Serif"/>
              </a:rPr>
              <a:t>все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75">
                <a:solidFill>
                  <a:srgbClr val="E8ECF0"/>
                </a:solidFill>
                <a:latin typeface="Microsoft Sans Serif"/>
                <a:cs typeface="Microsoft Sans Serif"/>
              </a:rPr>
              <a:t>его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помещения;</a:t>
            </a:r>
            <a:endParaRPr sz="195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59790" y="7167832"/>
            <a:ext cx="95250" cy="952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206646" y="6928401"/>
            <a:ext cx="6273800" cy="1282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1000"/>
              </a:lnSpc>
              <a:spcBef>
                <a:spcPts val="100"/>
              </a:spcBef>
            </a:pP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качество</a:t>
            </a:r>
            <a:r>
              <a:rPr dirty="0" sz="1950" spc="1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25">
                <a:solidFill>
                  <a:srgbClr val="E8ECF0"/>
                </a:solidFill>
                <a:latin typeface="Microsoft Sans Serif"/>
                <a:cs typeface="Microsoft Sans Serif"/>
              </a:rPr>
              <a:t>фотографий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90">
                <a:solidFill>
                  <a:srgbClr val="E8ECF0"/>
                </a:solidFill>
                <a:latin typeface="Microsoft Sans Serif"/>
                <a:cs typeface="Microsoft Sans Serif"/>
              </a:rPr>
              <a:t>уже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20">
                <a:solidFill>
                  <a:srgbClr val="E8ECF0"/>
                </a:solidFill>
                <a:latin typeface="Microsoft Sans Serif"/>
                <a:cs typeface="Microsoft Sans Serif"/>
              </a:rPr>
              <a:t>зависит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0">
                <a:solidFill>
                  <a:srgbClr val="E8ECF0"/>
                </a:solidFill>
                <a:latin typeface="Microsoft Sans Serif"/>
                <a:cs typeface="Microsoft Sans Serif"/>
              </a:rPr>
              <a:t>не</a:t>
            </a:r>
            <a:r>
              <a:rPr dirty="0" sz="1950" spc="1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70">
                <a:solidFill>
                  <a:srgbClr val="E8ECF0"/>
                </a:solidFill>
                <a:latin typeface="Microsoft Sans Serif"/>
                <a:cs typeface="Microsoft Sans Serif"/>
              </a:rPr>
              <a:t>только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50">
                <a:solidFill>
                  <a:srgbClr val="E8ECF0"/>
                </a:solidFill>
                <a:latin typeface="Microsoft Sans Serif"/>
                <a:cs typeface="Microsoft Sans Serif"/>
              </a:rPr>
              <a:t>от </a:t>
            </a:r>
            <a:r>
              <a:rPr dirty="0" sz="1950" spc="-50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0">
                <a:solidFill>
                  <a:srgbClr val="E8ECF0"/>
                </a:solidFill>
                <a:latin typeface="Microsoft Sans Serif"/>
                <a:cs typeface="Microsoft Sans Serif"/>
              </a:rPr>
              <a:t>фотографа,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но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2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50">
                <a:solidFill>
                  <a:srgbClr val="E8ECF0"/>
                </a:solidFill>
                <a:latin typeface="Microsoft Sans Serif"/>
                <a:cs typeface="Microsoft Sans Serif"/>
              </a:rPr>
              <a:t>от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состояния </a:t>
            </a:r>
            <a:r>
              <a:rPr dirty="0" sz="1950" spc="180">
                <a:solidFill>
                  <a:srgbClr val="E8ECF0"/>
                </a:solidFill>
                <a:latin typeface="Microsoft Sans Serif"/>
                <a:cs typeface="Microsoft Sans Serif"/>
              </a:rPr>
              <a:t>самих </a:t>
            </a:r>
            <a:r>
              <a:rPr dirty="0" sz="1950" spc="18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55">
                <a:solidFill>
                  <a:srgbClr val="E8ECF0"/>
                </a:solidFill>
                <a:latin typeface="Microsoft Sans Serif"/>
                <a:cs typeface="Microsoft Sans Serif"/>
              </a:rPr>
              <a:t>помещений;</a:t>
            </a:r>
            <a:endParaRPr sz="195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59790" y="8844232"/>
            <a:ext cx="95250" cy="9524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206646" y="8604801"/>
            <a:ext cx="6454140" cy="1282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1000"/>
              </a:lnSpc>
              <a:spcBef>
                <a:spcPts val="100"/>
              </a:spcBef>
            </a:pPr>
            <a:r>
              <a:rPr dirty="0" sz="1950" spc="155">
                <a:solidFill>
                  <a:srgbClr val="E8ECF0"/>
                </a:solidFill>
                <a:latin typeface="Microsoft Sans Serif"/>
                <a:cs typeface="Microsoft Sans Serif"/>
              </a:rPr>
              <a:t>здесь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60">
                <a:solidFill>
                  <a:srgbClr val="E8ECF0"/>
                </a:solidFill>
                <a:latin typeface="Microsoft Sans Serif"/>
                <a:cs typeface="Microsoft Sans Serif"/>
              </a:rPr>
              <a:t>можно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05">
                <a:solidFill>
                  <a:srgbClr val="E8ECF0"/>
                </a:solidFill>
                <a:latin typeface="Microsoft Sans Serif"/>
                <a:cs typeface="Microsoft Sans Serif"/>
              </a:rPr>
              <a:t>использовать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подручные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215">
                <a:solidFill>
                  <a:srgbClr val="E8ECF0"/>
                </a:solidFill>
                <a:latin typeface="Microsoft Sans Serif"/>
                <a:cs typeface="Microsoft Sans Serif"/>
              </a:rPr>
              <a:t>средства </a:t>
            </a:r>
            <a:r>
              <a:rPr dirty="0" sz="1950" spc="-50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80">
                <a:solidFill>
                  <a:srgbClr val="E8ECF0"/>
                </a:solidFill>
                <a:latin typeface="Microsoft Sans Serif"/>
                <a:cs typeface="Microsoft Sans Serif"/>
              </a:rPr>
              <a:t>для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0">
                <a:solidFill>
                  <a:srgbClr val="E8ECF0"/>
                </a:solidFill>
                <a:latin typeface="Microsoft Sans Serif"/>
                <a:cs typeface="Microsoft Sans Serif"/>
              </a:rPr>
              <a:t>съемки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всех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90">
                <a:solidFill>
                  <a:srgbClr val="E8ECF0"/>
                </a:solidFill>
                <a:latin typeface="Microsoft Sans Serif"/>
                <a:cs typeface="Microsoft Sans Serif"/>
              </a:rPr>
              <a:t>комнат,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но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5">
                <a:solidFill>
                  <a:srgbClr val="E8ECF0"/>
                </a:solidFill>
                <a:latin typeface="Microsoft Sans Serif"/>
                <a:cs typeface="Microsoft Sans Serif"/>
              </a:rPr>
              <a:t>основные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65">
                <a:solidFill>
                  <a:srgbClr val="E8ECF0"/>
                </a:solidFill>
                <a:latin typeface="Microsoft Sans Serif"/>
                <a:cs typeface="Microsoft Sans Serif"/>
              </a:rPr>
              <a:t>акценты </a:t>
            </a:r>
            <a:r>
              <a:rPr dirty="0" sz="1950" spc="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10">
                <a:solidFill>
                  <a:srgbClr val="E8ECF0"/>
                </a:solidFill>
                <a:latin typeface="Microsoft Sans Serif"/>
                <a:cs typeface="Microsoft Sans Serif"/>
              </a:rPr>
              <a:t>должны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-20">
                <a:solidFill>
                  <a:srgbClr val="E8ECF0"/>
                </a:solidFill>
                <a:latin typeface="Microsoft Sans Serif"/>
                <a:cs typeface="Microsoft Sans Serif"/>
              </a:rPr>
              <a:t>быть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65">
                <a:solidFill>
                  <a:srgbClr val="E8ECF0"/>
                </a:solidFill>
                <a:latin typeface="Microsoft Sans Serif"/>
                <a:cs typeface="Microsoft Sans Serif"/>
              </a:rPr>
              <a:t>на</a:t>
            </a:r>
            <a:r>
              <a:rPr dirty="0" sz="1950" spc="15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u="heavy" sz="1950" spc="9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качественных</a:t>
            </a:r>
            <a:r>
              <a:rPr dirty="0" u="heavy" sz="1950" spc="15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heavy" sz="1950" spc="14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снимках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56367" y="5234266"/>
            <a:ext cx="3221990" cy="19050"/>
          </a:xfrm>
          <a:custGeom>
            <a:avLst/>
            <a:gdLst/>
            <a:ahLst/>
            <a:cxnLst/>
            <a:rect l="l" t="t" r="r" b="b"/>
            <a:pathLst>
              <a:path w="3221990" h="19050">
                <a:moveTo>
                  <a:pt x="3221926" y="0"/>
                </a:moveTo>
                <a:lnTo>
                  <a:pt x="2008898" y="0"/>
                </a:lnTo>
                <a:lnTo>
                  <a:pt x="1120863" y="0"/>
                </a:lnTo>
                <a:lnTo>
                  <a:pt x="0" y="0"/>
                </a:lnTo>
                <a:lnTo>
                  <a:pt x="0" y="19050"/>
                </a:lnTo>
                <a:lnTo>
                  <a:pt x="1120863" y="19050"/>
                </a:lnTo>
                <a:lnTo>
                  <a:pt x="2008898" y="19050"/>
                </a:lnTo>
                <a:lnTo>
                  <a:pt x="3221926" y="19050"/>
                </a:lnTo>
                <a:lnTo>
                  <a:pt x="3221926" y="0"/>
                </a:lnTo>
                <a:close/>
              </a:path>
            </a:pathLst>
          </a:custGeom>
          <a:solidFill>
            <a:srgbClr val="E8EC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775640" y="4955037"/>
            <a:ext cx="4208145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1950" spc="9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Пакет</a:t>
            </a:r>
            <a:r>
              <a:rPr dirty="0" u="heavy" sz="1950" spc="14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heavy" sz="1950" spc="10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ф</a:t>
            </a:r>
            <a:r>
              <a:rPr dirty="0" sz="1950" spc="105">
                <a:solidFill>
                  <a:srgbClr val="E8ECF0"/>
                </a:solidFill>
                <a:latin typeface="Microsoft Sans Serif"/>
                <a:cs typeface="Microsoft Sans Serif"/>
              </a:rPr>
              <a:t>айлов</a:t>
            </a:r>
            <a:r>
              <a:rPr dirty="0" sz="1950" spc="1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80">
                <a:solidFill>
                  <a:srgbClr val="E8ECF0"/>
                </a:solidFill>
                <a:latin typeface="Microsoft Sans Serif"/>
                <a:cs typeface="Microsoft Sans Serif"/>
              </a:rPr>
              <a:t>для</a:t>
            </a:r>
            <a:r>
              <a:rPr dirty="0" sz="1950" spc="1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130">
                <a:solidFill>
                  <a:srgbClr val="E8ECF0"/>
                </a:solidFill>
                <a:latin typeface="Microsoft Sans Serif"/>
                <a:cs typeface="Microsoft Sans Serif"/>
              </a:rPr>
              <a:t>покупателей: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9485" y="8238618"/>
            <a:ext cx="6076950" cy="1362075"/>
          </a:xfrm>
          <a:prstGeom prst="rect">
            <a:avLst/>
          </a:prstGeom>
        </p:spPr>
        <p:txBody>
          <a:bodyPr wrap="square" lIns="0" tIns="271145" rIns="0" bIns="0" rtlCol="0" vert="horz">
            <a:spAutoFit/>
          </a:bodyPr>
          <a:lstStyle/>
          <a:p>
            <a:pPr marL="104139">
              <a:lnSpc>
                <a:spcPct val="100000"/>
              </a:lnSpc>
              <a:spcBef>
                <a:spcPts val="2135"/>
              </a:spcBef>
            </a:pPr>
            <a:r>
              <a:rPr dirty="0" u="heavy" sz="2300" spc="-100">
                <a:solidFill>
                  <a:srgbClr val="2E3C36"/>
                </a:solidFill>
                <a:uFill>
                  <a:solidFill>
                    <a:srgbClr val="2E3C36"/>
                  </a:solidFill>
                </a:uFill>
                <a:latin typeface="Microsoft Sans Serif"/>
                <a:cs typeface="Microsoft Sans Serif"/>
              </a:rPr>
              <a:t>Разме</a:t>
            </a:r>
            <a:r>
              <a:rPr dirty="0" sz="2300" spc="-100">
                <a:solidFill>
                  <a:srgbClr val="2E3C36"/>
                </a:solidFill>
                <a:latin typeface="Microsoft Sans Serif"/>
                <a:cs typeface="Microsoft Sans Serif"/>
              </a:rPr>
              <a:t>р:</a:t>
            </a:r>
            <a:r>
              <a:rPr dirty="0" sz="2300" spc="-30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70">
                <a:solidFill>
                  <a:srgbClr val="2E3C36"/>
                </a:solidFill>
                <a:latin typeface="Microsoft Sans Serif"/>
                <a:cs typeface="Microsoft Sans Serif"/>
              </a:rPr>
              <a:t>1024x768</a:t>
            </a:r>
            <a:r>
              <a:rPr dirty="0" sz="2300" spc="-30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-20">
                <a:solidFill>
                  <a:srgbClr val="2E3C36"/>
                </a:solidFill>
                <a:latin typeface="Microsoft Sans Serif"/>
                <a:cs typeface="Microsoft Sans Serif"/>
              </a:rPr>
              <a:t>пикс.</a:t>
            </a:r>
            <a:r>
              <a:rPr dirty="0" sz="2300" spc="-25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-45">
                <a:solidFill>
                  <a:srgbClr val="2E3C36"/>
                </a:solidFill>
                <a:latin typeface="Microsoft Sans Serif"/>
                <a:cs typeface="Microsoft Sans Serif"/>
              </a:rPr>
              <a:t>или</a:t>
            </a:r>
            <a:endParaRPr sz="2300">
              <a:latin typeface="Microsoft Sans Serif"/>
              <a:cs typeface="Microsoft Sans Serif"/>
            </a:endParaRPr>
          </a:p>
          <a:p>
            <a:pPr marL="104139">
              <a:lnSpc>
                <a:spcPct val="100000"/>
              </a:lnSpc>
              <a:spcBef>
                <a:spcPts val="390"/>
              </a:spcBef>
            </a:pPr>
            <a:r>
              <a:rPr dirty="0" sz="2300" spc="-35">
                <a:solidFill>
                  <a:srgbClr val="2E3C36"/>
                </a:solidFill>
                <a:latin typeface="Microsoft Sans Serif"/>
                <a:cs typeface="Microsoft Sans Serif"/>
              </a:rPr>
              <a:t>соотношение</a:t>
            </a:r>
            <a:r>
              <a:rPr dirty="0" sz="2300" spc="-10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-25">
                <a:solidFill>
                  <a:srgbClr val="2E3C36"/>
                </a:solidFill>
                <a:latin typeface="Microsoft Sans Serif"/>
                <a:cs typeface="Microsoft Sans Serif"/>
              </a:rPr>
              <a:t>сторон</a:t>
            </a:r>
            <a:r>
              <a:rPr dirty="0" sz="2300" spc="-10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45">
                <a:solidFill>
                  <a:srgbClr val="2E3C36"/>
                </a:solidFill>
                <a:latin typeface="Microsoft Sans Serif"/>
                <a:cs typeface="Microsoft Sans Serif"/>
              </a:rPr>
              <a:t>4:3</a:t>
            </a:r>
            <a:r>
              <a:rPr dirty="0" sz="2300" spc="-5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-65">
                <a:solidFill>
                  <a:srgbClr val="2E3C36"/>
                </a:solidFill>
                <a:latin typeface="Microsoft Sans Serif"/>
                <a:cs typeface="Microsoft Sans Serif"/>
              </a:rPr>
              <a:t>(минимум</a:t>
            </a:r>
            <a:r>
              <a:rPr dirty="0" sz="2300" spc="-10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40">
                <a:solidFill>
                  <a:srgbClr val="2E3C36"/>
                </a:solidFill>
                <a:latin typeface="Microsoft Sans Serif"/>
                <a:cs typeface="Microsoft Sans Serif"/>
              </a:rPr>
              <a:t>92</a:t>
            </a:r>
            <a:r>
              <a:rPr dirty="0" sz="2300" spc="-5">
                <a:solidFill>
                  <a:srgbClr val="2E3C36"/>
                </a:solidFill>
                <a:latin typeface="Microsoft Sans Serif"/>
                <a:cs typeface="Microsoft Sans Serif"/>
              </a:rPr>
              <a:t> </a:t>
            </a:r>
            <a:r>
              <a:rPr dirty="0" sz="2300" spc="40">
                <a:solidFill>
                  <a:srgbClr val="2E3C36"/>
                </a:solidFill>
                <a:latin typeface="Microsoft Sans Serif"/>
                <a:cs typeface="Microsoft Sans Serif"/>
              </a:rPr>
              <a:t>ppi)</a:t>
            </a:r>
            <a:endParaRPr sz="2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501014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707387" y="8896107"/>
            <a:ext cx="142875" cy="1391285"/>
          </a:xfrm>
          <a:custGeom>
            <a:avLst/>
            <a:gdLst/>
            <a:ahLst/>
            <a:cxnLst/>
            <a:rect l="l" t="t" r="r" b="b"/>
            <a:pathLst>
              <a:path w="142875" h="1391284">
                <a:moveTo>
                  <a:pt x="142874" y="1390892"/>
                </a:moveTo>
                <a:lnTo>
                  <a:pt x="0" y="1390892"/>
                </a:lnTo>
                <a:lnTo>
                  <a:pt x="0" y="0"/>
                </a:lnTo>
                <a:lnTo>
                  <a:pt x="142874" y="0"/>
                </a:lnTo>
                <a:lnTo>
                  <a:pt x="142874" y="1390892"/>
                </a:lnTo>
                <a:close/>
              </a:path>
            </a:pathLst>
          </a:custGeom>
          <a:solidFill>
            <a:srgbClr val="FFA3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9600802"/>
            <a:ext cx="1129030" cy="142875"/>
          </a:xfrm>
          <a:custGeom>
            <a:avLst/>
            <a:gdLst/>
            <a:ahLst/>
            <a:cxnLst/>
            <a:rect l="l" t="t" r="r" b="b"/>
            <a:pathLst>
              <a:path w="1129030" h="142875">
                <a:moveTo>
                  <a:pt x="1128480" y="0"/>
                </a:moveTo>
                <a:lnTo>
                  <a:pt x="1128480" y="142874"/>
                </a:lnTo>
                <a:lnTo>
                  <a:pt x="0" y="142874"/>
                </a:lnTo>
                <a:lnTo>
                  <a:pt x="0" y="0"/>
                </a:lnTo>
                <a:lnTo>
                  <a:pt x="1128480" y="0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4874" y="5006448"/>
            <a:ext cx="9053125" cy="527684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784393" y="6010490"/>
            <a:ext cx="2638425" cy="19050"/>
          </a:xfrm>
          <a:custGeom>
            <a:avLst/>
            <a:gdLst/>
            <a:ahLst/>
            <a:cxnLst/>
            <a:rect l="l" t="t" r="r" b="b"/>
            <a:pathLst>
              <a:path w="2638425" h="19050">
                <a:moveTo>
                  <a:pt x="2638031" y="0"/>
                </a:moveTo>
                <a:lnTo>
                  <a:pt x="2339708" y="0"/>
                </a:lnTo>
                <a:lnTo>
                  <a:pt x="455028" y="0"/>
                </a:lnTo>
                <a:lnTo>
                  <a:pt x="0" y="0"/>
                </a:lnTo>
                <a:lnTo>
                  <a:pt x="0" y="19050"/>
                </a:lnTo>
                <a:lnTo>
                  <a:pt x="455028" y="19050"/>
                </a:lnTo>
                <a:lnTo>
                  <a:pt x="2339708" y="19050"/>
                </a:lnTo>
                <a:lnTo>
                  <a:pt x="2638031" y="19050"/>
                </a:lnTo>
                <a:lnTo>
                  <a:pt x="2638031" y="0"/>
                </a:lnTo>
                <a:close/>
              </a:path>
            </a:pathLst>
          </a:custGeom>
          <a:solidFill>
            <a:srgbClr val="E8EC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7091" y="6467690"/>
            <a:ext cx="2510155" cy="19050"/>
          </a:xfrm>
          <a:custGeom>
            <a:avLst/>
            <a:gdLst/>
            <a:ahLst/>
            <a:cxnLst/>
            <a:rect l="l" t="t" r="r" b="b"/>
            <a:pathLst>
              <a:path w="2510154" h="19050">
                <a:moveTo>
                  <a:pt x="2510066" y="0"/>
                </a:moveTo>
                <a:lnTo>
                  <a:pt x="2510066" y="0"/>
                </a:lnTo>
                <a:lnTo>
                  <a:pt x="0" y="0"/>
                </a:lnTo>
                <a:lnTo>
                  <a:pt x="0" y="19050"/>
                </a:lnTo>
                <a:lnTo>
                  <a:pt x="2510066" y="19050"/>
                </a:lnTo>
                <a:lnTo>
                  <a:pt x="2510066" y="0"/>
                </a:lnTo>
                <a:close/>
              </a:path>
            </a:pathLst>
          </a:custGeom>
          <a:solidFill>
            <a:srgbClr val="E8EC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73838" y="7382090"/>
            <a:ext cx="1368425" cy="19050"/>
          </a:xfrm>
          <a:custGeom>
            <a:avLst/>
            <a:gdLst/>
            <a:ahLst/>
            <a:cxnLst/>
            <a:rect l="l" t="t" r="r" b="b"/>
            <a:pathLst>
              <a:path w="1368425" h="19050">
                <a:moveTo>
                  <a:pt x="1368005" y="0"/>
                </a:moveTo>
                <a:lnTo>
                  <a:pt x="1310728" y="0"/>
                </a:lnTo>
                <a:lnTo>
                  <a:pt x="1225423" y="0"/>
                </a:lnTo>
                <a:lnTo>
                  <a:pt x="0" y="0"/>
                </a:lnTo>
                <a:lnTo>
                  <a:pt x="0" y="19050"/>
                </a:lnTo>
                <a:lnTo>
                  <a:pt x="1225423" y="19050"/>
                </a:lnTo>
                <a:lnTo>
                  <a:pt x="1310728" y="19050"/>
                </a:lnTo>
                <a:lnTo>
                  <a:pt x="1368005" y="19050"/>
                </a:lnTo>
                <a:lnTo>
                  <a:pt x="1368005" y="0"/>
                </a:lnTo>
                <a:close/>
              </a:path>
            </a:pathLst>
          </a:custGeom>
          <a:solidFill>
            <a:srgbClr val="E8EC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142103" y="8296490"/>
            <a:ext cx="2976880" cy="19050"/>
          </a:xfrm>
          <a:custGeom>
            <a:avLst/>
            <a:gdLst/>
            <a:ahLst/>
            <a:cxnLst/>
            <a:rect l="l" t="t" r="r" b="b"/>
            <a:pathLst>
              <a:path w="2976879" h="19050">
                <a:moveTo>
                  <a:pt x="2976715" y="0"/>
                </a:moveTo>
                <a:lnTo>
                  <a:pt x="2317991" y="0"/>
                </a:lnTo>
                <a:lnTo>
                  <a:pt x="1092923" y="0"/>
                </a:lnTo>
                <a:lnTo>
                  <a:pt x="783043" y="0"/>
                </a:lnTo>
                <a:lnTo>
                  <a:pt x="0" y="0"/>
                </a:lnTo>
                <a:lnTo>
                  <a:pt x="0" y="19050"/>
                </a:lnTo>
                <a:lnTo>
                  <a:pt x="783043" y="19050"/>
                </a:lnTo>
                <a:lnTo>
                  <a:pt x="1092923" y="19050"/>
                </a:lnTo>
                <a:lnTo>
                  <a:pt x="2317991" y="19050"/>
                </a:lnTo>
                <a:lnTo>
                  <a:pt x="2976715" y="19050"/>
                </a:lnTo>
                <a:lnTo>
                  <a:pt x="2976715" y="0"/>
                </a:lnTo>
                <a:close/>
              </a:path>
            </a:pathLst>
          </a:custGeom>
          <a:solidFill>
            <a:srgbClr val="E8EC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00153" y="5584509"/>
            <a:ext cx="7626984" cy="367347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282575" marR="5080" indent="-270510">
              <a:lnSpc>
                <a:spcPct val="142900"/>
              </a:lnSpc>
              <a:spcBef>
                <a:spcPts val="20"/>
              </a:spcBef>
              <a:buAutoNum type="arabicPeriod"/>
              <a:tabLst>
                <a:tab pos="283210" algn="l"/>
              </a:tabLst>
            </a:pPr>
            <a:r>
              <a:rPr dirty="0" sz="2100" spc="125">
                <a:solidFill>
                  <a:srgbClr val="E8ECF0"/>
                </a:solidFill>
                <a:latin typeface="Microsoft Sans Serif"/>
                <a:cs typeface="Microsoft Sans Serif"/>
              </a:rPr>
              <a:t>По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5">
                <a:solidFill>
                  <a:srgbClr val="E8ECF0"/>
                </a:solidFill>
                <a:latin typeface="Microsoft Sans Serif"/>
                <a:cs typeface="Microsoft Sans Serif"/>
              </a:rPr>
              <a:t>возможности,</a:t>
            </a:r>
            <a:r>
              <a:rPr dirty="0" sz="2100" spc="17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0">
                <a:solidFill>
                  <a:srgbClr val="E8ECF0"/>
                </a:solidFill>
                <a:latin typeface="Microsoft Sans Serif"/>
                <a:cs typeface="Microsoft Sans Serif"/>
              </a:rPr>
              <a:t>использовать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u="heavy" sz="2100" spc="19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п</a:t>
            </a:r>
            <a:r>
              <a:rPr dirty="0" sz="2100" spc="195">
                <a:solidFill>
                  <a:srgbClr val="E8ECF0"/>
                </a:solidFill>
                <a:latin typeface="Microsoft Sans Serif"/>
                <a:cs typeface="Microsoft Sans Serif"/>
              </a:rPr>
              <a:t>рофессиональную </a:t>
            </a:r>
            <a:r>
              <a:rPr dirty="0" sz="2100" spc="-5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u="heavy" sz="2100" spc="2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техник</a:t>
            </a:r>
            <a:r>
              <a:rPr dirty="0" sz="2100" spc="25">
                <a:solidFill>
                  <a:srgbClr val="E8ECF0"/>
                </a:solidFill>
                <a:latin typeface="Microsoft Sans Serif"/>
                <a:cs typeface="Microsoft Sans Serif"/>
              </a:rPr>
              <a:t>у</a:t>
            </a:r>
            <a:r>
              <a:rPr dirty="0" u="heavy" sz="2100" spc="55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70">
                <a:solidFill>
                  <a:srgbClr val="E8ECF0"/>
                </a:solidFill>
                <a:latin typeface="Microsoft Sans Serif"/>
                <a:cs typeface="Microsoft Sans Serif"/>
              </a:rPr>
              <a:t>заказывать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55">
                <a:solidFill>
                  <a:srgbClr val="E8ECF0"/>
                </a:solidFill>
                <a:latin typeface="Microsoft Sans Serif"/>
                <a:cs typeface="Microsoft Sans Serif"/>
              </a:rPr>
              <a:t>услуги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45">
                <a:solidFill>
                  <a:srgbClr val="E8ECF0"/>
                </a:solidFill>
                <a:latin typeface="Microsoft Sans Serif"/>
                <a:cs typeface="Microsoft Sans Serif"/>
              </a:rPr>
              <a:t>фотографа</a:t>
            </a:r>
            <a:endParaRPr sz="2100">
              <a:latin typeface="Microsoft Sans Serif"/>
              <a:cs typeface="Microsoft Sans Serif"/>
            </a:endParaRPr>
          </a:p>
          <a:p>
            <a:pPr marL="282575" indent="-27051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283210" algn="l"/>
              </a:tabLst>
            </a:pPr>
            <a:r>
              <a:rPr dirty="0" sz="2100" spc="150">
                <a:solidFill>
                  <a:srgbClr val="E8ECF0"/>
                </a:solidFill>
                <a:latin typeface="Microsoft Sans Serif"/>
                <a:cs typeface="Microsoft Sans Serif"/>
              </a:rPr>
              <a:t>Съемка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5">
                <a:solidFill>
                  <a:srgbClr val="E8ECF0"/>
                </a:solidFill>
                <a:latin typeface="Microsoft Sans Serif"/>
                <a:cs typeface="Microsoft Sans Serif"/>
              </a:rPr>
              <a:t>здания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90">
                <a:solidFill>
                  <a:srgbClr val="E8ECF0"/>
                </a:solidFill>
                <a:latin typeface="Microsoft Sans Serif"/>
                <a:cs typeface="Microsoft Sans Serif"/>
              </a:rPr>
              <a:t>СНАРУЖИ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-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320">
                <a:solidFill>
                  <a:srgbClr val="E8ECF0"/>
                </a:solidFill>
                <a:latin typeface="Microsoft Sans Serif"/>
                <a:cs typeface="Microsoft Sans Serif"/>
              </a:rPr>
              <a:t>со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55">
                <a:solidFill>
                  <a:srgbClr val="E8ECF0"/>
                </a:solidFill>
                <a:latin typeface="Microsoft Sans Serif"/>
                <a:cs typeface="Microsoft Sans Serif"/>
              </a:rPr>
              <a:t>всех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04">
                <a:solidFill>
                  <a:srgbClr val="E8ECF0"/>
                </a:solidFill>
                <a:latin typeface="Microsoft Sans Serif"/>
                <a:cs typeface="Microsoft Sans Serif"/>
              </a:rPr>
              <a:t>сторон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90">
                <a:solidFill>
                  <a:srgbClr val="E8ECF0"/>
                </a:solidFill>
                <a:latin typeface="Microsoft Sans Serif"/>
                <a:cs typeface="Microsoft Sans Serif"/>
              </a:rPr>
              <a:t>углов</a:t>
            </a:r>
            <a:endParaRPr sz="2100">
              <a:latin typeface="Microsoft Sans Serif"/>
              <a:cs typeface="Microsoft Sans Serif"/>
            </a:endParaRPr>
          </a:p>
          <a:p>
            <a:pPr marL="282575" marR="601345" indent="-270510">
              <a:lnSpc>
                <a:spcPts val="3600"/>
              </a:lnSpc>
              <a:spcBef>
                <a:spcPts val="300"/>
              </a:spcBef>
              <a:buAutoNum type="arabicPeriod"/>
              <a:tabLst>
                <a:tab pos="283210" algn="l"/>
              </a:tabLst>
            </a:pPr>
            <a:r>
              <a:rPr dirty="0" sz="2100" spc="100">
                <a:solidFill>
                  <a:srgbClr val="E8ECF0"/>
                </a:solidFill>
                <a:latin typeface="Microsoft Sans Serif"/>
                <a:cs typeface="Microsoft Sans Serif"/>
              </a:rPr>
              <a:t>Время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40">
                <a:solidFill>
                  <a:srgbClr val="E8ECF0"/>
                </a:solidFill>
                <a:latin typeface="Microsoft Sans Serif"/>
                <a:cs typeface="Microsoft Sans Serif"/>
              </a:rPr>
              <a:t>съемки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-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80">
                <a:solidFill>
                  <a:srgbClr val="E8ECF0"/>
                </a:solidFill>
                <a:latin typeface="Microsoft Sans Serif"/>
                <a:cs typeface="Microsoft Sans Serif"/>
              </a:rPr>
              <a:t>утро/день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в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u="heavy" sz="2100" spc="17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солнечн</a:t>
            </a:r>
            <a:r>
              <a:rPr dirty="0" sz="2100" spc="175">
                <a:solidFill>
                  <a:srgbClr val="E8ECF0"/>
                </a:solidFill>
                <a:latin typeface="Microsoft Sans Serif"/>
                <a:cs typeface="Microsoft Sans Serif"/>
              </a:rPr>
              <a:t>ую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погоду. </a:t>
            </a:r>
            <a:r>
              <a:rPr dirty="0" sz="2100" spc="-5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25">
                <a:solidFill>
                  <a:srgbClr val="E8ECF0"/>
                </a:solidFill>
                <a:latin typeface="Microsoft Sans Serif"/>
                <a:cs typeface="Microsoft Sans Serif"/>
              </a:rPr>
              <a:t>Хорошее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15">
                <a:solidFill>
                  <a:srgbClr val="E8ECF0"/>
                </a:solidFill>
                <a:latin typeface="Microsoft Sans Serif"/>
                <a:cs typeface="Microsoft Sans Serif"/>
              </a:rPr>
              <a:t>освещение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-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0">
                <a:solidFill>
                  <a:srgbClr val="E8ECF0"/>
                </a:solidFill>
                <a:latin typeface="Microsoft Sans Serif"/>
                <a:cs typeface="Microsoft Sans Serif"/>
              </a:rPr>
              <a:t>очень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00">
                <a:solidFill>
                  <a:srgbClr val="E8ECF0"/>
                </a:solidFill>
                <a:latin typeface="Microsoft Sans Serif"/>
                <a:cs typeface="Microsoft Sans Serif"/>
              </a:rPr>
              <a:t>важный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4">
                <a:solidFill>
                  <a:srgbClr val="E8ECF0"/>
                </a:solidFill>
                <a:latin typeface="Microsoft Sans Serif"/>
                <a:cs typeface="Microsoft Sans Serif"/>
              </a:rPr>
              <a:t>фактор.</a:t>
            </a:r>
            <a:endParaRPr sz="2100">
              <a:latin typeface="Microsoft Sans Serif"/>
              <a:cs typeface="Microsoft Sans Serif"/>
            </a:endParaRPr>
          </a:p>
          <a:p>
            <a:pPr marL="282575" marR="224790" indent="-270510">
              <a:lnSpc>
                <a:spcPts val="3600"/>
              </a:lnSpc>
              <a:buAutoNum type="arabicPeriod"/>
              <a:tabLst>
                <a:tab pos="283210" algn="l"/>
              </a:tabLst>
            </a:pPr>
            <a:r>
              <a:rPr dirty="0" sz="2100" spc="195">
                <a:solidFill>
                  <a:srgbClr val="E8ECF0"/>
                </a:solidFill>
                <a:latin typeface="Microsoft Sans Serif"/>
                <a:cs typeface="Microsoft Sans Serif"/>
              </a:rPr>
              <a:t>Необходимо </a:t>
            </a:r>
            <a:r>
              <a:rPr dirty="0" sz="2100" spc="110">
                <a:solidFill>
                  <a:srgbClr val="E8ECF0"/>
                </a:solidFill>
                <a:latin typeface="Microsoft Sans Serif"/>
                <a:cs typeface="Microsoft Sans Serif"/>
              </a:rPr>
              <a:t>показать </a:t>
            </a:r>
            <a:r>
              <a:rPr dirty="0" u="heavy" sz="2100" spc="19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все </a:t>
            </a:r>
            <a:r>
              <a:rPr dirty="0" u="heavy" sz="2100" spc="18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п</a:t>
            </a:r>
            <a:r>
              <a:rPr dirty="0" sz="2100" spc="180">
                <a:solidFill>
                  <a:srgbClr val="E8ECF0"/>
                </a:solidFill>
                <a:latin typeface="Microsoft Sans Serif"/>
                <a:cs typeface="Microsoft Sans Serif"/>
              </a:rPr>
              <a:t>реимущества </a:t>
            </a:r>
            <a:r>
              <a:rPr dirty="0" sz="2100" spc="125">
                <a:solidFill>
                  <a:srgbClr val="E8ECF0"/>
                </a:solidFill>
                <a:latin typeface="Microsoft Sans Serif"/>
                <a:cs typeface="Microsoft Sans Serif"/>
              </a:rPr>
              <a:t>здания: </a:t>
            </a:r>
            <a:r>
              <a:rPr dirty="0" sz="2100" spc="-5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00">
                <a:solidFill>
                  <a:srgbClr val="E8ECF0"/>
                </a:solidFill>
                <a:latin typeface="Microsoft Sans Serif"/>
                <a:cs typeface="Microsoft Sans Serif"/>
              </a:rPr>
              <a:t>личная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00">
                <a:solidFill>
                  <a:srgbClr val="E8ECF0"/>
                </a:solidFill>
                <a:latin typeface="Microsoft Sans Serif"/>
                <a:cs typeface="Microsoft Sans Serif"/>
              </a:rPr>
              <a:t>огороженная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парковка, </a:t>
            </a:r>
            <a:r>
              <a:rPr dirty="0" sz="2100" spc="100">
                <a:solidFill>
                  <a:srgbClr val="E8ECF0"/>
                </a:solidFill>
                <a:latin typeface="Microsoft Sans Serif"/>
                <a:cs typeface="Microsoft Sans Serif"/>
              </a:rPr>
              <a:t>закрытая </a:t>
            </a:r>
            <a:r>
              <a:rPr dirty="0" sz="2100" spc="10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территория.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40">
                <a:solidFill>
                  <a:srgbClr val="E8ECF0"/>
                </a:solidFill>
                <a:latin typeface="Microsoft Sans Serif"/>
                <a:cs typeface="Microsoft Sans Serif"/>
              </a:rPr>
              <a:t>зеленая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20">
                <a:solidFill>
                  <a:srgbClr val="E8ECF0"/>
                </a:solidFill>
                <a:latin typeface="Microsoft Sans Serif"/>
                <a:cs typeface="Microsoft Sans Serif"/>
              </a:rPr>
              <a:t>местность,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веранды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55">
                <a:solidFill>
                  <a:srgbClr val="E8ECF0"/>
                </a:solidFill>
                <a:latin typeface="Microsoft Sans Serif"/>
                <a:cs typeface="Microsoft Sans Serif"/>
              </a:rPr>
              <a:t>т.д.</a:t>
            </a:r>
            <a:endParaRPr sz="2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4118282"/>
              <a:ext cx="9143999" cy="61687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0" y="0"/>
              <a:ext cx="9143998" cy="51434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6315367" y="5074971"/>
                  </a:moveTo>
                  <a:lnTo>
                    <a:pt x="0" y="5074971"/>
                  </a:lnTo>
                  <a:lnTo>
                    <a:pt x="0" y="5273421"/>
                  </a:lnTo>
                  <a:lnTo>
                    <a:pt x="6315367" y="5273421"/>
                  </a:lnTo>
                  <a:lnTo>
                    <a:pt x="6315367" y="5074971"/>
                  </a:lnTo>
                  <a:close/>
                </a:path>
                <a:path w="18288000" h="10287000">
                  <a:moveTo>
                    <a:pt x="9305938" y="5465381"/>
                  </a:moveTo>
                  <a:lnTo>
                    <a:pt x="9049639" y="5465381"/>
                  </a:lnTo>
                  <a:lnTo>
                    <a:pt x="9049639" y="10287000"/>
                  </a:lnTo>
                  <a:lnTo>
                    <a:pt x="9305938" y="10287000"/>
                  </a:lnTo>
                  <a:lnTo>
                    <a:pt x="9305938" y="5465381"/>
                  </a:lnTo>
                  <a:close/>
                </a:path>
                <a:path w="18288000" h="10287000">
                  <a:moveTo>
                    <a:pt x="9305938" y="0"/>
                  </a:moveTo>
                  <a:lnTo>
                    <a:pt x="9049639" y="0"/>
                  </a:lnTo>
                  <a:lnTo>
                    <a:pt x="9049639" y="4531931"/>
                  </a:lnTo>
                  <a:lnTo>
                    <a:pt x="9305938" y="4531931"/>
                  </a:lnTo>
                  <a:lnTo>
                    <a:pt x="9305938" y="0"/>
                  </a:lnTo>
                  <a:close/>
                </a:path>
                <a:path w="18288000" h="10287000">
                  <a:moveTo>
                    <a:pt x="18287988" y="5074971"/>
                  </a:moveTo>
                  <a:lnTo>
                    <a:pt x="11972620" y="5074971"/>
                  </a:lnTo>
                  <a:lnTo>
                    <a:pt x="11972620" y="5273421"/>
                  </a:lnTo>
                  <a:lnTo>
                    <a:pt x="18287988" y="5273421"/>
                  </a:lnTo>
                  <a:lnTo>
                    <a:pt x="18287988" y="5074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315369" y="4531920"/>
              <a:ext cx="5657850" cy="933450"/>
            </a:xfrm>
            <a:custGeom>
              <a:avLst/>
              <a:gdLst/>
              <a:ahLst/>
              <a:cxnLst/>
              <a:rect l="l" t="t" r="r" b="b"/>
              <a:pathLst>
                <a:path w="5657850" h="933450">
                  <a:moveTo>
                    <a:pt x="5657259" y="933449"/>
                  </a:moveTo>
                  <a:lnTo>
                    <a:pt x="0" y="933449"/>
                  </a:lnTo>
                  <a:lnTo>
                    <a:pt x="0" y="0"/>
                  </a:lnTo>
                  <a:lnTo>
                    <a:pt x="5657259" y="0"/>
                  </a:lnTo>
                  <a:lnTo>
                    <a:pt x="5657259" y="933449"/>
                  </a:lnTo>
                  <a:close/>
                </a:path>
              </a:pathLst>
            </a:custGeom>
            <a:solidFill>
              <a:srgbClr val="5CC1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294356" y="3093084"/>
              <a:ext cx="1217295" cy="545465"/>
            </a:xfrm>
            <a:custGeom>
              <a:avLst/>
              <a:gdLst/>
              <a:ahLst/>
              <a:cxnLst/>
              <a:rect l="l" t="t" r="r" b="b"/>
              <a:pathLst>
                <a:path w="1217295" h="545464">
                  <a:moveTo>
                    <a:pt x="1181620" y="107149"/>
                  </a:moveTo>
                  <a:lnTo>
                    <a:pt x="1180426" y="106108"/>
                  </a:lnTo>
                  <a:lnTo>
                    <a:pt x="1169466" y="95542"/>
                  </a:lnTo>
                  <a:lnTo>
                    <a:pt x="1158913" y="86169"/>
                  </a:lnTo>
                  <a:lnTo>
                    <a:pt x="1148638" y="76746"/>
                  </a:lnTo>
                  <a:lnTo>
                    <a:pt x="1120495" y="50469"/>
                  </a:lnTo>
                  <a:lnTo>
                    <a:pt x="1090333" y="27241"/>
                  </a:lnTo>
                  <a:lnTo>
                    <a:pt x="1057148" y="9893"/>
                  </a:lnTo>
                  <a:lnTo>
                    <a:pt x="1019670" y="0"/>
                  </a:lnTo>
                  <a:lnTo>
                    <a:pt x="1014209" y="16814"/>
                  </a:lnTo>
                  <a:lnTo>
                    <a:pt x="1014691" y="31026"/>
                  </a:lnTo>
                  <a:lnTo>
                    <a:pt x="1022019" y="46304"/>
                  </a:lnTo>
                  <a:lnTo>
                    <a:pt x="1035431" y="58940"/>
                  </a:lnTo>
                  <a:lnTo>
                    <a:pt x="1040815" y="65557"/>
                  </a:lnTo>
                  <a:lnTo>
                    <a:pt x="1047394" y="73202"/>
                  </a:lnTo>
                  <a:lnTo>
                    <a:pt x="1054150" y="78206"/>
                  </a:lnTo>
                  <a:lnTo>
                    <a:pt x="1061732" y="84328"/>
                  </a:lnTo>
                  <a:lnTo>
                    <a:pt x="1072718" y="92290"/>
                  </a:lnTo>
                  <a:lnTo>
                    <a:pt x="1083462" y="101612"/>
                  </a:lnTo>
                  <a:lnTo>
                    <a:pt x="1093482" y="111099"/>
                  </a:lnTo>
                  <a:lnTo>
                    <a:pt x="1102537" y="120802"/>
                  </a:lnTo>
                  <a:lnTo>
                    <a:pt x="1104303" y="121704"/>
                  </a:lnTo>
                  <a:lnTo>
                    <a:pt x="1105458" y="122758"/>
                  </a:lnTo>
                  <a:lnTo>
                    <a:pt x="1104430" y="124282"/>
                  </a:lnTo>
                  <a:lnTo>
                    <a:pt x="1181620" y="107149"/>
                  </a:lnTo>
                  <a:close/>
                </a:path>
                <a:path w="1217295" h="545464">
                  <a:moveTo>
                    <a:pt x="1216850" y="144868"/>
                  </a:moveTo>
                  <a:lnTo>
                    <a:pt x="1212913" y="137934"/>
                  </a:lnTo>
                  <a:lnTo>
                    <a:pt x="1209624" y="132156"/>
                  </a:lnTo>
                  <a:lnTo>
                    <a:pt x="1191158" y="115443"/>
                  </a:lnTo>
                  <a:lnTo>
                    <a:pt x="1181620" y="107149"/>
                  </a:lnTo>
                  <a:lnTo>
                    <a:pt x="1098397" y="125628"/>
                  </a:lnTo>
                  <a:lnTo>
                    <a:pt x="1096962" y="124637"/>
                  </a:lnTo>
                  <a:lnTo>
                    <a:pt x="1095298" y="122402"/>
                  </a:lnTo>
                  <a:lnTo>
                    <a:pt x="1093851" y="121424"/>
                  </a:lnTo>
                  <a:lnTo>
                    <a:pt x="1059573" y="113423"/>
                  </a:lnTo>
                  <a:lnTo>
                    <a:pt x="1025067" y="104178"/>
                  </a:lnTo>
                  <a:lnTo>
                    <a:pt x="955992" y="88277"/>
                  </a:lnTo>
                  <a:lnTo>
                    <a:pt x="908659" y="79273"/>
                  </a:lnTo>
                  <a:lnTo>
                    <a:pt x="861136" y="71602"/>
                  </a:lnTo>
                  <a:lnTo>
                    <a:pt x="813295" y="65316"/>
                  </a:lnTo>
                  <a:lnTo>
                    <a:pt x="765276" y="61658"/>
                  </a:lnTo>
                  <a:lnTo>
                    <a:pt x="716915" y="60680"/>
                  </a:lnTo>
                  <a:lnTo>
                    <a:pt x="665111" y="63080"/>
                  </a:lnTo>
                  <a:lnTo>
                    <a:pt x="614108" y="67894"/>
                  </a:lnTo>
                  <a:lnTo>
                    <a:pt x="563918" y="75133"/>
                  </a:lnTo>
                  <a:lnTo>
                    <a:pt x="514807" y="86029"/>
                  </a:lnTo>
                  <a:lnTo>
                    <a:pt x="466521" y="99352"/>
                  </a:lnTo>
                  <a:lnTo>
                    <a:pt x="419061" y="115087"/>
                  </a:lnTo>
                  <a:lnTo>
                    <a:pt x="372986" y="135712"/>
                  </a:lnTo>
                  <a:lnTo>
                    <a:pt x="327456" y="157530"/>
                  </a:lnTo>
                  <a:lnTo>
                    <a:pt x="283337" y="184238"/>
                  </a:lnTo>
                  <a:lnTo>
                    <a:pt x="240334" y="214591"/>
                  </a:lnTo>
                  <a:lnTo>
                    <a:pt x="200761" y="245491"/>
                  </a:lnTo>
                  <a:lnTo>
                    <a:pt x="163512" y="278472"/>
                  </a:lnTo>
                  <a:lnTo>
                    <a:pt x="140563" y="301536"/>
                  </a:lnTo>
                  <a:lnTo>
                    <a:pt x="140563" y="353822"/>
                  </a:lnTo>
                  <a:lnTo>
                    <a:pt x="140004" y="355244"/>
                  </a:lnTo>
                  <a:lnTo>
                    <a:pt x="140284" y="353885"/>
                  </a:lnTo>
                  <a:lnTo>
                    <a:pt x="140563" y="353822"/>
                  </a:lnTo>
                  <a:lnTo>
                    <a:pt x="140563" y="301536"/>
                  </a:lnTo>
                  <a:lnTo>
                    <a:pt x="139763" y="302336"/>
                  </a:lnTo>
                  <a:lnTo>
                    <a:pt x="139763" y="355295"/>
                  </a:lnTo>
                  <a:lnTo>
                    <a:pt x="139484" y="355358"/>
                  </a:lnTo>
                  <a:lnTo>
                    <a:pt x="139636" y="355320"/>
                  </a:lnTo>
                  <a:lnTo>
                    <a:pt x="139763" y="355295"/>
                  </a:lnTo>
                  <a:lnTo>
                    <a:pt x="139763" y="302336"/>
                  </a:lnTo>
                  <a:lnTo>
                    <a:pt x="128612" y="313537"/>
                  </a:lnTo>
                  <a:lnTo>
                    <a:pt x="96100" y="350672"/>
                  </a:lnTo>
                  <a:lnTo>
                    <a:pt x="81000" y="370370"/>
                  </a:lnTo>
                  <a:lnTo>
                    <a:pt x="81000" y="448995"/>
                  </a:lnTo>
                  <a:lnTo>
                    <a:pt x="80543" y="449097"/>
                  </a:lnTo>
                  <a:lnTo>
                    <a:pt x="80403" y="447827"/>
                  </a:lnTo>
                  <a:lnTo>
                    <a:pt x="81000" y="448995"/>
                  </a:lnTo>
                  <a:lnTo>
                    <a:pt x="81000" y="370370"/>
                  </a:lnTo>
                  <a:lnTo>
                    <a:pt x="75069" y="378091"/>
                  </a:lnTo>
                  <a:lnTo>
                    <a:pt x="75069" y="460730"/>
                  </a:lnTo>
                  <a:lnTo>
                    <a:pt x="75031" y="462026"/>
                  </a:lnTo>
                  <a:lnTo>
                    <a:pt x="75031" y="460730"/>
                  </a:lnTo>
                  <a:lnTo>
                    <a:pt x="75069" y="378091"/>
                  </a:lnTo>
                  <a:lnTo>
                    <a:pt x="66027" y="389877"/>
                  </a:lnTo>
                  <a:lnTo>
                    <a:pt x="38430" y="431126"/>
                  </a:lnTo>
                  <a:lnTo>
                    <a:pt x="28028" y="450342"/>
                  </a:lnTo>
                  <a:lnTo>
                    <a:pt x="18059" y="468160"/>
                  </a:lnTo>
                  <a:lnTo>
                    <a:pt x="9550" y="488264"/>
                  </a:lnTo>
                  <a:lnTo>
                    <a:pt x="1905" y="506869"/>
                  </a:lnTo>
                  <a:lnTo>
                    <a:pt x="279" y="515035"/>
                  </a:lnTo>
                  <a:lnTo>
                    <a:pt x="0" y="521614"/>
                  </a:lnTo>
                  <a:lnTo>
                    <a:pt x="2235" y="527621"/>
                  </a:lnTo>
                  <a:lnTo>
                    <a:pt x="7912" y="532866"/>
                  </a:lnTo>
                  <a:lnTo>
                    <a:pt x="9994" y="537603"/>
                  </a:lnTo>
                  <a:lnTo>
                    <a:pt x="15201" y="533844"/>
                  </a:lnTo>
                  <a:lnTo>
                    <a:pt x="18542" y="537006"/>
                  </a:lnTo>
                  <a:lnTo>
                    <a:pt x="18389" y="538340"/>
                  </a:lnTo>
                  <a:lnTo>
                    <a:pt x="19418" y="539419"/>
                  </a:lnTo>
                  <a:lnTo>
                    <a:pt x="21805" y="545388"/>
                  </a:lnTo>
                  <a:lnTo>
                    <a:pt x="28321" y="542645"/>
                  </a:lnTo>
                  <a:lnTo>
                    <a:pt x="31000" y="544652"/>
                  </a:lnTo>
                  <a:lnTo>
                    <a:pt x="34163" y="543941"/>
                  </a:lnTo>
                  <a:lnTo>
                    <a:pt x="35064" y="541147"/>
                  </a:lnTo>
                  <a:lnTo>
                    <a:pt x="37299" y="534149"/>
                  </a:lnTo>
                  <a:lnTo>
                    <a:pt x="39916" y="528358"/>
                  </a:lnTo>
                  <a:lnTo>
                    <a:pt x="42519" y="522579"/>
                  </a:lnTo>
                  <a:lnTo>
                    <a:pt x="48171" y="510921"/>
                  </a:lnTo>
                  <a:lnTo>
                    <a:pt x="53555" y="499313"/>
                  </a:lnTo>
                  <a:lnTo>
                    <a:pt x="55105" y="496366"/>
                  </a:lnTo>
                  <a:lnTo>
                    <a:pt x="57099" y="494626"/>
                  </a:lnTo>
                  <a:lnTo>
                    <a:pt x="57200" y="493306"/>
                  </a:lnTo>
                  <a:lnTo>
                    <a:pt x="24625" y="500532"/>
                  </a:lnTo>
                  <a:lnTo>
                    <a:pt x="57200" y="493306"/>
                  </a:lnTo>
                  <a:lnTo>
                    <a:pt x="57302" y="491985"/>
                  </a:lnTo>
                  <a:lnTo>
                    <a:pt x="60794" y="488607"/>
                  </a:lnTo>
                  <a:lnTo>
                    <a:pt x="62331" y="484352"/>
                  </a:lnTo>
                  <a:lnTo>
                    <a:pt x="64249" y="481330"/>
                  </a:lnTo>
                  <a:lnTo>
                    <a:pt x="68529" y="476478"/>
                  </a:lnTo>
                  <a:lnTo>
                    <a:pt x="71793" y="471855"/>
                  </a:lnTo>
                  <a:lnTo>
                    <a:pt x="73901" y="466178"/>
                  </a:lnTo>
                  <a:lnTo>
                    <a:pt x="74650" y="464718"/>
                  </a:lnTo>
                  <a:lnTo>
                    <a:pt x="75158" y="464604"/>
                  </a:lnTo>
                  <a:lnTo>
                    <a:pt x="75158" y="463296"/>
                  </a:lnTo>
                  <a:lnTo>
                    <a:pt x="77343" y="462813"/>
                  </a:lnTo>
                  <a:lnTo>
                    <a:pt x="78181" y="461327"/>
                  </a:lnTo>
                  <a:lnTo>
                    <a:pt x="78333" y="459994"/>
                  </a:lnTo>
                  <a:lnTo>
                    <a:pt x="78473" y="458660"/>
                  </a:lnTo>
                  <a:lnTo>
                    <a:pt x="80568" y="458190"/>
                  </a:lnTo>
                  <a:lnTo>
                    <a:pt x="81305" y="456730"/>
                  </a:lnTo>
                  <a:lnTo>
                    <a:pt x="81089" y="454177"/>
                  </a:lnTo>
                  <a:lnTo>
                    <a:pt x="83870" y="453555"/>
                  </a:lnTo>
                  <a:lnTo>
                    <a:pt x="85229" y="450659"/>
                  </a:lnTo>
                  <a:lnTo>
                    <a:pt x="85229" y="448068"/>
                  </a:lnTo>
                  <a:lnTo>
                    <a:pt x="87414" y="447573"/>
                  </a:lnTo>
                  <a:lnTo>
                    <a:pt x="88303" y="446074"/>
                  </a:lnTo>
                  <a:lnTo>
                    <a:pt x="88773" y="443369"/>
                  </a:lnTo>
                  <a:lnTo>
                    <a:pt x="87376" y="444969"/>
                  </a:lnTo>
                  <a:lnTo>
                    <a:pt x="84670" y="448183"/>
                  </a:lnTo>
                  <a:lnTo>
                    <a:pt x="85077" y="446786"/>
                  </a:lnTo>
                  <a:lnTo>
                    <a:pt x="85471" y="445401"/>
                  </a:lnTo>
                  <a:lnTo>
                    <a:pt x="87198" y="445020"/>
                  </a:lnTo>
                  <a:lnTo>
                    <a:pt x="88773" y="443369"/>
                  </a:lnTo>
                  <a:lnTo>
                    <a:pt x="94132" y="439572"/>
                  </a:lnTo>
                  <a:lnTo>
                    <a:pt x="97066" y="435025"/>
                  </a:lnTo>
                  <a:lnTo>
                    <a:pt x="100050" y="429158"/>
                  </a:lnTo>
                  <a:lnTo>
                    <a:pt x="98666" y="429463"/>
                  </a:lnTo>
                  <a:lnTo>
                    <a:pt x="97358" y="428447"/>
                  </a:lnTo>
                  <a:lnTo>
                    <a:pt x="95783" y="427494"/>
                  </a:lnTo>
                  <a:lnTo>
                    <a:pt x="95097" y="426351"/>
                  </a:lnTo>
                  <a:lnTo>
                    <a:pt x="94589" y="425157"/>
                  </a:lnTo>
                  <a:lnTo>
                    <a:pt x="99479" y="418871"/>
                  </a:lnTo>
                  <a:lnTo>
                    <a:pt x="103441" y="411492"/>
                  </a:lnTo>
                  <a:lnTo>
                    <a:pt x="110655" y="407289"/>
                  </a:lnTo>
                  <a:lnTo>
                    <a:pt x="139687" y="369620"/>
                  </a:lnTo>
                  <a:lnTo>
                    <a:pt x="143078" y="368871"/>
                  </a:lnTo>
                  <a:lnTo>
                    <a:pt x="143179" y="366242"/>
                  </a:lnTo>
                  <a:lnTo>
                    <a:pt x="145275" y="365785"/>
                  </a:lnTo>
                  <a:lnTo>
                    <a:pt x="146342" y="364236"/>
                  </a:lnTo>
                  <a:lnTo>
                    <a:pt x="146672" y="362864"/>
                  </a:lnTo>
                  <a:lnTo>
                    <a:pt x="148805" y="362394"/>
                  </a:lnTo>
                  <a:lnTo>
                    <a:pt x="149885" y="360857"/>
                  </a:lnTo>
                  <a:lnTo>
                    <a:pt x="149936" y="358241"/>
                  </a:lnTo>
                  <a:lnTo>
                    <a:pt x="150164" y="359486"/>
                  </a:lnTo>
                  <a:lnTo>
                    <a:pt x="150075" y="358216"/>
                  </a:lnTo>
                  <a:lnTo>
                    <a:pt x="153428" y="357466"/>
                  </a:lnTo>
                  <a:lnTo>
                    <a:pt x="153517" y="354838"/>
                  </a:lnTo>
                  <a:lnTo>
                    <a:pt x="155702" y="354355"/>
                  </a:lnTo>
                  <a:lnTo>
                    <a:pt x="156730" y="352831"/>
                  </a:lnTo>
                  <a:lnTo>
                    <a:pt x="157111" y="351447"/>
                  </a:lnTo>
                  <a:lnTo>
                    <a:pt x="157797" y="350583"/>
                  </a:lnTo>
                  <a:lnTo>
                    <a:pt x="158826" y="350393"/>
                  </a:lnTo>
                  <a:lnTo>
                    <a:pt x="159981" y="349211"/>
                  </a:lnTo>
                  <a:lnTo>
                    <a:pt x="160083" y="348183"/>
                  </a:lnTo>
                  <a:lnTo>
                    <a:pt x="162788" y="347586"/>
                  </a:lnTo>
                  <a:lnTo>
                    <a:pt x="163906" y="346036"/>
                  </a:lnTo>
                  <a:lnTo>
                    <a:pt x="164007" y="343408"/>
                  </a:lnTo>
                  <a:lnTo>
                    <a:pt x="166370" y="344182"/>
                  </a:lnTo>
                  <a:lnTo>
                    <a:pt x="167487" y="342633"/>
                  </a:lnTo>
                  <a:lnTo>
                    <a:pt x="167640" y="340004"/>
                  </a:lnTo>
                  <a:lnTo>
                    <a:pt x="171069" y="339242"/>
                  </a:lnTo>
                  <a:lnTo>
                    <a:pt x="171272" y="336600"/>
                  </a:lnTo>
                  <a:lnTo>
                    <a:pt x="173304" y="336143"/>
                  </a:lnTo>
                  <a:lnTo>
                    <a:pt x="174472" y="334581"/>
                  </a:lnTo>
                  <a:lnTo>
                    <a:pt x="174942" y="333171"/>
                  </a:lnTo>
                  <a:lnTo>
                    <a:pt x="176936" y="332740"/>
                  </a:lnTo>
                  <a:lnTo>
                    <a:pt x="178104" y="331177"/>
                  </a:lnTo>
                  <a:lnTo>
                    <a:pt x="178625" y="329755"/>
                  </a:lnTo>
                  <a:lnTo>
                    <a:pt x="180568" y="329323"/>
                  </a:lnTo>
                  <a:lnTo>
                    <a:pt x="181737" y="327761"/>
                  </a:lnTo>
                  <a:lnTo>
                    <a:pt x="182295" y="326339"/>
                  </a:lnTo>
                  <a:lnTo>
                    <a:pt x="183781" y="326009"/>
                  </a:lnTo>
                  <a:lnTo>
                    <a:pt x="185089" y="324421"/>
                  </a:lnTo>
                  <a:lnTo>
                    <a:pt x="185559" y="323011"/>
                  </a:lnTo>
                  <a:lnTo>
                    <a:pt x="185750" y="322973"/>
                  </a:lnTo>
                  <a:lnTo>
                    <a:pt x="184912" y="321856"/>
                  </a:lnTo>
                  <a:lnTo>
                    <a:pt x="185381" y="321754"/>
                  </a:lnTo>
                  <a:lnTo>
                    <a:pt x="185750" y="322973"/>
                  </a:lnTo>
                  <a:lnTo>
                    <a:pt x="186067" y="322897"/>
                  </a:lnTo>
                  <a:lnTo>
                    <a:pt x="188137" y="321144"/>
                  </a:lnTo>
                  <a:lnTo>
                    <a:pt x="266877" y="254228"/>
                  </a:lnTo>
                  <a:lnTo>
                    <a:pt x="335191" y="210451"/>
                  </a:lnTo>
                  <a:lnTo>
                    <a:pt x="407377" y="173609"/>
                  </a:lnTo>
                  <a:lnTo>
                    <a:pt x="409054" y="174548"/>
                  </a:lnTo>
                  <a:lnTo>
                    <a:pt x="410959" y="174129"/>
                  </a:lnTo>
                  <a:lnTo>
                    <a:pt x="413512" y="176161"/>
                  </a:lnTo>
                  <a:lnTo>
                    <a:pt x="413550" y="177444"/>
                  </a:lnTo>
                  <a:lnTo>
                    <a:pt x="409917" y="179552"/>
                  </a:lnTo>
                  <a:lnTo>
                    <a:pt x="404622" y="183337"/>
                  </a:lnTo>
                  <a:lnTo>
                    <a:pt x="409676" y="183515"/>
                  </a:lnTo>
                  <a:lnTo>
                    <a:pt x="411391" y="184429"/>
                  </a:lnTo>
                  <a:lnTo>
                    <a:pt x="422846" y="177990"/>
                  </a:lnTo>
                  <a:lnTo>
                    <a:pt x="459460" y="165963"/>
                  </a:lnTo>
                  <a:lnTo>
                    <a:pt x="462534" y="163982"/>
                  </a:lnTo>
                  <a:lnTo>
                    <a:pt x="466471" y="164401"/>
                  </a:lnTo>
                  <a:lnTo>
                    <a:pt x="467690" y="162826"/>
                  </a:lnTo>
                  <a:lnTo>
                    <a:pt x="468896" y="161264"/>
                  </a:lnTo>
                  <a:lnTo>
                    <a:pt x="472008" y="160566"/>
                  </a:lnTo>
                  <a:lnTo>
                    <a:pt x="475310" y="161137"/>
                  </a:lnTo>
                  <a:lnTo>
                    <a:pt x="478231" y="160489"/>
                  </a:lnTo>
                  <a:lnTo>
                    <a:pt x="480339" y="157429"/>
                  </a:lnTo>
                  <a:lnTo>
                    <a:pt x="484949" y="156413"/>
                  </a:lnTo>
                  <a:lnTo>
                    <a:pt x="489851" y="156616"/>
                  </a:lnTo>
                  <a:lnTo>
                    <a:pt x="491718" y="154901"/>
                  </a:lnTo>
                  <a:lnTo>
                    <a:pt x="493585" y="153187"/>
                  </a:lnTo>
                  <a:lnTo>
                    <a:pt x="503936" y="153492"/>
                  </a:lnTo>
                  <a:lnTo>
                    <a:pt x="506514" y="150317"/>
                  </a:lnTo>
                  <a:lnTo>
                    <a:pt x="507796" y="148729"/>
                  </a:lnTo>
                  <a:lnTo>
                    <a:pt x="518617" y="148920"/>
                  </a:lnTo>
                  <a:lnTo>
                    <a:pt x="523011" y="145351"/>
                  </a:lnTo>
                  <a:lnTo>
                    <a:pt x="562444" y="136601"/>
                  </a:lnTo>
                  <a:lnTo>
                    <a:pt x="582282" y="133502"/>
                  </a:lnTo>
                  <a:lnTo>
                    <a:pt x="601941" y="129133"/>
                  </a:lnTo>
                  <a:lnTo>
                    <a:pt x="657707" y="121958"/>
                  </a:lnTo>
                  <a:lnTo>
                    <a:pt x="713613" y="118656"/>
                  </a:lnTo>
                  <a:lnTo>
                    <a:pt x="769404" y="117983"/>
                  </a:lnTo>
                  <a:lnTo>
                    <a:pt x="825360" y="121170"/>
                  </a:lnTo>
                  <a:lnTo>
                    <a:pt x="840955" y="122923"/>
                  </a:lnTo>
                  <a:lnTo>
                    <a:pt x="848525" y="122542"/>
                  </a:lnTo>
                  <a:lnTo>
                    <a:pt x="891806" y="131140"/>
                  </a:lnTo>
                  <a:lnTo>
                    <a:pt x="913142" y="134213"/>
                  </a:lnTo>
                  <a:lnTo>
                    <a:pt x="934669" y="138544"/>
                  </a:lnTo>
                  <a:lnTo>
                    <a:pt x="1031989" y="159880"/>
                  </a:lnTo>
                  <a:lnTo>
                    <a:pt x="1034923" y="159219"/>
                  </a:lnTo>
                  <a:lnTo>
                    <a:pt x="1037983" y="159842"/>
                  </a:lnTo>
                  <a:lnTo>
                    <a:pt x="1041031" y="163068"/>
                  </a:lnTo>
                  <a:lnTo>
                    <a:pt x="1045121" y="163461"/>
                  </a:lnTo>
                  <a:lnTo>
                    <a:pt x="1049261" y="162547"/>
                  </a:lnTo>
                  <a:lnTo>
                    <a:pt x="1049858" y="163715"/>
                  </a:lnTo>
                  <a:lnTo>
                    <a:pt x="1051623" y="163322"/>
                  </a:lnTo>
                  <a:lnTo>
                    <a:pt x="1054633" y="166560"/>
                  </a:lnTo>
                  <a:lnTo>
                    <a:pt x="1059091" y="166865"/>
                  </a:lnTo>
                  <a:lnTo>
                    <a:pt x="1063409" y="165912"/>
                  </a:lnTo>
                  <a:lnTo>
                    <a:pt x="1066368" y="169151"/>
                  </a:lnTo>
                  <a:lnTo>
                    <a:pt x="1070216" y="170903"/>
                  </a:lnTo>
                  <a:lnTo>
                    <a:pt x="1074597" y="168630"/>
                  </a:lnTo>
                  <a:lnTo>
                    <a:pt x="1077556" y="171881"/>
                  </a:lnTo>
                  <a:lnTo>
                    <a:pt x="1079588" y="175323"/>
                  </a:lnTo>
                  <a:lnTo>
                    <a:pt x="1072464" y="180809"/>
                  </a:lnTo>
                  <a:lnTo>
                    <a:pt x="1068247" y="181749"/>
                  </a:lnTo>
                  <a:lnTo>
                    <a:pt x="1064526" y="183870"/>
                  </a:lnTo>
                  <a:lnTo>
                    <a:pt x="1032929" y="198691"/>
                  </a:lnTo>
                  <a:lnTo>
                    <a:pt x="1002868" y="217068"/>
                  </a:lnTo>
                  <a:lnTo>
                    <a:pt x="973899" y="236512"/>
                  </a:lnTo>
                  <a:lnTo>
                    <a:pt x="946416" y="258229"/>
                  </a:lnTo>
                  <a:lnTo>
                    <a:pt x="941717" y="261874"/>
                  </a:lnTo>
                  <a:lnTo>
                    <a:pt x="928154" y="301307"/>
                  </a:lnTo>
                  <a:lnTo>
                    <a:pt x="924255" y="309968"/>
                  </a:lnTo>
                  <a:lnTo>
                    <a:pt x="922769" y="312902"/>
                  </a:lnTo>
                  <a:lnTo>
                    <a:pt x="923213" y="318008"/>
                  </a:lnTo>
                  <a:lnTo>
                    <a:pt x="929982" y="323011"/>
                  </a:lnTo>
                  <a:lnTo>
                    <a:pt x="937374" y="317461"/>
                  </a:lnTo>
                  <a:lnTo>
                    <a:pt x="975791" y="292036"/>
                  </a:lnTo>
                  <a:lnTo>
                    <a:pt x="1006538" y="274802"/>
                  </a:lnTo>
                  <a:lnTo>
                    <a:pt x="1038225" y="258660"/>
                  </a:lnTo>
                  <a:lnTo>
                    <a:pt x="1071308" y="246113"/>
                  </a:lnTo>
                  <a:lnTo>
                    <a:pt x="1074432" y="244119"/>
                  </a:lnTo>
                  <a:lnTo>
                    <a:pt x="1078420" y="244538"/>
                  </a:lnTo>
                  <a:lnTo>
                    <a:pt x="1079639" y="242963"/>
                  </a:lnTo>
                  <a:lnTo>
                    <a:pt x="1080846" y="241401"/>
                  </a:lnTo>
                  <a:lnTo>
                    <a:pt x="1085799" y="240309"/>
                  </a:lnTo>
                  <a:lnTo>
                    <a:pt x="1091018" y="240436"/>
                  </a:lnTo>
                  <a:lnTo>
                    <a:pt x="1093063" y="238683"/>
                  </a:lnTo>
                  <a:lnTo>
                    <a:pt x="1095108" y="236931"/>
                  </a:lnTo>
                  <a:lnTo>
                    <a:pt x="1100315" y="237070"/>
                  </a:lnTo>
                  <a:lnTo>
                    <a:pt x="1105242" y="235978"/>
                  </a:lnTo>
                  <a:lnTo>
                    <a:pt x="1107338" y="234213"/>
                  </a:lnTo>
                  <a:lnTo>
                    <a:pt x="1109433" y="232448"/>
                  </a:lnTo>
                  <a:lnTo>
                    <a:pt x="1143622" y="226161"/>
                  </a:lnTo>
                  <a:lnTo>
                    <a:pt x="1178090" y="221119"/>
                  </a:lnTo>
                  <a:lnTo>
                    <a:pt x="1193520" y="217690"/>
                  </a:lnTo>
                  <a:lnTo>
                    <a:pt x="1194485" y="213575"/>
                  </a:lnTo>
                  <a:lnTo>
                    <a:pt x="1195781" y="208076"/>
                  </a:lnTo>
                  <a:lnTo>
                    <a:pt x="1198981" y="207365"/>
                  </a:lnTo>
                  <a:lnTo>
                    <a:pt x="1200797" y="205663"/>
                  </a:lnTo>
                  <a:lnTo>
                    <a:pt x="1206487" y="195300"/>
                  </a:lnTo>
                  <a:lnTo>
                    <a:pt x="1210043" y="188010"/>
                  </a:lnTo>
                  <a:lnTo>
                    <a:pt x="1211643" y="179844"/>
                  </a:lnTo>
                  <a:lnTo>
                    <a:pt x="1216152" y="158026"/>
                  </a:lnTo>
                  <a:lnTo>
                    <a:pt x="1216850" y="144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315369" y="4531920"/>
            <a:ext cx="5657850" cy="933450"/>
          </a:xfrm>
          <a:prstGeom prst="rect">
            <a:avLst/>
          </a:prstGeom>
        </p:spPr>
        <p:txBody>
          <a:bodyPr wrap="square" lIns="0" tIns="236854" rIns="0" bIns="0" rtlCol="0" vert="horz">
            <a:spAutoFit/>
          </a:bodyPr>
          <a:lstStyle/>
          <a:p>
            <a:pPr marL="254000">
              <a:lnSpc>
                <a:spcPct val="100000"/>
              </a:lnSpc>
              <a:spcBef>
                <a:spcPts val="1864"/>
              </a:spcBef>
            </a:pPr>
            <a:r>
              <a:rPr dirty="0" sz="3100" spc="-20">
                <a:solidFill>
                  <a:srgbClr val="FFFFFF"/>
                </a:solidFill>
                <a:latin typeface="Trebuchet MS"/>
                <a:cs typeface="Trebuchet MS"/>
              </a:rPr>
              <a:t>ЕЩЕ</a:t>
            </a:r>
            <a:r>
              <a:rPr dirty="0" sz="31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100" spc="-5">
                <a:solidFill>
                  <a:srgbClr val="FFFFFF"/>
                </a:solidFill>
                <a:latin typeface="Trebuchet MS"/>
                <a:cs typeface="Trebuchet MS"/>
              </a:rPr>
              <a:t>НЕСКОЛЬКО</a:t>
            </a:r>
            <a:r>
              <a:rPr dirty="0" sz="310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100" spc="65">
                <a:solidFill>
                  <a:srgbClr val="FFFFFF"/>
                </a:solidFill>
                <a:latin typeface="Trebuchet MS"/>
                <a:cs typeface="Trebuchet MS"/>
              </a:rPr>
              <a:t>ПРИМЕРОВ</a:t>
            </a:r>
            <a:endParaRPr sz="3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8282" y="3818778"/>
            <a:ext cx="3737610" cy="8636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 marR="71120">
              <a:lnSpc>
                <a:spcPct val="100000"/>
              </a:lnSpc>
              <a:spcBef>
                <a:spcPts val="520"/>
              </a:spcBef>
            </a:pPr>
            <a:r>
              <a:rPr dirty="0" sz="2400" spc="110" b="1">
                <a:solidFill>
                  <a:srgbClr val="FFFFFF"/>
                </a:solidFill>
                <a:latin typeface="Arial"/>
                <a:cs typeface="Arial"/>
              </a:rPr>
              <a:t>Закрытый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60" b="1">
                <a:solidFill>
                  <a:srgbClr val="FFFFFF"/>
                </a:solidFill>
                <a:latin typeface="Arial"/>
                <a:cs typeface="Arial"/>
              </a:rPr>
              <a:t>подъезд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2400" spc="280" b="1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95" b="1">
                <a:solidFill>
                  <a:srgbClr val="FFFFFF"/>
                </a:solidFill>
                <a:latin typeface="Arial"/>
                <a:cs typeface="Arial"/>
              </a:rPr>
              <a:t>центральному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40" b="1">
                <a:solidFill>
                  <a:srgbClr val="FFFFFF"/>
                </a:solidFill>
                <a:latin typeface="Arial"/>
                <a:cs typeface="Arial"/>
              </a:rPr>
              <a:t>входу.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63570" y="8704529"/>
            <a:ext cx="1217295" cy="545465"/>
          </a:xfrm>
          <a:custGeom>
            <a:avLst/>
            <a:gdLst/>
            <a:ahLst/>
            <a:cxnLst/>
            <a:rect l="l" t="t" r="r" b="b"/>
            <a:pathLst>
              <a:path w="1217295" h="545465">
                <a:moveTo>
                  <a:pt x="1181633" y="107149"/>
                </a:moveTo>
                <a:lnTo>
                  <a:pt x="1180439" y="106121"/>
                </a:lnTo>
                <a:lnTo>
                  <a:pt x="1169466" y="95542"/>
                </a:lnTo>
                <a:lnTo>
                  <a:pt x="1158925" y="86182"/>
                </a:lnTo>
                <a:lnTo>
                  <a:pt x="1148638" y="76746"/>
                </a:lnTo>
                <a:lnTo>
                  <a:pt x="1120495" y="50469"/>
                </a:lnTo>
                <a:lnTo>
                  <a:pt x="1090333" y="27254"/>
                </a:lnTo>
                <a:lnTo>
                  <a:pt x="1057148" y="9893"/>
                </a:lnTo>
                <a:lnTo>
                  <a:pt x="1019670" y="0"/>
                </a:lnTo>
                <a:lnTo>
                  <a:pt x="1014209" y="16827"/>
                </a:lnTo>
                <a:lnTo>
                  <a:pt x="1014691" y="31026"/>
                </a:lnTo>
                <a:lnTo>
                  <a:pt x="1022019" y="46316"/>
                </a:lnTo>
                <a:lnTo>
                  <a:pt x="1035431" y="58940"/>
                </a:lnTo>
                <a:lnTo>
                  <a:pt x="1040815" y="65557"/>
                </a:lnTo>
                <a:lnTo>
                  <a:pt x="1047394" y="73202"/>
                </a:lnTo>
                <a:lnTo>
                  <a:pt x="1054163" y="78206"/>
                </a:lnTo>
                <a:lnTo>
                  <a:pt x="1061745" y="84328"/>
                </a:lnTo>
                <a:lnTo>
                  <a:pt x="1072718" y="92303"/>
                </a:lnTo>
                <a:lnTo>
                  <a:pt x="1083475" y="101625"/>
                </a:lnTo>
                <a:lnTo>
                  <a:pt x="1093482" y="111112"/>
                </a:lnTo>
                <a:lnTo>
                  <a:pt x="1102550" y="120802"/>
                </a:lnTo>
                <a:lnTo>
                  <a:pt x="1104315" y="121716"/>
                </a:lnTo>
                <a:lnTo>
                  <a:pt x="1105471" y="122758"/>
                </a:lnTo>
                <a:lnTo>
                  <a:pt x="1104442" y="124282"/>
                </a:lnTo>
                <a:lnTo>
                  <a:pt x="1181633" y="107149"/>
                </a:lnTo>
                <a:close/>
              </a:path>
              <a:path w="1217295" h="545465">
                <a:moveTo>
                  <a:pt x="1216863" y="144868"/>
                </a:moveTo>
                <a:lnTo>
                  <a:pt x="1212913" y="137934"/>
                </a:lnTo>
                <a:lnTo>
                  <a:pt x="1209624" y="132168"/>
                </a:lnTo>
                <a:lnTo>
                  <a:pt x="1191158" y="115443"/>
                </a:lnTo>
                <a:lnTo>
                  <a:pt x="1181633" y="107149"/>
                </a:lnTo>
                <a:lnTo>
                  <a:pt x="1098397" y="125628"/>
                </a:lnTo>
                <a:lnTo>
                  <a:pt x="1096962" y="124650"/>
                </a:lnTo>
                <a:lnTo>
                  <a:pt x="1095298" y="122415"/>
                </a:lnTo>
                <a:lnTo>
                  <a:pt x="1093863" y="121437"/>
                </a:lnTo>
                <a:lnTo>
                  <a:pt x="1059586" y="113423"/>
                </a:lnTo>
                <a:lnTo>
                  <a:pt x="1025067" y="104178"/>
                </a:lnTo>
                <a:lnTo>
                  <a:pt x="955992" y="88290"/>
                </a:lnTo>
                <a:lnTo>
                  <a:pt x="908659" y="79273"/>
                </a:lnTo>
                <a:lnTo>
                  <a:pt x="861148" y="71615"/>
                </a:lnTo>
                <a:lnTo>
                  <a:pt x="813308" y="65316"/>
                </a:lnTo>
                <a:lnTo>
                  <a:pt x="765276" y="61671"/>
                </a:lnTo>
                <a:lnTo>
                  <a:pt x="716927" y="60693"/>
                </a:lnTo>
                <a:lnTo>
                  <a:pt x="665124" y="63080"/>
                </a:lnTo>
                <a:lnTo>
                  <a:pt x="614121" y="67894"/>
                </a:lnTo>
                <a:lnTo>
                  <a:pt x="563918" y="75133"/>
                </a:lnTo>
                <a:lnTo>
                  <a:pt x="514819" y="86029"/>
                </a:lnTo>
                <a:lnTo>
                  <a:pt x="466534" y="99352"/>
                </a:lnTo>
                <a:lnTo>
                  <a:pt x="419061" y="115087"/>
                </a:lnTo>
                <a:lnTo>
                  <a:pt x="372986" y="135724"/>
                </a:lnTo>
                <a:lnTo>
                  <a:pt x="327469" y="157530"/>
                </a:lnTo>
                <a:lnTo>
                  <a:pt x="283337" y="184238"/>
                </a:lnTo>
                <a:lnTo>
                  <a:pt x="240334" y="214591"/>
                </a:lnTo>
                <a:lnTo>
                  <a:pt x="200761" y="245491"/>
                </a:lnTo>
                <a:lnTo>
                  <a:pt x="163512" y="278485"/>
                </a:lnTo>
                <a:lnTo>
                  <a:pt x="140576" y="301536"/>
                </a:lnTo>
                <a:lnTo>
                  <a:pt x="140576" y="353822"/>
                </a:lnTo>
                <a:lnTo>
                  <a:pt x="140017" y="355244"/>
                </a:lnTo>
                <a:lnTo>
                  <a:pt x="140296" y="353885"/>
                </a:lnTo>
                <a:lnTo>
                  <a:pt x="140576" y="353822"/>
                </a:lnTo>
                <a:lnTo>
                  <a:pt x="140576" y="301536"/>
                </a:lnTo>
                <a:lnTo>
                  <a:pt x="128612" y="313550"/>
                </a:lnTo>
                <a:lnTo>
                  <a:pt x="96113" y="350685"/>
                </a:lnTo>
                <a:lnTo>
                  <a:pt x="81000" y="370382"/>
                </a:lnTo>
                <a:lnTo>
                  <a:pt x="81000" y="448995"/>
                </a:lnTo>
                <a:lnTo>
                  <a:pt x="80543" y="449097"/>
                </a:lnTo>
                <a:lnTo>
                  <a:pt x="80416" y="447827"/>
                </a:lnTo>
                <a:lnTo>
                  <a:pt x="81000" y="448995"/>
                </a:lnTo>
                <a:lnTo>
                  <a:pt x="81000" y="370382"/>
                </a:lnTo>
                <a:lnTo>
                  <a:pt x="66040" y="389877"/>
                </a:lnTo>
                <a:lnTo>
                  <a:pt x="38430" y="431126"/>
                </a:lnTo>
                <a:lnTo>
                  <a:pt x="28041" y="450342"/>
                </a:lnTo>
                <a:lnTo>
                  <a:pt x="18072" y="468172"/>
                </a:lnTo>
                <a:lnTo>
                  <a:pt x="9563" y="488264"/>
                </a:lnTo>
                <a:lnTo>
                  <a:pt x="1905" y="506882"/>
                </a:lnTo>
                <a:lnTo>
                  <a:pt x="292" y="515048"/>
                </a:lnTo>
                <a:lnTo>
                  <a:pt x="0" y="521614"/>
                </a:lnTo>
                <a:lnTo>
                  <a:pt x="2235" y="527621"/>
                </a:lnTo>
                <a:lnTo>
                  <a:pt x="7924" y="532866"/>
                </a:lnTo>
                <a:lnTo>
                  <a:pt x="9994" y="537603"/>
                </a:lnTo>
                <a:lnTo>
                  <a:pt x="15214" y="533844"/>
                </a:lnTo>
                <a:lnTo>
                  <a:pt x="18542" y="537006"/>
                </a:lnTo>
                <a:lnTo>
                  <a:pt x="18402" y="538340"/>
                </a:lnTo>
                <a:lnTo>
                  <a:pt x="19418" y="539419"/>
                </a:lnTo>
                <a:lnTo>
                  <a:pt x="21818" y="545388"/>
                </a:lnTo>
                <a:lnTo>
                  <a:pt x="28321" y="542645"/>
                </a:lnTo>
                <a:lnTo>
                  <a:pt x="31000" y="544652"/>
                </a:lnTo>
                <a:lnTo>
                  <a:pt x="34175" y="543953"/>
                </a:lnTo>
                <a:lnTo>
                  <a:pt x="35064" y="541147"/>
                </a:lnTo>
                <a:lnTo>
                  <a:pt x="37312" y="534149"/>
                </a:lnTo>
                <a:lnTo>
                  <a:pt x="39916" y="528370"/>
                </a:lnTo>
                <a:lnTo>
                  <a:pt x="42532" y="522579"/>
                </a:lnTo>
                <a:lnTo>
                  <a:pt x="48171" y="510921"/>
                </a:lnTo>
                <a:lnTo>
                  <a:pt x="53568" y="499313"/>
                </a:lnTo>
                <a:lnTo>
                  <a:pt x="55105" y="496379"/>
                </a:lnTo>
                <a:lnTo>
                  <a:pt x="57111" y="494626"/>
                </a:lnTo>
                <a:lnTo>
                  <a:pt x="57200" y="493306"/>
                </a:lnTo>
                <a:lnTo>
                  <a:pt x="57302" y="491985"/>
                </a:lnTo>
                <a:lnTo>
                  <a:pt x="60794" y="488607"/>
                </a:lnTo>
                <a:lnTo>
                  <a:pt x="62344" y="484365"/>
                </a:lnTo>
                <a:lnTo>
                  <a:pt x="64249" y="481330"/>
                </a:lnTo>
                <a:lnTo>
                  <a:pt x="68541" y="476478"/>
                </a:lnTo>
                <a:lnTo>
                  <a:pt x="71805" y="471855"/>
                </a:lnTo>
                <a:lnTo>
                  <a:pt x="73901" y="466178"/>
                </a:lnTo>
                <a:lnTo>
                  <a:pt x="74650" y="464718"/>
                </a:lnTo>
                <a:lnTo>
                  <a:pt x="75158" y="464604"/>
                </a:lnTo>
                <a:lnTo>
                  <a:pt x="75171" y="463308"/>
                </a:lnTo>
                <a:lnTo>
                  <a:pt x="77355" y="462813"/>
                </a:lnTo>
                <a:lnTo>
                  <a:pt x="78193" y="461327"/>
                </a:lnTo>
                <a:lnTo>
                  <a:pt x="74942" y="462051"/>
                </a:lnTo>
                <a:lnTo>
                  <a:pt x="75031" y="460730"/>
                </a:lnTo>
                <a:lnTo>
                  <a:pt x="75031" y="462026"/>
                </a:lnTo>
                <a:lnTo>
                  <a:pt x="78193" y="461327"/>
                </a:lnTo>
                <a:lnTo>
                  <a:pt x="78333" y="459994"/>
                </a:lnTo>
                <a:lnTo>
                  <a:pt x="78473" y="458660"/>
                </a:lnTo>
                <a:lnTo>
                  <a:pt x="80568" y="458203"/>
                </a:lnTo>
                <a:lnTo>
                  <a:pt x="81318" y="456730"/>
                </a:lnTo>
                <a:lnTo>
                  <a:pt x="81089" y="454177"/>
                </a:lnTo>
                <a:lnTo>
                  <a:pt x="83883" y="453567"/>
                </a:lnTo>
                <a:lnTo>
                  <a:pt x="85229" y="450659"/>
                </a:lnTo>
                <a:lnTo>
                  <a:pt x="85229" y="448068"/>
                </a:lnTo>
                <a:lnTo>
                  <a:pt x="87426" y="447573"/>
                </a:lnTo>
                <a:lnTo>
                  <a:pt x="88315" y="446074"/>
                </a:lnTo>
                <a:lnTo>
                  <a:pt x="88785" y="443369"/>
                </a:lnTo>
                <a:lnTo>
                  <a:pt x="87388" y="444982"/>
                </a:lnTo>
                <a:lnTo>
                  <a:pt x="84683" y="448183"/>
                </a:lnTo>
                <a:lnTo>
                  <a:pt x="85077" y="446786"/>
                </a:lnTo>
                <a:lnTo>
                  <a:pt x="85483" y="445401"/>
                </a:lnTo>
                <a:lnTo>
                  <a:pt x="87198" y="445020"/>
                </a:lnTo>
                <a:lnTo>
                  <a:pt x="88785" y="443369"/>
                </a:lnTo>
                <a:lnTo>
                  <a:pt x="94132" y="439585"/>
                </a:lnTo>
                <a:lnTo>
                  <a:pt x="97066" y="435025"/>
                </a:lnTo>
                <a:lnTo>
                  <a:pt x="100063" y="429158"/>
                </a:lnTo>
                <a:lnTo>
                  <a:pt x="98666" y="429463"/>
                </a:lnTo>
                <a:lnTo>
                  <a:pt x="97370" y="428459"/>
                </a:lnTo>
                <a:lnTo>
                  <a:pt x="95796" y="427507"/>
                </a:lnTo>
                <a:lnTo>
                  <a:pt x="95097" y="426351"/>
                </a:lnTo>
                <a:lnTo>
                  <a:pt x="94589" y="425170"/>
                </a:lnTo>
                <a:lnTo>
                  <a:pt x="99479" y="418884"/>
                </a:lnTo>
                <a:lnTo>
                  <a:pt x="103454" y="411492"/>
                </a:lnTo>
                <a:lnTo>
                  <a:pt x="110667" y="407289"/>
                </a:lnTo>
                <a:lnTo>
                  <a:pt x="139700" y="369620"/>
                </a:lnTo>
                <a:lnTo>
                  <a:pt x="143090" y="368871"/>
                </a:lnTo>
                <a:lnTo>
                  <a:pt x="143192" y="366242"/>
                </a:lnTo>
                <a:lnTo>
                  <a:pt x="145275" y="365785"/>
                </a:lnTo>
                <a:lnTo>
                  <a:pt x="146354" y="364248"/>
                </a:lnTo>
                <a:lnTo>
                  <a:pt x="146685" y="362877"/>
                </a:lnTo>
                <a:lnTo>
                  <a:pt x="148818" y="362394"/>
                </a:lnTo>
                <a:lnTo>
                  <a:pt x="149885" y="360857"/>
                </a:lnTo>
                <a:lnTo>
                  <a:pt x="149948" y="358241"/>
                </a:lnTo>
                <a:lnTo>
                  <a:pt x="150177" y="359498"/>
                </a:lnTo>
                <a:lnTo>
                  <a:pt x="150088" y="358216"/>
                </a:lnTo>
                <a:lnTo>
                  <a:pt x="153428" y="357466"/>
                </a:lnTo>
                <a:lnTo>
                  <a:pt x="153530" y="354850"/>
                </a:lnTo>
                <a:lnTo>
                  <a:pt x="155714" y="354368"/>
                </a:lnTo>
                <a:lnTo>
                  <a:pt x="156743" y="352831"/>
                </a:lnTo>
                <a:lnTo>
                  <a:pt x="157111" y="351447"/>
                </a:lnTo>
                <a:lnTo>
                  <a:pt x="157797" y="350583"/>
                </a:lnTo>
                <a:lnTo>
                  <a:pt x="158826" y="350405"/>
                </a:lnTo>
                <a:lnTo>
                  <a:pt x="159981" y="349224"/>
                </a:lnTo>
                <a:lnTo>
                  <a:pt x="160083" y="348195"/>
                </a:lnTo>
                <a:lnTo>
                  <a:pt x="162788" y="347586"/>
                </a:lnTo>
                <a:lnTo>
                  <a:pt x="163906" y="346036"/>
                </a:lnTo>
                <a:lnTo>
                  <a:pt x="164007" y="343420"/>
                </a:lnTo>
                <a:lnTo>
                  <a:pt x="166370" y="344195"/>
                </a:lnTo>
                <a:lnTo>
                  <a:pt x="167500" y="342646"/>
                </a:lnTo>
                <a:lnTo>
                  <a:pt x="167640" y="340004"/>
                </a:lnTo>
                <a:lnTo>
                  <a:pt x="171081" y="339242"/>
                </a:lnTo>
                <a:lnTo>
                  <a:pt x="171272" y="336600"/>
                </a:lnTo>
                <a:lnTo>
                  <a:pt x="173316" y="336143"/>
                </a:lnTo>
                <a:lnTo>
                  <a:pt x="174485" y="334581"/>
                </a:lnTo>
                <a:lnTo>
                  <a:pt x="174955" y="333184"/>
                </a:lnTo>
                <a:lnTo>
                  <a:pt x="176949" y="332740"/>
                </a:lnTo>
                <a:lnTo>
                  <a:pt x="178117" y="331177"/>
                </a:lnTo>
                <a:lnTo>
                  <a:pt x="178625" y="329768"/>
                </a:lnTo>
                <a:lnTo>
                  <a:pt x="180581" y="329336"/>
                </a:lnTo>
                <a:lnTo>
                  <a:pt x="181749" y="327774"/>
                </a:lnTo>
                <a:lnTo>
                  <a:pt x="182308" y="326339"/>
                </a:lnTo>
                <a:lnTo>
                  <a:pt x="183794" y="326021"/>
                </a:lnTo>
                <a:lnTo>
                  <a:pt x="185102" y="324421"/>
                </a:lnTo>
                <a:lnTo>
                  <a:pt x="185559" y="323024"/>
                </a:lnTo>
                <a:lnTo>
                  <a:pt x="185750" y="322973"/>
                </a:lnTo>
                <a:lnTo>
                  <a:pt x="184924" y="321868"/>
                </a:lnTo>
                <a:lnTo>
                  <a:pt x="185381" y="321767"/>
                </a:lnTo>
                <a:lnTo>
                  <a:pt x="185750" y="322973"/>
                </a:lnTo>
                <a:lnTo>
                  <a:pt x="186080" y="322910"/>
                </a:lnTo>
                <a:lnTo>
                  <a:pt x="188150" y="321144"/>
                </a:lnTo>
                <a:lnTo>
                  <a:pt x="266877" y="254241"/>
                </a:lnTo>
                <a:lnTo>
                  <a:pt x="335191" y="210451"/>
                </a:lnTo>
                <a:lnTo>
                  <a:pt x="407390" y="173621"/>
                </a:lnTo>
                <a:lnTo>
                  <a:pt x="409054" y="174548"/>
                </a:lnTo>
                <a:lnTo>
                  <a:pt x="410959" y="174129"/>
                </a:lnTo>
                <a:lnTo>
                  <a:pt x="413512" y="176161"/>
                </a:lnTo>
                <a:lnTo>
                  <a:pt x="413550" y="177457"/>
                </a:lnTo>
                <a:lnTo>
                  <a:pt x="409930" y="179565"/>
                </a:lnTo>
                <a:lnTo>
                  <a:pt x="404622" y="183337"/>
                </a:lnTo>
                <a:lnTo>
                  <a:pt x="409689" y="183515"/>
                </a:lnTo>
                <a:lnTo>
                  <a:pt x="411403" y="184442"/>
                </a:lnTo>
                <a:lnTo>
                  <a:pt x="422859" y="177990"/>
                </a:lnTo>
                <a:lnTo>
                  <a:pt x="459460" y="165963"/>
                </a:lnTo>
                <a:lnTo>
                  <a:pt x="462534" y="163982"/>
                </a:lnTo>
                <a:lnTo>
                  <a:pt x="466483" y="164401"/>
                </a:lnTo>
                <a:lnTo>
                  <a:pt x="467690" y="162839"/>
                </a:lnTo>
                <a:lnTo>
                  <a:pt x="468896" y="161277"/>
                </a:lnTo>
                <a:lnTo>
                  <a:pt x="472020" y="160578"/>
                </a:lnTo>
                <a:lnTo>
                  <a:pt x="475310" y="161150"/>
                </a:lnTo>
                <a:lnTo>
                  <a:pt x="478243" y="160489"/>
                </a:lnTo>
                <a:lnTo>
                  <a:pt x="480339" y="157429"/>
                </a:lnTo>
                <a:lnTo>
                  <a:pt x="484936" y="156413"/>
                </a:lnTo>
                <a:lnTo>
                  <a:pt x="489864" y="156616"/>
                </a:lnTo>
                <a:lnTo>
                  <a:pt x="491718" y="154901"/>
                </a:lnTo>
                <a:lnTo>
                  <a:pt x="493585" y="153187"/>
                </a:lnTo>
                <a:lnTo>
                  <a:pt x="503936" y="153492"/>
                </a:lnTo>
                <a:lnTo>
                  <a:pt x="506514" y="150317"/>
                </a:lnTo>
                <a:lnTo>
                  <a:pt x="507809" y="148729"/>
                </a:lnTo>
                <a:lnTo>
                  <a:pt x="518629" y="148932"/>
                </a:lnTo>
                <a:lnTo>
                  <a:pt x="523049" y="145351"/>
                </a:lnTo>
                <a:lnTo>
                  <a:pt x="562356" y="136626"/>
                </a:lnTo>
                <a:lnTo>
                  <a:pt x="582282" y="133502"/>
                </a:lnTo>
                <a:lnTo>
                  <a:pt x="601941" y="129133"/>
                </a:lnTo>
                <a:lnTo>
                  <a:pt x="657720" y="121958"/>
                </a:lnTo>
                <a:lnTo>
                  <a:pt x="713625" y="118656"/>
                </a:lnTo>
                <a:lnTo>
                  <a:pt x="769404" y="117983"/>
                </a:lnTo>
                <a:lnTo>
                  <a:pt x="825373" y="121183"/>
                </a:lnTo>
                <a:lnTo>
                  <a:pt x="840968" y="122923"/>
                </a:lnTo>
                <a:lnTo>
                  <a:pt x="848537" y="122542"/>
                </a:lnTo>
                <a:lnTo>
                  <a:pt x="891819" y="131152"/>
                </a:lnTo>
                <a:lnTo>
                  <a:pt x="913142" y="134226"/>
                </a:lnTo>
                <a:lnTo>
                  <a:pt x="934681" y="138544"/>
                </a:lnTo>
                <a:lnTo>
                  <a:pt x="1032002" y="159880"/>
                </a:lnTo>
                <a:lnTo>
                  <a:pt x="1034923" y="159232"/>
                </a:lnTo>
                <a:lnTo>
                  <a:pt x="1037983" y="159854"/>
                </a:lnTo>
                <a:lnTo>
                  <a:pt x="1041044" y="163080"/>
                </a:lnTo>
                <a:lnTo>
                  <a:pt x="1045121" y="163474"/>
                </a:lnTo>
                <a:lnTo>
                  <a:pt x="1049261" y="162547"/>
                </a:lnTo>
                <a:lnTo>
                  <a:pt x="1049858" y="163715"/>
                </a:lnTo>
                <a:lnTo>
                  <a:pt x="1051623" y="163322"/>
                </a:lnTo>
                <a:lnTo>
                  <a:pt x="1054633" y="166560"/>
                </a:lnTo>
                <a:lnTo>
                  <a:pt x="1059091" y="166878"/>
                </a:lnTo>
                <a:lnTo>
                  <a:pt x="1063421" y="165912"/>
                </a:lnTo>
                <a:lnTo>
                  <a:pt x="1066380" y="169164"/>
                </a:lnTo>
                <a:lnTo>
                  <a:pt x="1070229" y="170903"/>
                </a:lnTo>
                <a:lnTo>
                  <a:pt x="1074597" y="168630"/>
                </a:lnTo>
                <a:lnTo>
                  <a:pt x="1077556" y="171881"/>
                </a:lnTo>
                <a:lnTo>
                  <a:pt x="1079601" y="175336"/>
                </a:lnTo>
                <a:lnTo>
                  <a:pt x="1072476" y="180809"/>
                </a:lnTo>
                <a:lnTo>
                  <a:pt x="1068247" y="181749"/>
                </a:lnTo>
                <a:lnTo>
                  <a:pt x="1064526" y="183883"/>
                </a:lnTo>
                <a:lnTo>
                  <a:pt x="1032929" y="198704"/>
                </a:lnTo>
                <a:lnTo>
                  <a:pt x="1002868" y="217081"/>
                </a:lnTo>
                <a:lnTo>
                  <a:pt x="973899" y="236512"/>
                </a:lnTo>
                <a:lnTo>
                  <a:pt x="946416" y="258229"/>
                </a:lnTo>
                <a:lnTo>
                  <a:pt x="941717" y="261874"/>
                </a:lnTo>
                <a:lnTo>
                  <a:pt x="928154" y="301307"/>
                </a:lnTo>
                <a:lnTo>
                  <a:pt x="924267" y="309981"/>
                </a:lnTo>
                <a:lnTo>
                  <a:pt x="922769" y="312915"/>
                </a:lnTo>
                <a:lnTo>
                  <a:pt x="923226" y="318008"/>
                </a:lnTo>
                <a:lnTo>
                  <a:pt x="929982" y="323011"/>
                </a:lnTo>
                <a:lnTo>
                  <a:pt x="937387" y="317474"/>
                </a:lnTo>
                <a:lnTo>
                  <a:pt x="975791" y="292036"/>
                </a:lnTo>
                <a:lnTo>
                  <a:pt x="1006551" y="274802"/>
                </a:lnTo>
                <a:lnTo>
                  <a:pt x="1038225" y="258660"/>
                </a:lnTo>
                <a:lnTo>
                  <a:pt x="1071321" y="246113"/>
                </a:lnTo>
                <a:lnTo>
                  <a:pt x="1074432" y="244119"/>
                </a:lnTo>
                <a:lnTo>
                  <a:pt x="1078433" y="244538"/>
                </a:lnTo>
                <a:lnTo>
                  <a:pt x="1079639" y="242963"/>
                </a:lnTo>
                <a:lnTo>
                  <a:pt x="1080846" y="241401"/>
                </a:lnTo>
                <a:lnTo>
                  <a:pt x="1085773" y="240309"/>
                </a:lnTo>
                <a:lnTo>
                  <a:pt x="1091018" y="240449"/>
                </a:lnTo>
                <a:lnTo>
                  <a:pt x="1093076" y="238683"/>
                </a:lnTo>
                <a:lnTo>
                  <a:pt x="1095121" y="236931"/>
                </a:lnTo>
                <a:lnTo>
                  <a:pt x="1100315" y="237083"/>
                </a:lnTo>
                <a:lnTo>
                  <a:pt x="1105242" y="235991"/>
                </a:lnTo>
                <a:lnTo>
                  <a:pt x="1107338" y="234226"/>
                </a:lnTo>
                <a:lnTo>
                  <a:pt x="1109433" y="232460"/>
                </a:lnTo>
                <a:lnTo>
                  <a:pt x="1143635" y="226161"/>
                </a:lnTo>
                <a:lnTo>
                  <a:pt x="1178102" y="221119"/>
                </a:lnTo>
                <a:lnTo>
                  <a:pt x="1193520" y="217690"/>
                </a:lnTo>
                <a:lnTo>
                  <a:pt x="1194498" y="213575"/>
                </a:lnTo>
                <a:lnTo>
                  <a:pt x="1195781" y="208089"/>
                </a:lnTo>
                <a:lnTo>
                  <a:pt x="1198981" y="207378"/>
                </a:lnTo>
                <a:lnTo>
                  <a:pt x="1200797" y="205676"/>
                </a:lnTo>
                <a:lnTo>
                  <a:pt x="1206500" y="195300"/>
                </a:lnTo>
                <a:lnTo>
                  <a:pt x="1210043" y="188010"/>
                </a:lnTo>
                <a:lnTo>
                  <a:pt x="1211643" y="179844"/>
                </a:lnTo>
                <a:lnTo>
                  <a:pt x="1216152" y="158038"/>
                </a:lnTo>
                <a:lnTo>
                  <a:pt x="1216863" y="144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34071" y="9180826"/>
            <a:ext cx="5225415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38605" marR="5080" indent="-1526540">
              <a:lnSpc>
                <a:spcPct val="114599"/>
              </a:lnSpc>
              <a:spcBef>
                <a:spcPts val="100"/>
              </a:spcBef>
            </a:pPr>
            <a:r>
              <a:rPr dirty="0" sz="2400" spc="95" b="1">
                <a:solidFill>
                  <a:srgbClr val="FFFFFF"/>
                </a:solidFill>
                <a:latin typeface="Arial"/>
                <a:cs typeface="Arial"/>
              </a:rPr>
              <a:t>Центральный</a:t>
            </a:r>
            <a:r>
              <a:rPr dirty="0" sz="24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Arial"/>
                <a:cs typeface="Arial"/>
              </a:rPr>
              <a:t>вход</a:t>
            </a:r>
            <a:r>
              <a:rPr dirty="0" sz="24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30" b="1">
                <a:solidFill>
                  <a:srgbClr val="FFFFFF"/>
                </a:solidFill>
                <a:latin typeface="Arial"/>
                <a:cs typeface="Arial"/>
              </a:rPr>
              <a:t>аккуратный, </a:t>
            </a:r>
            <a:r>
              <a:rPr dirty="0" sz="2400" spc="-6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Arial"/>
                <a:cs typeface="Arial"/>
              </a:rPr>
              <a:t>есть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05" b="1">
                <a:solidFill>
                  <a:srgbClr val="FFFFFF"/>
                </a:solidFill>
                <a:latin typeface="Arial"/>
                <a:cs typeface="Arial"/>
              </a:rPr>
              <a:t>козырек.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57262" y="9180826"/>
            <a:ext cx="5756910" cy="8636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dirty="0" sz="2400" spc="140" b="1">
                <a:solidFill>
                  <a:srgbClr val="FFFFFF"/>
                </a:solidFill>
                <a:latin typeface="Arial"/>
                <a:cs typeface="Arial"/>
              </a:rPr>
              <a:t>Наличие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20" b="1">
                <a:solidFill>
                  <a:srgbClr val="FFFFFF"/>
                </a:solidFill>
                <a:latin typeface="Arial"/>
                <a:cs typeface="Arial"/>
              </a:rPr>
              <a:t>внешнего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60" b="1">
                <a:solidFill>
                  <a:srgbClr val="FFFFFF"/>
                </a:solidFill>
                <a:latin typeface="Arial"/>
                <a:cs typeface="Arial"/>
              </a:rPr>
              <a:t>входа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55" b="1">
                <a:solidFill>
                  <a:srgbClr val="FFFFFF"/>
                </a:solidFill>
                <a:latin typeface="Arial"/>
                <a:cs typeface="Arial"/>
              </a:rPr>
              <a:t>подвал.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2400" spc="175" b="1">
                <a:solidFill>
                  <a:srgbClr val="FFFFFF"/>
                </a:solidFill>
                <a:latin typeface="Arial"/>
                <a:cs typeface="Arial"/>
              </a:rPr>
              <a:t>Или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20" b="1">
                <a:solidFill>
                  <a:srgbClr val="FFFFFF"/>
                </a:solidFill>
                <a:latin typeface="Arial"/>
                <a:cs typeface="Arial"/>
              </a:rPr>
              <a:t>закрытый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40" b="1">
                <a:solidFill>
                  <a:srgbClr val="FFFFFF"/>
                </a:solidFill>
                <a:latin typeface="Arial"/>
                <a:cs typeface="Arial"/>
              </a:rPr>
              <a:t>гараж.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64830" y="3439853"/>
            <a:ext cx="42691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05" b="1">
                <a:solidFill>
                  <a:srgbClr val="FFFFFF"/>
                </a:solidFill>
                <a:latin typeface="Arial"/>
                <a:cs typeface="Arial"/>
              </a:rPr>
              <a:t>Огороженная</a:t>
            </a:r>
            <a:r>
              <a:rPr dirty="0" sz="240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00" b="1">
                <a:solidFill>
                  <a:srgbClr val="FFFFFF"/>
                </a:solidFill>
                <a:latin typeface="Arial"/>
                <a:cs typeface="Arial"/>
              </a:rPr>
              <a:t>территория.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884597" y="3310838"/>
            <a:ext cx="1210945" cy="558800"/>
          </a:xfrm>
          <a:custGeom>
            <a:avLst/>
            <a:gdLst/>
            <a:ahLst/>
            <a:cxnLst/>
            <a:rect l="l" t="t" r="r" b="b"/>
            <a:pathLst>
              <a:path w="1210944" h="558800">
                <a:moveTo>
                  <a:pt x="564845" y="449872"/>
                </a:moveTo>
                <a:lnTo>
                  <a:pt x="528332" y="432866"/>
                </a:lnTo>
                <a:lnTo>
                  <a:pt x="509816" y="424942"/>
                </a:lnTo>
                <a:lnTo>
                  <a:pt x="441833" y="390309"/>
                </a:lnTo>
                <a:lnTo>
                  <a:pt x="394487" y="360375"/>
                </a:lnTo>
                <a:lnTo>
                  <a:pt x="348792" y="328383"/>
                </a:lnTo>
                <a:lnTo>
                  <a:pt x="305701" y="291985"/>
                </a:lnTo>
                <a:lnTo>
                  <a:pt x="299453" y="287934"/>
                </a:lnTo>
                <a:lnTo>
                  <a:pt x="287667" y="277355"/>
                </a:lnTo>
                <a:lnTo>
                  <a:pt x="257048" y="246291"/>
                </a:lnTo>
                <a:lnTo>
                  <a:pt x="242011" y="230187"/>
                </a:lnTo>
                <a:lnTo>
                  <a:pt x="226542" y="215277"/>
                </a:lnTo>
                <a:lnTo>
                  <a:pt x="159943" y="141185"/>
                </a:lnTo>
                <a:lnTo>
                  <a:pt x="157187" y="140004"/>
                </a:lnTo>
                <a:lnTo>
                  <a:pt x="155054" y="137706"/>
                </a:lnTo>
                <a:lnTo>
                  <a:pt x="154457" y="133311"/>
                </a:lnTo>
                <a:lnTo>
                  <a:pt x="151371" y="130606"/>
                </a:lnTo>
                <a:lnTo>
                  <a:pt x="147472" y="128943"/>
                </a:lnTo>
                <a:lnTo>
                  <a:pt x="147675" y="127647"/>
                </a:lnTo>
                <a:lnTo>
                  <a:pt x="146011" y="126936"/>
                </a:lnTo>
                <a:lnTo>
                  <a:pt x="145948" y="121373"/>
                </a:lnTo>
                <a:lnTo>
                  <a:pt x="137947" y="117957"/>
                </a:lnTo>
                <a:lnTo>
                  <a:pt x="137922" y="112420"/>
                </a:lnTo>
                <a:lnTo>
                  <a:pt x="135318" y="109918"/>
                </a:lnTo>
                <a:lnTo>
                  <a:pt x="130949" y="108051"/>
                </a:lnTo>
                <a:lnTo>
                  <a:pt x="129933" y="104851"/>
                </a:lnTo>
                <a:lnTo>
                  <a:pt x="130289" y="100863"/>
                </a:lnTo>
                <a:lnTo>
                  <a:pt x="139280" y="100558"/>
                </a:lnTo>
                <a:lnTo>
                  <a:pt x="143256" y="102273"/>
                </a:lnTo>
                <a:lnTo>
                  <a:pt x="147523" y="102717"/>
                </a:lnTo>
                <a:lnTo>
                  <a:pt x="182321" y="107937"/>
                </a:lnTo>
                <a:lnTo>
                  <a:pt x="216966" y="111709"/>
                </a:lnTo>
                <a:lnTo>
                  <a:pt x="251828" y="112826"/>
                </a:lnTo>
                <a:lnTo>
                  <a:pt x="286816" y="111226"/>
                </a:lnTo>
                <a:lnTo>
                  <a:pt x="292760" y="110998"/>
                </a:lnTo>
                <a:lnTo>
                  <a:pt x="299072" y="109562"/>
                </a:lnTo>
                <a:lnTo>
                  <a:pt x="304355" y="106299"/>
                </a:lnTo>
                <a:lnTo>
                  <a:pt x="311962" y="101257"/>
                </a:lnTo>
                <a:lnTo>
                  <a:pt x="319519" y="93446"/>
                </a:lnTo>
                <a:lnTo>
                  <a:pt x="326783" y="86880"/>
                </a:lnTo>
                <a:lnTo>
                  <a:pt x="335000" y="82118"/>
                </a:lnTo>
                <a:lnTo>
                  <a:pt x="337921" y="80606"/>
                </a:lnTo>
                <a:lnTo>
                  <a:pt x="340537" y="76200"/>
                </a:lnTo>
                <a:lnTo>
                  <a:pt x="337959" y="68186"/>
                </a:lnTo>
                <a:lnTo>
                  <a:pt x="329222" y="67208"/>
                </a:lnTo>
                <a:lnTo>
                  <a:pt x="322046" y="66903"/>
                </a:lnTo>
                <a:lnTo>
                  <a:pt x="318033" y="67945"/>
                </a:lnTo>
                <a:lnTo>
                  <a:pt x="282676" y="66624"/>
                </a:lnTo>
                <a:lnTo>
                  <a:pt x="247650" y="62687"/>
                </a:lnTo>
                <a:lnTo>
                  <a:pt x="212509" y="57315"/>
                </a:lnTo>
                <a:lnTo>
                  <a:pt x="178308" y="48196"/>
                </a:lnTo>
                <a:lnTo>
                  <a:pt x="174612" y="47993"/>
                </a:lnTo>
                <a:lnTo>
                  <a:pt x="171615" y="45339"/>
                </a:lnTo>
                <a:lnTo>
                  <a:pt x="169710" y="45897"/>
                </a:lnTo>
                <a:lnTo>
                  <a:pt x="167817" y="46469"/>
                </a:lnTo>
                <a:lnTo>
                  <a:pt x="163677" y="43319"/>
                </a:lnTo>
                <a:lnTo>
                  <a:pt x="158991" y="41313"/>
                </a:lnTo>
                <a:lnTo>
                  <a:pt x="156311" y="41541"/>
                </a:lnTo>
                <a:lnTo>
                  <a:pt x="153619" y="41770"/>
                </a:lnTo>
                <a:lnTo>
                  <a:pt x="149479" y="38620"/>
                </a:lnTo>
                <a:lnTo>
                  <a:pt x="144843" y="36639"/>
                </a:lnTo>
                <a:lnTo>
                  <a:pt x="142113" y="36855"/>
                </a:lnTo>
                <a:lnTo>
                  <a:pt x="139382" y="37058"/>
                </a:lnTo>
                <a:lnTo>
                  <a:pt x="108432" y="21056"/>
                </a:lnTo>
                <a:lnTo>
                  <a:pt x="92468" y="14224"/>
                </a:lnTo>
                <a:lnTo>
                  <a:pt x="77000" y="6210"/>
                </a:lnTo>
                <a:lnTo>
                  <a:pt x="62471" y="0"/>
                </a:lnTo>
                <a:lnTo>
                  <a:pt x="59283" y="2781"/>
                </a:lnTo>
                <a:lnTo>
                  <a:pt x="55029" y="6489"/>
                </a:lnTo>
                <a:lnTo>
                  <a:pt x="52006" y="5194"/>
                </a:lnTo>
                <a:lnTo>
                  <a:pt x="49542" y="5511"/>
                </a:lnTo>
                <a:lnTo>
                  <a:pt x="38874" y="10617"/>
                </a:lnTo>
                <a:lnTo>
                  <a:pt x="31737" y="14478"/>
                </a:lnTo>
                <a:lnTo>
                  <a:pt x="25666" y="20167"/>
                </a:lnTo>
                <a:lnTo>
                  <a:pt x="9283" y="35255"/>
                </a:lnTo>
                <a:lnTo>
                  <a:pt x="1028" y="45542"/>
                </a:lnTo>
                <a:lnTo>
                  <a:pt x="0" y="58902"/>
                </a:lnTo>
                <a:lnTo>
                  <a:pt x="4737" y="84429"/>
                </a:lnTo>
                <a:lnTo>
                  <a:pt x="7277" y="95173"/>
                </a:lnTo>
                <a:lnTo>
                  <a:pt x="11252" y="112077"/>
                </a:lnTo>
                <a:lnTo>
                  <a:pt x="13855" y="127000"/>
                </a:lnTo>
                <a:lnTo>
                  <a:pt x="16700" y="140652"/>
                </a:lnTo>
                <a:lnTo>
                  <a:pt x="24231" y="178422"/>
                </a:lnTo>
                <a:lnTo>
                  <a:pt x="35687" y="213715"/>
                </a:lnTo>
                <a:lnTo>
                  <a:pt x="52527" y="247167"/>
                </a:lnTo>
                <a:lnTo>
                  <a:pt x="76695" y="278231"/>
                </a:lnTo>
                <a:lnTo>
                  <a:pt x="90932" y="267754"/>
                </a:lnTo>
                <a:lnTo>
                  <a:pt x="99326" y="254762"/>
                </a:lnTo>
                <a:lnTo>
                  <a:pt x="101790" y="239242"/>
                </a:lnTo>
                <a:lnTo>
                  <a:pt x="98272" y="221157"/>
                </a:lnTo>
                <a:lnTo>
                  <a:pt x="97751" y="212648"/>
                </a:lnTo>
                <a:lnTo>
                  <a:pt x="96875" y="202603"/>
                </a:lnTo>
                <a:lnTo>
                  <a:pt x="94792" y="193421"/>
                </a:lnTo>
                <a:lnTo>
                  <a:pt x="91706" y="185191"/>
                </a:lnTo>
                <a:lnTo>
                  <a:pt x="87439" y="172313"/>
                </a:lnTo>
                <a:lnTo>
                  <a:pt x="84150" y="158470"/>
                </a:lnTo>
                <a:lnTo>
                  <a:pt x="81546" y="144932"/>
                </a:lnTo>
                <a:lnTo>
                  <a:pt x="79844" y="131762"/>
                </a:lnTo>
                <a:lnTo>
                  <a:pt x="78943" y="129997"/>
                </a:lnTo>
                <a:lnTo>
                  <a:pt x="78613" y="128473"/>
                </a:lnTo>
                <a:lnTo>
                  <a:pt x="80340" y="127838"/>
                </a:lnTo>
                <a:lnTo>
                  <a:pt x="82448" y="127355"/>
                </a:lnTo>
                <a:lnTo>
                  <a:pt x="84099" y="129438"/>
                </a:lnTo>
                <a:lnTo>
                  <a:pt x="86029" y="130263"/>
                </a:lnTo>
                <a:lnTo>
                  <a:pt x="86614" y="131902"/>
                </a:lnTo>
                <a:lnTo>
                  <a:pt x="133070" y="190461"/>
                </a:lnTo>
                <a:lnTo>
                  <a:pt x="179908" y="243674"/>
                </a:lnTo>
                <a:lnTo>
                  <a:pt x="213093" y="278599"/>
                </a:lnTo>
                <a:lnTo>
                  <a:pt x="247218" y="312534"/>
                </a:lnTo>
                <a:lnTo>
                  <a:pt x="249923" y="315074"/>
                </a:lnTo>
                <a:lnTo>
                  <a:pt x="564845" y="449872"/>
                </a:lnTo>
                <a:close/>
              </a:path>
              <a:path w="1210944" h="558800">
                <a:moveTo>
                  <a:pt x="579196" y="456018"/>
                </a:moveTo>
                <a:lnTo>
                  <a:pt x="570534" y="449541"/>
                </a:lnTo>
                <a:lnTo>
                  <a:pt x="564845" y="449872"/>
                </a:lnTo>
                <a:lnTo>
                  <a:pt x="579196" y="456018"/>
                </a:lnTo>
                <a:close/>
              </a:path>
              <a:path w="1210944" h="558800">
                <a:moveTo>
                  <a:pt x="1210868" y="443191"/>
                </a:moveTo>
                <a:lnTo>
                  <a:pt x="1209306" y="435610"/>
                </a:lnTo>
                <a:lnTo>
                  <a:pt x="1210386" y="430542"/>
                </a:lnTo>
                <a:lnTo>
                  <a:pt x="1204455" y="429399"/>
                </a:lnTo>
                <a:lnTo>
                  <a:pt x="1203096" y="426046"/>
                </a:lnTo>
                <a:lnTo>
                  <a:pt x="1203985" y="425043"/>
                </a:lnTo>
                <a:lnTo>
                  <a:pt x="1204404" y="423849"/>
                </a:lnTo>
                <a:lnTo>
                  <a:pt x="1203782" y="423583"/>
                </a:lnTo>
                <a:lnTo>
                  <a:pt x="1205318" y="417334"/>
                </a:lnTo>
                <a:lnTo>
                  <a:pt x="1198930" y="414591"/>
                </a:lnTo>
                <a:lnTo>
                  <a:pt x="1196632" y="409460"/>
                </a:lnTo>
                <a:lnTo>
                  <a:pt x="1186180" y="417423"/>
                </a:lnTo>
                <a:lnTo>
                  <a:pt x="1182065" y="419811"/>
                </a:lnTo>
                <a:lnTo>
                  <a:pt x="1175194" y="423773"/>
                </a:lnTo>
                <a:lnTo>
                  <a:pt x="1163815" y="429958"/>
                </a:lnTo>
                <a:lnTo>
                  <a:pt x="1152652" y="436232"/>
                </a:lnTo>
                <a:lnTo>
                  <a:pt x="1149692" y="437730"/>
                </a:lnTo>
                <a:lnTo>
                  <a:pt x="1147051" y="437972"/>
                </a:lnTo>
                <a:lnTo>
                  <a:pt x="1145349" y="440004"/>
                </a:lnTo>
                <a:lnTo>
                  <a:pt x="1140536" y="440715"/>
                </a:lnTo>
                <a:lnTo>
                  <a:pt x="1137310" y="442099"/>
                </a:lnTo>
                <a:lnTo>
                  <a:pt x="1133487" y="444601"/>
                </a:lnTo>
                <a:lnTo>
                  <a:pt x="1127175" y="446049"/>
                </a:lnTo>
                <a:lnTo>
                  <a:pt x="1121829" y="447903"/>
                </a:lnTo>
                <a:lnTo>
                  <a:pt x="1116812" y="451281"/>
                </a:lnTo>
                <a:lnTo>
                  <a:pt x="1115352" y="452031"/>
                </a:lnTo>
                <a:lnTo>
                  <a:pt x="1114869" y="451827"/>
                </a:lnTo>
                <a:lnTo>
                  <a:pt x="1114107" y="452882"/>
                </a:lnTo>
                <a:lnTo>
                  <a:pt x="1114234" y="452945"/>
                </a:lnTo>
                <a:lnTo>
                  <a:pt x="1113561" y="454037"/>
                </a:lnTo>
                <a:lnTo>
                  <a:pt x="1114234" y="452945"/>
                </a:lnTo>
                <a:lnTo>
                  <a:pt x="1113205" y="452513"/>
                </a:lnTo>
                <a:lnTo>
                  <a:pt x="1113205" y="453885"/>
                </a:lnTo>
                <a:lnTo>
                  <a:pt x="1112227" y="454850"/>
                </a:lnTo>
                <a:lnTo>
                  <a:pt x="1113167" y="453859"/>
                </a:lnTo>
                <a:lnTo>
                  <a:pt x="1113205" y="452513"/>
                </a:lnTo>
                <a:lnTo>
                  <a:pt x="1112050" y="452005"/>
                </a:lnTo>
                <a:lnTo>
                  <a:pt x="1110500" y="452729"/>
                </a:lnTo>
                <a:lnTo>
                  <a:pt x="1109599" y="453720"/>
                </a:lnTo>
                <a:lnTo>
                  <a:pt x="1108710" y="454723"/>
                </a:lnTo>
                <a:lnTo>
                  <a:pt x="1106741" y="453872"/>
                </a:lnTo>
                <a:lnTo>
                  <a:pt x="1105281" y="454634"/>
                </a:lnTo>
                <a:lnTo>
                  <a:pt x="1104468" y="455676"/>
                </a:lnTo>
                <a:lnTo>
                  <a:pt x="1101344" y="455714"/>
                </a:lnTo>
                <a:lnTo>
                  <a:pt x="1098550" y="457276"/>
                </a:lnTo>
                <a:lnTo>
                  <a:pt x="1097026" y="459397"/>
                </a:lnTo>
                <a:lnTo>
                  <a:pt x="1094968" y="458508"/>
                </a:lnTo>
                <a:lnTo>
                  <a:pt x="1093381" y="459206"/>
                </a:lnTo>
                <a:lnTo>
                  <a:pt x="1091920" y="459968"/>
                </a:lnTo>
                <a:lnTo>
                  <a:pt x="1093495" y="460641"/>
                </a:lnTo>
                <a:lnTo>
                  <a:pt x="1097559" y="459613"/>
                </a:lnTo>
                <a:lnTo>
                  <a:pt x="1095781" y="460235"/>
                </a:lnTo>
                <a:lnTo>
                  <a:pt x="1093673" y="460717"/>
                </a:lnTo>
                <a:lnTo>
                  <a:pt x="1091920" y="459968"/>
                </a:lnTo>
                <a:lnTo>
                  <a:pt x="1085367" y="459917"/>
                </a:lnTo>
                <a:lnTo>
                  <a:pt x="1079817" y="463080"/>
                </a:lnTo>
                <a:lnTo>
                  <a:pt x="1073962" y="466102"/>
                </a:lnTo>
                <a:lnTo>
                  <a:pt x="1075283" y="466661"/>
                </a:lnTo>
                <a:lnTo>
                  <a:pt x="1075740" y="468236"/>
                </a:lnTo>
                <a:lnTo>
                  <a:pt x="1076464" y="469938"/>
                </a:lnTo>
                <a:lnTo>
                  <a:pt x="1076363" y="471271"/>
                </a:lnTo>
                <a:lnTo>
                  <a:pt x="1076579" y="471360"/>
                </a:lnTo>
                <a:lnTo>
                  <a:pt x="1068438" y="474789"/>
                </a:lnTo>
                <a:lnTo>
                  <a:pt x="1060907" y="478472"/>
                </a:lnTo>
                <a:lnTo>
                  <a:pt x="1052601" y="477672"/>
                </a:lnTo>
                <a:lnTo>
                  <a:pt x="1007541" y="490169"/>
                </a:lnTo>
                <a:lnTo>
                  <a:pt x="1005624" y="489343"/>
                </a:lnTo>
                <a:lnTo>
                  <a:pt x="1003858" y="489966"/>
                </a:lnTo>
                <a:lnTo>
                  <a:pt x="1002245" y="492036"/>
                </a:lnTo>
                <a:lnTo>
                  <a:pt x="1000277" y="491197"/>
                </a:lnTo>
                <a:lnTo>
                  <a:pt x="998499" y="491820"/>
                </a:lnTo>
                <a:lnTo>
                  <a:pt x="997432" y="492747"/>
                </a:lnTo>
                <a:lnTo>
                  <a:pt x="995426" y="491883"/>
                </a:lnTo>
                <a:lnTo>
                  <a:pt x="993648" y="492506"/>
                </a:lnTo>
                <a:lnTo>
                  <a:pt x="992581" y="493433"/>
                </a:lnTo>
                <a:lnTo>
                  <a:pt x="990523" y="492544"/>
                </a:lnTo>
                <a:lnTo>
                  <a:pt x="988809" y="493191"/>
                </a:lnTo>
                <a:lnTo>
                  <a:pt x="987196" y="495261"/>
                </a:lnTo>
                <a:lnTo>
                  <a:pt x="983907" y="493864"/>
                </a:lnTo>
                <a:lnTo>
                  <a:pt x="982294" y="495935"/>
                </a:lnTo>
                <a:lnTo>
                  <a:pt x="981519" y="496163"/>
                </a:lnTo>
                <a:lnTo>
                  <a:pt x="980376" y="495592"/>
                </a:lnTo>
                <a:lnTo>
                  <a:pt x="978750" y="495884"/>
                </a:lnTo>
                <a:lnTo>
                  <a:pt x="978484" y="496176"/>
                </a:lnTo>
                <a:lnTo>
                  <a:pt x="977404" y="496608"/>
                </a:lnTo>
                <a:lnTo>
                  <a:pt x="975436" y="495757"/>
                </a:lnTo>
                <a:lnTo>
                  <a:pt x="973620" y="496366"/>
                </a:lnTo>
                <a:lnTo>
                  <a:pt x="972515" y="497268"/>
                </a:lnTo>
                <a:lnTo>
                  <a:pt x="970546" y="496430"/>
                </a:lnTo>
                <a:lnTo>
                  <a:pt x="968730" y="497027"/>
                </a:lnTo>
                <a:lnTo>
                  <a:pt x="967066" y="499084"/>
                </a:lnTo>
                <a:lnTo>
                  <a:pt x="963841" y="497700"/>
                </a:lnTo>
                <a:lnTo>
                  <a:pt x="962139" y="499732"/>
                </a:lnTo>
                <a:lnTo>
                  <a:pt x="958850" y="498335"/>
                </a:lnTo>
                <a:lnTo>
                  <a:pt x="957148" y="500367"/>
                </a:lnTo>
                <a:lnTo>
                  <a:pt x="955268" y="499567"/>
                </a:lnTo>
                <a:lnTo>
                  <a:pt x="953414" y="500151"/>
                </a:lnTo>
                <a:lnTo>
                  <a:pt x="952169" y="501002"/>
                </a:lnTo>
                <a:lnTo>
                  <a:pt x="950341" y="500214"/>
                </a:lnTo>
                <a:lnTo>
                  <a:pt x="948474" y="500799"/>
                </a:lnTo>
                <a:lnTo>
                  <a:pt x="947191" y="501624"/>
                </a:lnTo>
                <a:lnTo>
                  <a:pt x="945794" y="501027"/>
                </a:lnTo>
                <a:lnTo>
                  <a:pt x="943800" y="501561"/>
                </a:lnTo>
                <a:lnTo>
                  <a:pt x="943102" y="501256"/>
                </a:lnTo>
                <a:lnTo>
                  <a:pt x="942454" y="501904"/>
                </a:lnTo>
                <a:lnTo>
                  <a:pt x="942454" y="503745"/>
                </a:lnTo>
                <a:lnTo>
                  <a:pt x="942060" y="503580"/>
                </a:lnTo>
                <a:lnTo>
                  <a:pt x="942428" y="502602"/>
                </a:lnTo>
                <a:lnTo>
                  <a:pt x="942454" y="503745"/>
                </a:lnTo>
                <a:lnTo>
                  <a:pt x="942454" y="501904"/>
                </a:lnTo>
                <a:lnTo>
                  <a:pt x="942124" y="502221"/>
                </a:lnTo>
                <a:lnTo>
                  <a:pt x="939419" y="502450"/>
                </a:lnTo>
                <a:lnTo>
                  <a:pt x="836434" y="510857"/>
                </a:lnTo>
                <a:lnTo>
                  <a:pt x="796150" y="508812"/>
                </a:lnTo>
                <a:lnTo>
                  <a:pt x="755904" y="505409"/>
                </a:lnTo>
                <a:lnTo>
                  <a:pt x="715645" y="500608"/>
                </a:lnTo>
                <a:lnTo>
                  <a:pt x="675284" y="494372"/>
                </a:lnTo>
                <a:lnTo>
                  <a:pt x="674471" y="492645"/>
                </a:lnTo>
                <a:lnTo>
                  <a:pt x="673176" y="490715"/>
                </a:lnTo>
                <a:lnTo>
                  <a:pt x="671791" y="488746"/>
                </a:lnTo>
                <a:lnTo>
                  <a:pt x="672515" y="487667"/>
                </a:lnTo>
                <a:lnTo>
                  <a:pt x="676681" y="488073"/>
                </a:lnTo>
                <a:lnTo>
                  <a:pt x="683196" y="488099"/>
                </a:lnTo>
                <a:lnTo>
                  <a:pt x="679196" y="485000"/>
                </a:lnTo>
                <a:lnTo>
                  <a:pt x="678332" y="483247"/>
                </a:lnTo>
                <a:lnTo>
                  <a:pt x="653046" y="477951"/>
                </a:lnTo>
                <a:lnTo>
                  <a:pt x="628523" y="470217"/>
                </a:lnTo>
                <a:lnTo>
                  <a:pt x="624865" y="470039"/>
                </a:lnTo>
                <a:lnTo>
                  <a:pt x="621906" y="467385"/>
                </a:lnTo>
                <a:lnTo>
                  <a:pt x="620014" y="467956"/>
                </a:lnTo>
                <a:lnTo>
                  <a:pt x="618109" y="468528"/>
                </a:lnTo>
                <a:lnTo>
                  <a:pt x="617601" y="466928"/>
                </a:lnTo>
                <a:lnTo>
                  <a:pt x="616635" y="466521"/>
                </a:lnTo>
                <a:lnTo>
                  <a:pt x="615175" y="467271"/>
                </a:lnTo>
                <a:lnTo>
                  <a:pt x="612838" y="464883"/>
                </a:lnTo>
                <a:lnTo>
                  <a:pt x="610082" y="463702"/>
                </a:lnTo>
                <a:lnTo>
                  <a:pt x="608330" y="464337"/>
                </a:lnTo>
                <a:lnTo>
                  <a:pt x="606590" y="464972"/>
                </a:lnTo>
                <a:lnTo>
                  <a:pt x="598881" y="458914"/>
                </a:lnTo>
                <a:lnTo>
                  <a:pt x="595198" y="460095"/>
                </a:lnTo>
                <a:lnTo>
                  <a:pt x="593356" y="460692"/>
                </a:lnTo>
                <a:lnTo>
                  <a:pt x="585114" y="454406"/>
                </a:lnTo>
                <a:lnTo>
                  <a:pt x="581177" y="455485"/>
                </a:lnTo>
                <a:lnTo>
                  <a:pt x="579196" y="456018"/>
                </a:lnTo>
                <a:lnTo>
                  <a:pt x="249923" y="315074"/>
                </a:lnTo>
                <a:lnTo>
                  <a:pt x="282409" y="345554"/>
                </a:lnTo>
                <a:lnTo>
                  <a:pt x="319290" y="376542"/>
                </a:lnTo>
                <a:lnTo>
                  <a:pt x="357987" y="405536"/>
                </a:lnTo>
                <a:lnTo>
                  <a:pt x="401459" y="433819"/>
                </a:lnTo>
                <a:lnTo>
                  <a:pt x="445693" y="459663"/>
                </a:lnTo>
                <a:lnTo>
                  <a:pt x="490689" y="483057"/>
                </a:lnTo>
                <a:lnTo>
                  <a:pt x="536930" y="502856"/>
                </a:lnTo>
                <a:lnTo>
                  <a:pt x="583920" y="520204"/>
                </a:lnTo>
                <a:lnTo>
                  <a:pt x="631647" y="535101"/>
                </a:lnTo>
                <a:lnTo>
                  <a:pt x="681113" y="545223"/>
                </a:lnTo>
                <a:lnTo>
                  <a:pt x="731316" y="552894"/>
                </a:lnTo>
                <a:lnTo>
                  <a:pt x="782231" y="558114"/>
                </a:lnTo>
                <a:lnTo>
                  <a:pt x="834872" y="558546"/>
                </a:lnTo>
                <a:lnTo>
                  <a:pt x="885037" y="556526"/>
                </a:lnTo>
                <a:lnTo>
                  <a:pt x="934529" y="551472"/>
                </a:lnTo>
                <a:lnTo>
                  <a:pt x="983335" y="543344"/>
                </a:lnTo>
                <a:lnTo>
                  <a:pt x="1031392" y="532142"/>
                </a:lnTo>
                <a:lnTo>
                  <a:pt x="1078687" y="517855"/>
                </a:lnTo>
                <a:lnTo>
                  <a:pt x="1125677" y="499275"/>
                </a:lnTo>
                <a:lnTo>
                  <a:pt x="1163320" y="482244"/>
                </a:lnTo>
                <a:lnTo>
                  <a:pt x="1199527" y="459054"/>
                </a:lnTo>
                <a:lnTo>
                  <a:pt x="1209179" y="449376"/>
                </a:lnTo>
                <a:lnTo>
                  <a:pt x="1210868" y="443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9144462" cy="5414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5413078"/>
              <a:ext cx="9143999" cy="48739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0" y="3"/>
              <a:ext cx="9105899" cy="54142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92160" y="6849553"/>
              <a:ext cx="6119495" cy="3219450"/>
            </a:xfrm>
            <a:custGeom>
              <a:avLst/>
              <a:gdLst/>
              <a:ahLst/>
              <a:cxnLst/>
              <a:rect l="l" t="t" r="r" b="b"/>
              <a:pathLst>
                <a:path w="6119495" h="3219450">
                  <a:moveTo>
                    <a:pt x="13322" y="3200400"/>
                  </a:moveTo>
                  <a:lnTo>
                    <a:pt x="0" y="3200400"/>
                  </a:lnTo>
                  <a:lnTo>
                    <a:pt x="0" y="3219450"/>
                  </a:lnTo>
                  <a:lnTo>
                    <a:pt x="13322" y="3219450"/>
                  </a:lnTo>
                  <a:lnTo>
                    <a:pt x="13322" y="3200400"/>
                  </a:lnTo>
                  <a:close/>
                </a:path>
                <a:path w="6119495" h="3219450">
                  <a:moveTo>
                    <a:pt x="3926687" y="3200400"/>
                  </a:moveTo>
                  <a:lnTo>
                    <a:pt x="3926687" y="3200400"/>
                  </a:lnTo>
                  <a:lnTo>
                    <a:pt x="97116" y="3200400"/>
                  </a:lnTo>
                  <a:lnTo>
                    <a:pt x="97116" y="3219450"/>
                  </a:lnTo>
                  <a:lnTo>
                    <a:pt x="3926687" y="3219450"/>
                  </a:lnTo>
                  <a:lnTo>
                    <a:pt x="3926687" y="3200400"/>
                  </a:lnTo>
                  <a:close/>
                </a:path>
                <a:path w="6119495" h="3219450">
                  <a:moveTo>
                    <a:pt x="4314533" y="0"/>
                  </a:moveTo>
                  <a:lnTo>
                    <a:pt x="4184942" y="0"/>
                  </a:lnTo>
                  <a:lnTo>
                    <a:pt x="2779776" y="0"/>
                  </a:lnTo>
                  <a:lnTo>
                    <a:pt x="1227201" y="0"/>
                  </a:lnTo>
                  <a:lnTo>
                    <a:pt x="1227201" y="19050"/>
                  </a:lnTo>
                  <a:lnTo>
                    <a:pt x="2779776" y="19050"/>
                  </a:lnTo>
                  <a:lnTo>
                    <a:pt x="4184942" y="19050"/>
                  </a:lnTo>
                  <a:lnTo>
                    <a:pt x="4314533" y="19050"/>
                  </a:lnTo>
                  <a:lnTo>
                    <a:pt x="4314533" y="0"/>
                  </a:lnTo>
                  <a:close/>
                </a:path>
                <a:path w="6119495" h="3219450">
                  <a:moveTo>
                    <a:pt x="6097054" y="0"/>
                  </a:moveTo>
                  <a:lnTo>
                    <a:pt x="5364023" y="0"/>
                  </a:lnTo>
                  <a:lnTo>
                    <a:pt x="5364023" y="19050"/>
                  </a:lnTo>
                  <a:lnTo>
                    <a:pt x="6097054" y="19050"/>
                  </a:lnTo>
                  <a:lnTo>
                    <a:pt x="6097054" y="0"/>
                  </a:lnTo>
                  <a:close/>
                </a:path>
                <a:path w="6119495" h="3219450">
                  <a:moveTo>
                    <a:pt x="6119368" y="2286000"/>
                  </a:moveTo>
                  <a:lnTo>
                    <a:pt x="3209975" y="2286000"/>
                  </a:lnTo>
                  <a:lnTo>
                    <a:pt x="64706" y="2286000"/>
                  </a:lnTo>
                  <a:lnTo>
                    <a:pt x="64706" y="2305050"/>
                  </a:lnTo>
                  <a:lnTo>
                    <a:pt x="3209975" y="2305050"/>
                  </a:lnTo>
                  <a:lnTo>
                    <a:pt x="6119368" y="2305050"/>
                  </a:lnTo>
                  <a:lnTo>
                    <a:pt x="6119368" y="2286000"/>
                  </a:lnTo>
                  <a:close/>
                </a:path>
              </a:pathLst>
            </a:custGeom>
            <a:solidFill>
              <a:srgbClr val="E8ECF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309052" y="5499480"/>
            <a:ext cx="720598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2575" marR="5080" indent="-270510">
              <a:lnSpc>
                <a:spcPct val="142900"/>
              </a:lnSpc>
              <a:spcBef>
                <a:spcPts val="100"/>
              </a:spcBef>
            </a:pPr>
            <a:r>
              <a:rPr dirty="0" sz="2100" spc="45">
                <a:solidFill>
                  <a:srgbClr val="E8ECF0"/>
                </a:solidFill>
                <a:latin typeface="Microsoft Sans Serif"/>
                <a:cs typeface="Microsoft Sans Serif"/>
              </a:rPr>
              <a:t>1.</a:t>
            </a:r>
            <a:r>
              <a:rPr dirty="0" sz="2100" spc="-28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75">
                <a:solidFill>
                  <a:srgbClr val="E8ECF0"/>
                </a:solidFill>
                <a:latin typeface="Microsoft Sans Serif"/>
                <a:cs typeface="Microsoft Sans Serif"/>
              </a:rPr>
              <a:t>Внутри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5">
                <a:solidFill>
                  <a:srgbClr val="E8ECF0"/>
                </a:solidFill>
                <a:latin typeface="Microsoft Sans Serif"/>
                <a:cs typeface="Microsoft Sans Serif"/>
              </a:rPr>
              <a:t>здания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04">
                <a:solidFill>
                  <a:srgbClr val="E8ECF0"/>
                </a:solidFill>
                <a:latin typeface="Microsoft Sans Serif"/>
                <a:cs typeface="Microsoft Sans Serif"/>
              </a:rPr>
              <a:t>работают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50">
                <a:solidFill>
                  <a:srgbClr val="E8ECF0"/>
                </a:solidFill>
                <a:latin typeface="Microsoft Sans Serif"/>
                <a:cs typeface="Microsoft Sans Serif"/>
              </a:rPr>
              <a:t>те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25">
                <a:solidFill>
                  <a:srgbClr val="E8ECF0"/>
                </a:solidFill>
                <a:latin typeface="Microsoft Sans Serif"/>
                <a:cs typeface="Microsoft Sans Serif"/>
              </a:rPr>
              <a:t>же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правила.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4">
                <a:solidFill>
                  <a:srgbClr val="E8ECF0"/>
                </a:solidFill>
                <a:latin typeface="Microsoft Sans Serif"/>
                <a:cs typeface="Microsoft Sans Serif"/>
              </a:rPr>
              <a:t>Съемку </a:t>
            </a:r>
            <a:r>
              <a:rPr dirty="0" sz="2100" spc="-54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20">
                <a:solidFill>
                  <a:srgbClr val="E8ECF0"/>
                </a:solidFill>
                <a:latin typeface="Microsoft Sans Serif"/>
                <a:cs typeface="Microsoft Sans Serif"/>
              </a:rPr>
              <a:t>лучше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5">
                <a:solidFill>
                  <a:srgbClr val="E8ECF0"/>
                </a:solidFill>
                <a:latin typeface="Microsoft Sans Serif"/>
                <a:cs typeface="Microsoft Sans Serif"/>
              </a:rPr>
              <a:t>проводить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00">
                <a:solidFill>
                  <a:srgbClr val="E8ECF0"/>
                </a:solidFill>
                <a:latin typeface="Microsoft Sans Serif"/>
                <a:cs typeface="Microsoft Sans Serif"/>
              </a:rPr>
              <a:t>профессионалу,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25">
                <a:solidFill>
                  <a:srgbClr val="E8ECF0"/>
                </a:solidFill>
                <a:latin typeface="Microsoft Sans Serif"/>
                <a:cs typeface="Microsoft Sans Serif"/>
              </a:rPr>
              <a:t>который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75">
                <a:solidFill>
                  <a:srgbClr val="E8ECF0"/>
                </a:solidFill>
                <a:latin typeface="Microsoft Sans Serif"/>
                <a:cs typeface="Microsoft Sans Serif"/>
              </a:rPr>
              <a:t>сможет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80">
                <a:solidFill>
                  <a:srgbClr val="E8ECF0"/>
                </a:solidFill>
                <a:latin typeface="Microsoft Sans Serif"/>
                <a:cs typeface="Microsoft Sans Serif"/>
              </a:rPr>
              <a:t>ровно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80">
                <a:solidFill>
                  <a:srgbClr val="E8ECF0"/>
                </a:solidFill>
                <a:latin typeface="Microsoft Sans Serif"/>
                <a:cs typeface="Microsoft Sans Serif"/>
              </a:rPr>
              <a:t>выстроить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40">
                <a:solidFill>
                  <a:srgbClr val="E8ECF0"/>
                </a:solidFill>
                <a:latin typeface="Microsoft Sans Serif"/>
                <a:cs typeface="Microsoft Sans Serif"/>
              </a:rPr>
              <a:t>кадр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u="heavy" sz="2100" spc="14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наст</a:t>
            </a:r>
            <a:r>
              <a:rPr dirty="0" sz="2100" spc="145">
                <a:solidFill>
                  <a:srgbClr val="E8ECF0"/>
                </a:solidFill>
                <a:latin typeface="Microsoft Sans Serif"/>
                <a:cs typeface="Microsoft Sans Serif"/>
              </a:rPr>
              <a:t>роить</a:t>
            </a:r>
            <a:endParaRPr sz="21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9052" y="6871080"/>
            <a:ext cx="7128509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2575" marR="5080">
              <a:lnSpc>
                <a:spcPct val="142900"/>
              </a:lnSpc>
              <a:spcBef>
                <a:spcPts val="100"/>
              </a:spcBef>
            </a:pPr>
            <a:r>
              <a:rPr dirty="0" u="heavy" sz="2100" spc="20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освещение. </a:t>
            </a:r>
            <a:r>
              <a:rPr dirty="0" u="heavy" sz="2100" spc="13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(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Иначе получатся </a:t>
            </a:r>
            <a:r>
              <a:rPr dirty="0" sz="2100" spc="150">
                <a:solidFill>
                  <a:srgbClr val="E8ECF0"/>
                </a:solidFill>
                <a:latin typeface="Microsoft Sans Serif"/>
                <a:cs typeface="Microsoft Sans Serif"/>
              </a:rPr>
              <a:t>кадры, </a:t>
            </a:r>
            <a:r>
              <a:rPr dirty="0" sz="2100" spc="120">
                <a:solidFill>
                  <a:srgbClr val="E8ECF0"/>
                </a:solidFill>
                <a:latin typeface="Microsoft Sans Serif"/>
                <a:cs typeface="Microsoft Sans Serif"/>
              </a:rPr>
              <a:t>как 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в</a:t>
            </a:r>
            <a:r>
              <a:rPr dirty="0" sz="2100" spc="-9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0">
                <a:solidFill>
                  <a:srgbClr val="E8ECF0"/>
                </a:solidFill>
                <a:latin typeface="Microsoft Sans Serif"/>
                <a:cs typeface="Microsoft Sans Serif"/>
              </a:rPr>
              <a:t>этих </a:t>
            </a:r>
            <a:r>
              <a:rPr dirty="0" sz="2100" spc="-5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85">
                <a:solidFill>
                  <a:srgbClr val="E8ECF0"/>
                </a:solidFill>
                <a:latin typeface="Microsoft Sans Serif"/>
                <a:cs typeface="Microsoft Sans Serif"/>
              </a:rPr>
              <a:t>примерах).</a:t>
            </a:r>
            <a:endParaRPr sz="2100">
              <a:latin typeface="Microsoft Sans Serif"/>
              <a:cs typeface="Microsoft Sans Serif"/>
            </a:endParaRPr>
          </a:p>
          <a:p>
            <a:pPr marL="282575" marR="203200" indent="-270510">
              <a:lnSpc>
                <a:spcPts val="3600"/>
              </a:lnSpc>
              <a:spcBef>
                <a:spcPts val="100"/>
              </a:spcBef>
            </a:pPr>
            <a:r>
              <a:rPr dirty="0" sz="2100" spc="80">
                <a:solidFill>
                  <a:srgbClr val="E8ECF0"/>
                </a:solidFill>
                <a:latin typeface="Microsoft Sans Serif"/>
                <a:cs typeface="Microsoft Sans Serif"/>
              </a:rPr>
              <a:t>2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.</a:t>
            </a:r>
            <a:r>
              <a:rPr dirty="0" sz="2100" spc="-28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85">
                <a:solidFill>
                  <a:srgbClr val="E8ECF0"/>
                </a:solidFill>
                <a:latin typeface="Microsoft Sans Serif"/>
                <a:cs typeface="Microsoft Sans Serif"/>
              </a:rPr>
              <a:t>Л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у</a:t>
            </a:r>
            <a:r>
              <a:rPr dirty="0" sz="2100" spc="15">
                <a:solidFill>
                  <a:srgbClr val="E8ECF0"/>
                </a:solidFill>
                <a:latin typeface="Microsoft Sans Serif"/>
                <a:cs typeface="Microsoft Sans Serif"/>
              </a:rPr>
              <a:t>ч</a:t>
            </a:r>
            <a:r>
              <a:rPr dirty="0" sz="2100" spc="140">
                <a:solidFill>
                  <a:srgbClr val="E8ECF0"/>
                </a:solidFill>
                <a:latin typeface="Microsoft Sans Serif"/>
                <a:cs typeface="Microsoft Sans Serif"/>
              </a:rPr>
              <a:t>ш</a:t>
            </a:r>
            <a:r>
              <a:rPr dirty="0" sz="2100" spc="22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в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70">
                <a:solidFill>
                  <a:srgbClr val="E8ECF0"/>
                </a:solidFill>
                <a:latin typeface="Microsoft Sans Serif"/>
                <a:cs typeface="Microsoft Sans Serif"/>
              </a:rPr>
              <a:t>п</a:t>
            </a:r>
            <a:r>
              <a:rPr dirty="0" sz="2100" spc="28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355">
                <a:solidFill>
                  <a:srgbClr val="E8ECF0"/>
                </a:solidFill>
                <a:latin typeface="Microsoft Sans Serif"/>
                <a:cs typeface="Microsoft Sans Serif"/>
              </a:rPr>
              <a:t>р</a:t>
            </a:r>
            <a:r>
              <a:rPr dirty="0" sz="2100" spc="-40">
                <a:solidFill>
                  <a:srgbClr val="E8ECF0"/>
                </a:solidFill>
                <a:latin typeface="Microsoft Sans Serif"/>
                <a:cs typeface="Microsoft Sans Serif"/>
              </a:rPr>
              <a:t>в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у</a:t>
            </a:r>
            <a:r>
              <a:rPr dirty="0" sz="2100" spc="270">
                <a:solidFill>
                  <a:srgbClr val="E8ECF0"/>
                </a:solidFill>
                <a:latin typeface="Microsoft Sans Serif"/>
                <a:cs typeface="Microsoft Sans Serif"/>
              </a:rPr>
              <a:t>ю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300">
                <a:solidFill>
                  <a:srgbClr val="E8ECF0"/>
                </a:solidFill>
                <a:latin typeface="Microsoft Sans Serif"/>
                <a:cs typeface="Microsoft Sans Serif"/>
              </a:rPr>
              <a:t>о</a:t>
            </a:r>
            <a:r>
              <a:rPr dirty="0" sz="2100" spc="15">
                <a:solidFill>
                  <a:srgbClr val="E8ECF0"/>
                </a:solidFill>
                <a:latin typeface="Microsoft Sans Serif"/>
                <a:cs typeface="Microsoft Sans Serif"/>
              </a:rPr>
              <a:t>ч</a:t>
            </a:r>
            <a:r>
              <a:rPr dirty="0" sz="2100" spc="28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355">
                <a:solidFill>
                  <a:srgbClr val="E8ECF0"/>
                </a:solidFill>
                <a:latin typeface="Microsoft Sans Serif"/>
                <a:cs typeface="Microsoft Sans Serif"/>
              </a:rPr>
              <a:t>р</a:t>
            </a:r>
            <a:r>
              <a:rPr dirty="0" sz="2100" spc="28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270">
                <a:solidFill>
                  <a:srgbClr val="E8ECF0"/>
                </a:solidFill>
                <a:latin typeface="Microsoft Sans Serif"/>
                <a:cs typeface="Microsoft Sans Serif"/>
              </a:rPr>
              <a:t>д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70">
                <a:solidFill>
                  <a:srgbClr val="E8ECF0"/>
                </a:solidFill>
                <a:latin typeface="Microsoft Sans Serif"/>
                <a:cs typeface="Microsoft Sans Serif"/>
              </a:rPr>
              <a:t>п</a:t>
            </a:r>
            <a:r>
              <a:rPr dirty="0" sz="2100" spc="300">
                <a:solidFill>
                  <a:srgbClr val="E8ECF0"/>
                </a:solidFill>
                <a:latin typeface="Microsoft Sans Serif"/>
                <a:cs typeface="Microsoft Sans Serif"/>
              </a:rPr>
              <a:t>о</a:t>
            </a:r>
            <a:r>
              <a:rPr dirty="0" sz="2100" spc="35">
                <a:solidFill>
                  <a:srgbClr val="E8ECF0"/>
                </a:solidFill>
                <a:latin typeface="Microsoft Sans Serif"/>
                <a:cs typeface="Microsoft Sans Serif"/>
              </a:rPr>
              <a:t>к</a:t>
            </a:r>
            <a:r>
              <a:rPr dirty="0" sz="2100" spc="360">
                <a:solidFill>
                  <a:srgbClr val="E8ECF0"/>
                </a:solidFill>
                <a:latin typeface="Microsoft Sans Serif"/>
                <a:cs typeface="Microsoft Sans Serif"/>
              </a:rPr>
              <a:t>а</a:t>
            </a:r>
            <a:r>
              <a:rPr dirty="0" sz="2100" spc="-10">
                <a:solidFill>
                  <a:srgbClr val="E8ECF0"/>
                </a:solidFill>
                <a:latin typeface="Microsoft Sans Serif"/>
                <a:cs typeface="Microsoft Sans Serif"/>
              </a:rPr>
              <a:t>з</a:t>
            </a:r>
            <a:r>
              <a:rPr dirty="0" sz="2100" spc="-114">
                <a:solidFill>
                  <a:srgbClr val="E8ECF0"/>
                </a:solidFill>
                <a:latin typeface="Microsoft Sans Serif"/>
                <a:cs typeface="Microsoft Sans Serif"/>
              </a:rPr>
              <a:t>ы</a:t>
            </a:r>
            <a:r>
              <a:rPr dirty="0" sz="2100" spc="-40">
                <a:solidFill>
                  <a:srgbClr val="E8ECF0"/>
                </a:solidFill>
                <a:latin typeface="Microsoft Sans Serif"/>
                <a:cs typeface="Microsoft Sans Serif"/>
              </a:rPr>
              <a:t>в</a:t>
            </a:r>
            <a:r>
              <a:rPr dirty="0" sz="2100" spc="360">
                <a:solidFill>
                  <a:srgbClr val="E8ECF0"/>
                </a:solidFill>
                <a:latin typeface="Microsoft Sans Serif"/>
                <a:cs typeface="Microsoft Sans Serif"/>
              </a:rPr>
              <a:t>а</a:t>
            </a:r>
            <a:r>
              <a:rPr dirty="0" sz="2100" spc="-125">
                <a:solidFill>
                  <a:srgbClr val="E8ECF0"/>
                </a:solidFill>
                <a:latin typeface="Microsoft Sans Serif"/>
                <a:cs typeface="Microsoft Sans Serif"/>
              </a:rPr>
              <a:t>т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u="heavy" sz="2100" spc="4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г</a:t>
            </a:r>
            <a:r>
              <a:rPr dirty="0" u="heavy" sz="2100" spc="30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о</a:t>
            </a:r>
            <a:r>
              <a:rPr dirty="0" u="heavy" sz="2100" spc="-12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т</a:t>
            </a:r>
            <a:r>
              <a:rPr dirty="0" u="heavy" sz="2100" spc="30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о</a:t>
            </a:r>
            <a:r>
              <a:rPr dirty="0" u="heavy" sz="2100" spc="-4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в</a:t>
            </a:r>
            <a:r>
              <a:rPr dirty="0" u="heavy" sz="2100" spc="-114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ы</a:t>
            </a:r>
            <a:r>
              <a:rPr dirty="0" u="heavy" sz="2100" spc="22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е</a:t>
            </a:r>
            <a:r>
              <a:rPr dirty="0" u="heavy" sz="2100" spc="16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heavy" sz="2100" spc="-2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к </a:t>
            </a:r>
            <a:r>
              <a:rPr dirty="0" sz="2100" spc="-1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u="heavy" sz="2100" spc="160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использованию </a:t>
            </a:r>
            <a:r>
              <a:rPr dirty="0" u="heavy" sz="2100" spc="15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помещения</a:t>
            </a:r>
            <a:r>
              <a:rPr dirty="0" u="heavy" sz="2100" spc="165">
                <a:solidFill>
                  <a:srgbClr val="E8ECF0"/>
                </a:solidFill>
                <a:uFill>
                  <a:solidFill>
                    <a:srgbClr val="E8ECF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sz="2100" spc="125">
                <a:solidFill>
                  <a:srgbClr val="E8ECF0"/>
                </a:solidFill>
                <a:latin typeface="Microsoft Sans Serif"/>
                <a:cs typeface="Microsoft Sans Serif"/>
              </a:rPr>
              <a:t>или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00">
                <a:solidFill>
                  <a:srgbClr val="E8ECF0"/>
                </a:solidFill>
                <a:latin typeface="Microsoft Sans Serif"/>
                <a:cs typeface="Microsoft Sans Serif"/>
              </a:rPr>
              <a:t>примерно </a:t>
            </a:r>
            <a:r>
              <a:rPr dirty="0" sz="2100" spc="204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расставить </a:t>
            </a:r>
            <a:r>
              <a:rPr dirty="0" sz="2100" spc="75">
                <a:solidFill>
                  <a:srgbClr val="E8ECF0"/>
                </a:solidFill>
                <a:latin typeface="Microsoft Sans Serif"/>
                <a:cs typeface="Microsoft Sans Serif"/>
              </a:rPr>
              <a:t>объекты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в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54">
                <a:solidFill>
                  <a:srgbClr val="E8ECF0"/>
                </a:solidFill>
                <a:latin typeface="Microsoft Sans Serif"/>
                <a:cs typeface="Microsoft Sans Serif"/>
              </a:rPr>
              <a:t>рабочее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75">
                <a:solidFill>
                  <a:srgbClr val="E8ECF0"/>
                </a:solidFill>
                <a:latin typeface="Microsoft Sans Serif"/>
                <a:cs typeface="Microsoft Sans Serif"/>
              </a:rPr>
              <a:t>положение.</a:t>
            </a:r>
            <a:endParaRPr sz="21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9052" y="9157080"/>
            <a:ext cx="656526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2575" marR="5080" indent="-270510">
              <a:lnSpc>
                <a:spcPct val="142900"/>
              </a:lnSpc>
              <a:spcBef>
                <a:spcPts val="100"/>
              </a:spcBef>
            </a:pPr>
            <a:r>
              <a:rPr dirty="0" sz="2100" spc="80">
                <a:solidFill>
                  <a:srgbClr val="E8ECF0"/>
                </a:solidFill>
                <a:latin typeface="Microsoft Sans Serif"/>
                <a:cs typeface="Microsoft Sans Serif"/>
              </a:rPr>
              <a:t>3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.</a:t>
            </a:r>
            <a:r>
              <a:rPr dirty="0" sz="2100" spc="-28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П</a:t>
            </a:r>
            <a:r>
              <a:rPr dirty="0" sz="2100" spc="28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355">
                <a:solidFill>
                  <a:srgbClr val="E8ECF0"/>
                </a:solidFill>
                <a:latin typeface="Microsoft Sans Serif"/>
                <a:cs typeface="Microsoft Sans Serif"/>
              </a:rPr>
              <a:t>р</a:t>
            </a:r>
            <a:r>
              <a:rPr dirty="0" sz="2100" spc="28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210">
                <a:solidFill>
                  <a:srgbClr val="E8ECF0"/>
                </a:solidFill>
                <a:latin typeface="Microsoft Sans Serif"/>
                <a:cs typeface="Microsoft Sans Serif"/>
              </a:rPr>
              <a:t>д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400">
                <a:solidFill>
                  <a:srgbClr val="E8ECF0"/>
                </a:solidFill>
                <a:latin typeface="Microsoft Sans Serif"/>
                <a:cs typeface="Microsoft Sans Serif"/>
              </a:rPr>
              <a:t>с</a:t>
            </a:r>
            <a:r>
              <a:rPr dirty="0" sz="2100" spc="-50">
                <a:solidFill>
                  <a:srgbClr val="E8ECF0"/>
                </a:solidFill>
                <a:latin typeface="Microsoft Sans Serif"/>
                <a:cs typeface="Microsoft Sans Serif"/>
              </a:rPr>
              <a:t>ъ</a:t>
            </a:r>
            <a:r>
              <a:rPr dirty="0" sz="2100" spc="28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40">
                <a:solidFill>
                  <a:srgbClr val="E8ECF0"/>
                </a:solidFill>
                <a:latin typeface="Microsoft Sans Serif"/>
                <a:cs typeface="Microsoft Sans Serif"/>
              </a:rPr>
              <a:t>м</a:t>
            </a:r>
            <a:r>
              <a:rPr dirty="0" sz="2100" spc="35">
                <a:solidFill>
                  <a:srgbClr val="E8ECF0"/>
                </a:solidFill>
                <a:latin typeface="Microsoft Sans Serif"/>
                <a:cs typeface="Microsoft Sans Serif"/>
              </a:rPr>
              <a:t>к</a:t>
            </a:r>
            <a:r>
              <a:rPr dirty="0" sz="2100" spc="300">
                <a:solidFill>
                  <a:srgbClr val="E8ECF0"/>
                </a:solidFill>
                <a:latin typeface="Microsoft Sans Serif"/>
                <a:cs typeface="Microsoft Sans Serif"/>
              </a:rPr>
              <a:t>о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й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60">
                <a:solidFill>
                  <a:srgbClr val="E8ECF0"/>
                </a:solidFill>
                <a:latin typeface="Microsoft Sans Serif"/>
                <a:cs typeface="Microsoft Sans Serif"/>
              </a:rPr>
              <a:t>н</a:t>
            </a:r>
            <a:r>
              <a:rPr dirty="0" sz="2100" spc="285">
                <a:solidFill>
                  <a:srgbClr val="E8ECF0"/>
                </a:solidFill>
                <a:latin typeface="Microsoft Sans Serif"/>
                <a:cs typeface="Microsoft Sans Serif"/>
              </a:rPr>
              <a:t>е</a:t>
            </a:r>
            <a:r>
              <a:rPr dirty="0" sz="2100" spc="40">
                <a:solidFill>
                  <a:srgbClr val="E8ECF0"/>
                </a:solidFill>
                <a:latin typeface="Microsoft Sans Serif"/>
                <a:cs typeface="Microsoft Sans Serif"/>
              </a:rPr>
              <a:t>м</a:t>
            </a:r>
            <a:r>
              <a:rPr dirty="0" sz="2100" spc="60">
                <a:solidFill>
                  <a:srgbClr val="E8ECF0"/>
                </a:solidFill>
                <a:latin typeface="Microsoft Sans Serif"/>
                <a:cs typeface="Microsoft Sans Serif"/>
              </a:rPr>
              <a:t>н</a:t>
            </a:r>
            <a:r>
              <a:rPr dirty="0" sz="2100" spc="300">
                <a:solidFill>
                  <a:srgbClr val="E8ECF0"/>
                </a:solidFill>
                <a:latin typeface="Microsoft Sans Serif"/>
                <a:cs typeface="Microsoft Sans Serif"/>
              </a:rPr>
              <a:t>о</a:t>
            </a:r>
            <a:r>
              <a:rPr dirty="0" sz="2100" spc="45">
                <a:solidFill>
                  <a:srgbClr val="E8ECF0"/>
                </a:solidFill>
                <a:latin typeface="Microsoft Sans Serif"/>
                <a:cs typeface="Microsoft Sans Serif"/>
              </a:rPr>
              <a:t>г</a:t>
            </a:r>
            <a:r>
              <a:rPr dirty="0" sz="2100" spc="240">
                <a:solidFill>
                  <a:srgbClr val="E8ECF0"/>
                </a:solidFill>
                <a:latin typeface="Microsoft Sans Serif"/>
                <a:cs typeface="Microsoft Sans Serif"/>
              </a:rPr>
              <a:t>о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70">
                <a:solidFill>
                  <a:srgbClr val="E8ECF0"/>
                </a:solidFill>
                <a:latin typeface="Microsoft Sans Serif"/>
                <a:cs typeface="Microsoft Sans Serif"/>
              </a:rPr>
              <a:t>п</a:t>
            </a:r>
            <a:r>
              <a:rPr dirty="0" sz="2100" spc="355">
                <a:solidFill>
                  <a:srgbClr val="E8ECF0"/>
                </a:solidFill>
                <a:latin typeface="Microsoft Sans Serif"/>
                <a:cs typeface="Microsoft Sans Serif"/>
              </a:rPr>
              <a:t>р</a:t>
            </a:r>
            <a:r>
              <a:rPr dirty="0" sz="2100" spc="19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265">
                <a:solidFill>
                  <a:srgbClr val="E8ECF0"/>
                </a:solidFill>
                <a:latin typeface="Microsoft Sans Serif"/>
                <a:cs typeface="Microsoft Sans Serif"/>
              </a:rPr>
              <a:t>б</a:t>
            </a:r>
            <a:r>
              <a:rPr dirty="0" sz="2100" spc="355">
                <a:solidFill>
                  <a:srgbClr val="E8ECF0"/>
                </a:solidFill>
                <a:latin typeface="Microsoft Sans Serif"/>
                <a:cs typeface="Microsoft Sans Serif"/>
              </a:rPr>
              <a:t>р</a:t>
            </a:r>
            <a:r>
              <a:rPr dirty="0" sz="2100" spc="360">
                <a:solidFill>
                  <a:srgbClr val="E8ECF0"/>
                </a:solidFill>
                <a:latin typeface="Microsoft Sans Serif"/>
                <a:cs typeface="Microsoft Sans Serif"/>
              </a:rPr>
              <a:t>а</a:t>
            </a:r>
            <a:r>
              <a:rPr dirty="0" sz="2100" spc="-125">
                <a:solidFill>
                  <a:srgbClr val="E8ECF0"/>
                </a:solidFill>
                <a:latin typeface="Microsoft Sans Serif"/>
                <a:cs typeface="Microsoft Sans Serif"/>
              </a:rPr>
              <a:t>т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35">
                <a:solidFill>
                  <a:srgbClr val="E8ECF0"/>
                </a:solidFill>
                <a:latin typeface="Microsoft Sans Serif"/>
                <a:cs typeface="Microsoft Sans Serif"/>
              </a:rPr>
              <a:t>к</a:t>
            </a:r>
            <a:r>
              <a:rPr dirty="0" sz="2100" spc="300">
                <a:solidFill>
                  <a:srgbClr val="E8ECF0"/>
                </a:solidFill>
                <a:latin typeface="Microsoft Sans Serif"/>
                <a:cs typeface="Microsoft Sans Serif"/>
              </a:rPr>
              <a:t>о</a:t>
            </a:r>
            <a:r>
              <a:rPr dirty="0" sz="2100" spc="40">
                <a:solidFill>
                  <a:srgbClr val="E8ECF0"/>
                </a:solidFill>
                <a:latin typeface="Microsoft Sans Serif"/>
                <a:cs typeface="Microsoft Sans Serif"/>
              </a:rPr>
              <a:t>м</a:t>
            </a:r>
            <a:r>
              <a:rPr dirty="0" sz="2100" spc="60">
                <a:solidFill>
                  <a:srgbClr val="E8ECF0"/>
                </a:solidFill>
                <a:latin typeface="Microsoft Sans Serif"/>
                <a:cs typeface="Microsoft Sans Serif"/>
              </a:rPr>
              <a:t>н</a:t>
            </a:r>
            <a:r>
              <a:rPr dirty="0" sz="2100" spc="360">
                <a:solidFill>
                  <a:srgbClr val="E8ECF0"/>
                </a:solidFill>
                <a:latin typeface="Microsoft Sans Serif"/>
                <a:cs typeface="Microsoft Sans Serif"/>
              </a:rPr>
              <a:t>а</a:t>
            </a:r>
            <a:r>
              <a:rPr dirty="0" sz="2100" spc="-125">
                <a:solidFill>
                  <a:srgbClr val="E8ECF0"/>
                </a:solidFill>
                <a:latin typeface="Microsoft Sans Serif"/>
                <a:cs typeface="Microsoft Sans Serif"/>
              </a:rPr>
              <a:t>т</a:t>
            </a:r>
            <a:r>
              <a:rPr dirty="0" sz="2100" spc="-114">
                <a:solidFill>
                  <a:srgbClr val="E8ECF0"/>
                </a:solidFill>
                <a:latin typeface="Microsoft Sans Serif"/>
                <a:cs typeface="Microsoft Sans Serif"/>
              </a:rPr>
              <a:t>ы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,  </a:t>
            </a:r>
            <a:r>
              <a:rPr dirty="0" sz="2100" spc="150">
                <a:solidFill>
                  <a:srgbClr val="E8ECF0"/>
                </a:solidFill>
                <a:latin typeface="Microsoft Sans Serif"/>
                <a:cs typeface="Microsoft Sans Serif"/>
              </a:rPr>
              <a:t>убрать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20">
                <a:solidFill>
                  <a:srgbClr val="E8ECF0"/>
                </a:solidFill>
                <a:latin typeface="Microsoft Sans Serif"/>
                <a:cs typeface="Microsoft Sans Serif"/>
              </a:rPr>
              <a:t>ненужные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25">
                <a:solidFill>
                  <a:srgbClr val="E8ECF0"/>
                </a:solidFill>
                <a:latin typeface="Microsoft Sans Serif"/>
                <a:cs typeface="Microsoft Sans Serif"/>
              </a:rPr>
              <a:t>предметы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60">
                <a:solidFill>
                  <a:srgbClr val="E8ECF0"/>
                </a:solidFill>
                <a:latin typeface="Microsoft Sans Serif"/>
                <a:cs typeface="Microsoft Sans Serif"/>
              </a:rPr>
              <a:t>из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29">
                <a:solidFill>
                  <a:srgbClr val="E8ECF0"/>
                </a:solidFill>
                <a:latin typeface="Microsoft Sans Serif"/>
                <a:cs typeface="Microsoft Sans Serif"/>
              </a:rPr>
              <a:t>кадра.</a:t>
            </a:r>
            <a:endParaRPr sz="21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18748" y="4009498"/>
            <a:ext cx="3678554" cy="8636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dirty="0" sz="2400" spc="20" b="1">
                <a:latin typeface="Arial"/>
                <a:cs typeface="Arial"/>
              </a:rPr>
              <a:t>ПЛОХО: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2400" spc="114" b="1">
                <a:latin typeface="Arial"/>
                <a:cs typeface="Arial"/>
              </a:rPr>
              <a:t>много</a:t>
            </a:r>
            <a:r>
              <a:rPr dirty="0" sz="2400" spc="-75" b="1">
                <a:latin typeface="Arial"/>
                <a:cs typeface="Arial"/>
              </a:rPr>
              <a:t> </a:t>
            </a:r>
            <a:r>
              <a:rPr dirty="0" sz="2400" spc="140" b="1">
                <a:latin typeface="Arial"/>
                <a:cs typeface="Arial"/>
              </a:rPr>
              <a:t>лишнего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95" b="1">
                <a:latin typeface="Arial"/>
                <a:cs typeface="Arial"/>
              </a:rPr>
              <a:t>вокруг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191843" y="1979319"/>
            <a:ext cx="3700779" cy="2696845"/>
          </a:xfrm>
          <a:custGeom>
            <a:avLst/>
            <a:gdLst/>
            <a:ahLst/>
            <a:cxnLst/>
            <a:rect l="l" t="t" r="r" b="b"/>
            <a:pathLst>
              <a:path w="3700780" h="2696845">
                <a:moveTo>
                  <a:pt x="1181633" y="2258491"/>
                </a:moveTo>
                <a:lnTo>
                  <a:pt x="1180439" y="2257463"/>
                </a:lnTo>
                <a:lnTo>
                  <a:pt x="1169466" y="2246884"/>
                </a:lnTo>
                <a:lnTo>
                  <a:pt x="1158925" y="2237524"/>
                </a:lnTo>
                <a:lnTo>
                  <a:pt x="1148638" y="2228088"/>
                </a:lnTo>
                <a:lnTo>
                  <a:pt x="1120508" y="2201811"/>
                </a:lnTo>
                <a:lnTo>
                  <a:pt x="1090333" y="2178596"/>
                </a:lnTo>
                <a:lnTo>
                  <a:pt x="1057148" y="2161235"/>
                </a:lnTo>
                <a:lnTo>
                  <a:pt x="1019670" y="2151342"/>
                </a:lnTo>
                <a:lnTo>
                  <a:pt x="1014209" y="2168169"/>
                </a:lnTo>
                <a:lnTo>
                  <a:pt x="1014691" y="2182368"/>
                </a:lnTo>
                <a:lnTo>
                  <a:pt x="1022019" y="2197658"/>
                </a:lnTo>
                <a:lnTo>
                  <a:pt x="1035431" y="2210282"/>
                </a:lnTo>
                <a:lnTo>
                  <a:pt x="1040815" y="2216899"/>
                </a:lnTo>
                <a:lnTo>
                  <a:pt x="1047394" y="2224544"/>
                </a:lnTo>
                <a:lnTo>
                  <a:pt x="1054163" y="2229548"/>
                </a:lnTo>
                <a:lnTo>
                  <a:pt x="1061745" y="2235670"/>
                </a:lnTo>
                <a:lnTo>
                  <a:pt x="1072718" y="2243645"/>
                </a:lnTo>
                <a:lnTo>
                  <a:pt x="1083475" y="2252967"/>
                </a:lnTo>
                <a:lnTo>
                  <a:pt x="1093495" y="2262454"/>
                </a:lnTo>
                <a:lnTo>
                  <a:pt x="1102550" y="2272144"/>
                </a:lnTo>
                <a:lnTo>
                  <a:pt x="1104315" y="2273058"/>
                </a:lnTo>
                <a:lnTo>
                  <a:pt x="1105471" y="2274100"/>
                </a:lnTo>
                <a:lnTo>
                  <a:pt x="1104442" y="2275624"/>
                </a:lnTo>
                <a:lnTo>
                  <a:pt x="1181633" y="2258491"/>
                </a:lnTo>
                <a:close/>
              </a:path>
              <a:path w="3700780" h="2696845">
                <a:moveTo>
                  <a:pt x="1216863" y="2296210"/>
                </a:moveTo>
                <a:lnTo>
                  <a:pt x="1212913" y="2289276"/>
                </a:lnTo>
                <a:lnTo>
                  <a:pt x="1209624" y="2283510"/>
                </a:lnTo>
                <a:lnTo>
                  <a:pt x="1191171" y="2266785"/>
                </a:lnTo>
                <a:lnTo>
                  <a:pt x="1181633" y="2258491"/>
                </a:lnTo>
                <a:lnTo>
                  <a:pt x="1098397" y="2276970"/>
                </a:lnTo>
                <a:lnTo>
                  <a:pt x="1096962" y="2275992"/>
                </a:lnTo>
                <a:lnTo>
                  <a:pt x="1095298" y="2273757"/>
                </a:lnTo>
                <a:lnTo>
                  <a:pt x="1093863" y="2272779"/>
                </a:lnTo>
                <a:lnTo>
                  <a:pt x="1059586" y="2264765"/>
                </a:lnTo>
                <a:lnTo>
                  <a:pt x="1025067" y="2255520"/>
                </a:lnTo>
                <a:lnTo>
                  <a:pt x="955992" y="2239632"/>
                </a:lnTo>
                <a:lnTo>
                  <a:pt x="908659" y="2230615"/>
                </a:lnTo>
                <a:lnTo>
                  <a:pt x="861148" y="2222957"/>
                </a:lnTo>
                <a:lnTo>
                  <a:pt x="813308" y="2216658"/>
                </a:lnTo>
                <a:lnTo>
                  <a:pt x="765276" y="2213013"/>
                </a:lnTo>
                <a:lnTo>
                  <a:pt x="716927" y="2212035"/>
                </a:lnTo>
                <a:lnTo>
                  <a:pt x="665124" y="2214422"/>
                </a:lnTo>
                <a:lnTo>
                  <a:pt x="614121" y="2219236"/>
                </a:lnTo>
                <a:lnTo>
                  <a:pt x="563918" y="2226475"/>
                </a:lnTo>
                <a:lnTo>
                  <a:pt x="514819" y="2237371"/>
                </a:lnTo>
                <a:lnTo>
                  <a:pt x="466534" y="2250694"/>
                </a:lnTo>
                <a:lnTo>
                  <a:pt x="419074" y="2266429"/>
                </a:lnTo>
                <a:lnTo>
                  <a:pt x="372986" y="2287066"/>
                </a:lnTo>
                <a:lnTo>
                  <a:pt x="327469" y="2308872"/>
                </a:lnTo>
                <a:lnTo>
                  <a:pt x="283337" y="2335580"/>
                </a:lnTo>
                <a:lnTo>
                  <a:pt x="240334" y="2365933"/>
                </a:lnTo>
                <a:lnTo>
                  <a:pt x="200774" y="2396833"/>
                </a:lnTo>
                <a:lnTo>
                  <a:pt x="163512" y="2429827"/>
                </a:lnTo>
                <a:lnTo>
                  <a:pt x="140576" y="2452878"/>
                </a:lnTo>
                <a:lnTo>
                  <a:pt x="140576" y="2505164"/>
                </a:lnTo>
                <a:lnTo>
                  <a:pt x="140017" y="2506586"/>
                </a:lnTo>
                <a:lnTo>
                  <a:pt x="140296" y="2505227"/>
                </a:lnTo>
                <a:lnTo>
                  <a:pt x="140576" y="2505164"/>
                </a:lnTo>
                <a:lnTo>
                  <a:pt x="140576" y="2452878"/>
                </a:lnTo>
                <a:lnTo>
                  <a:pt x="128612" y="2464892"/>
                </a:lnTo>
                <a:lnTo>
                  <a:pt x="96113" y="2502027"/>
                </a:lnTo>
                <a:lnTo>
                  <a:pt x="81000" y="2521724"/>
                </a:lnTo>
                <a:lnTo>
                  <a:pt x="81000" y="2600337"/>
                </a:lnTo>
                <a:lnTo>
                  <a:pt x="80543" y="2600439"/>
                </a:lnTo>
                <a:lnTo>
                  <a:pt x="80416" y="2599169"/>
                </a:lnTo>
                <a:lnTo>
                  <a:pt x="81000" y="2600337"/>
                </a:lnTo>
                <a:lnTo>
                  <a:pt x="81000" y="2521724"/>
                </a:lnTo>
                <a:lnTo>
                  <a:pt x="66040" y="2541219"/>
                </a:lnTo>
                <a:lnTo>
                  <a:pt x="38430" y="2582468"/>
                </a:lnTo>
                <a:lnTo>
                  <a:pt x="28041" y="2601684"/>
                </a:lnTo>
                <a:lnTo>
                  <a:pt x="18072" y="2619514"/>
                </a:lnTo>
                <a:lnTo>
                  <a:pt x="9563" y="2639606"/>
                </a:lnTo>
                <a:lnTo>
                  <a:pt x="1917" y="2658224"/>
                </a:lnTo>
                <a:lnTo>
                  <a:pt x="292" y="2666390"/>
                </a:lnTo>
                <a:lnTo>
                  <a:pt x="0" y="2672956"/>
                </a:lnTo>
                <a:lnTo>
                  <a:pt x="2235" y="2678963"/>
                </a:lnTo>
                <a:lnTo>
                  <a:pt x="7924" y="2684208"/>
                </a:lnTo>
                <a:lnTo>
                  <a:pt x="9994" y="2688945"/>
                </a:lnTo>
                <a:lnTo>
                  <a:pt x="15214" y="2685186"/>
                </a:lnTo>
                <a:lnTo>
                  <a:pt x="18542" y="2688348"/>
                </a:lnTo>
                <a:lnTo>
                  <a:pt x="18402" y="2689682"/>
                </a:lnTo>
                <a:lnTo>
                  <a:pt x="19418" y="2690761"/>
                </a:lnTo>
                <a:lnTo>
                  <a:pt x="21818" y="2696730"/>
                </a:lnTo>
                <a:lnTo>
                  <a:pt x="28321" y="2693987"/>
                </a:lnTo>
                <a:lnTo>
                  <a:pt x="31013" y="2695994"/>
                </a:lnTo>
                <a:lnTo>
                  <a:pt x="34175" y="2695295"/>
                </a:lnTo>
                <a:lnTo>
                  <a:pt x="35077" y="2692489"/>
                </a:lnTo>
                <a:lnTo>
                  <a:pt x="37312" y="2685491"/>
                </a:lnTo>
                <a:lnTo>
                  <a:pt x="39916" y="2679712"/>
                </a:lnTo>
                <a:lnTo>
                  <a:pt x="42532" y="2673921"/>
                </a:lnTo>
                <a:lnTo>
                  <a:pt x="48171" y="2662263"/>
                </a:lnTo>
                <a:lnTo>
                  <a:pt x="53568" y="2650655"/>
                </a:lnTo>
                <a:lnTo>
                  <a:pt x="55105" y="2647721"/>
                </a:lnTo>
                <a:lnTo>
                  <a:pt x="57111" y="2645968"/>
                </a:lnTo>
                <a:lnTo>
                  <a:pt x="57213" y="2644648"/>
                </a:lnTo>
                <a:lnTo>
                  <a:pt x="57302" y="2643327"/>
                </a:lnTo>
                <a:lnTo>
                  <a:pt x="60794" y="2639949"/>
                </a:lnTo>
                <a:lnTo>
                  <a:pt x="62344" y="2635707"/>
                </a:lnTo>
                <a:lnTo>
                  <a:pt x="64249" y="2632672"/>
                </a:lnTo>
                <a:lnTo>
                  <a:pt x="68541" y="2627820"/>
                </a:lnTo>
                <a:lnTo>
                  <a:pt x="71805" y="2623197"/>
                </a:lnTo>
                <a:lnTo>
                  <a:pt x="73914" y="2617520"/>
                </a:lnTo>
                <a:lnTo>
                  <a:pt x="74650" y="2616060"/>
                </a:lnTo>
                <a:lnTo>
                  <a:pt x="75171" y="2615946"/>
                </a:lnTo>
                <a:lnTo>
                  <a:pt x="75171" y="2614650"/>
                </a:lnTo>
                <a:lnTo>
                  <a:pt x="77355" y="2614155"/>
                </a:lnTo>
                <a:lnTo>
                  <a:pt x="78193" y="2612669"/>
                </a:lnTo>
                <a:lnTo>
                  <a:pt x="74942" y="2613393"/>
                </a:lnTo>
                <a:lnTo>
                  <a:pt x="75031" y="2612072"/>
                </a:lnTo>
                <a:lnTo>
                  <a:pt x="75031" y="2613368"/>
                </a:lnTo>
                <a:lnTo>
                  <a:pt x="78193" y="2612669"/>
                </a:lnTo>
                <a:lnTo>
                  <a:pt x="78333" y="2611336"/>
                </a:lnTo>
                <a:lnTo>
                  <a:pt x="78473" y="2610002"/>
                </a:lnTo>
                <a:lnTo>
                  <a:pt x="80568" y="2609545"/>
                </a:lnTo>
                <a:lnTo>
                  <a:pt x="81318" y="2608072"/>
                </a:lnTo>
                <a:lnTo>
                  <a:pt x="81089" y="2605519"/>
                </a:lnTo>
                <a:lnTo>
                  <a:pt x="83883" y="2604909"/>
                </a:lnTo>
                <a:lnTo>
                  <a:pt x="85229" y="2602001"/>
                </a:lnTo>
                <a:lnTo>
                  <a:pt x="85229" y="2599410"/>
                </a:lnTo>
                <a:lnTo>
                  <a:pt x="87426" y="2598915"/>
                </a:lnTo>
                <a:lnTo>
                  <a:pt x="88315" y="2597416"/>
                </a:lnTo>
                <a:lnTo>
                  <a:pt x="88785" y="2594711"/>
                </a:lnTo>
                <a:lnTo>
                  <a:pt x="87388" y="2596324"/>
                </a:lnTo>
                <a:lnTo>
                  <a:pt x="84683" y="2599525"/>
                </a:lnTo>
                <a:lnTo>
                  <a:pt x="85077" y="2598128"/>
                </a:lnTo>
                <a:lnTo>
                  <a:pt x="85483" y="2596743"/>
                </a:lnTo>
                <a:lnTo>
                  <a:pt x="87198" y="2596362"/>
                </a:lnTo>
                <a:lnTo>
                  <a:pt x="88785" y="2594711"/>
                </a:lnTo>
                <a:lnTo>
                  <a:pt x="94132" y="2590927"/>
                </a:lnTo>
                <a:lnTo>
                  <a:pt x="97078" y="2586367"/>
                </a:lnTo>
                <a:lnTo>
                  <a:pt x="100063" y="2580500"/>
                </a:lnTo>
                <a:lnTo>
                  <a:pt x="98666" y="2580805"/>
                </a:lnTo>
                <a:lnTo>
                  <a:pt x="97370" y="2579801"/>
                </a:lnTo>
                <a:lnTo>
                  <a:pt x="95796" y="2578849"/>
                </a:lnTo>
                <a:lnTo>
                  <a:pt x="95097" y="2577693"/>
                </a:lnTo>
                <a:lnTo>
                  <a:pt x="94589" y="2576512"/>
                </a:lnTo>
                <a:lnTo>
                  <a:pt x="99491" y="2570226"/>
                </a:lnTo>
                <a:lnTo>
                  <a:pt x="103454" y="2562834"/>
                </a:lnTo>
                <a:lnTo>
                  <a:pt x="110667" y="2558631"/>
                </a:lnTo>
                <a:lnTo>
                  <a:pt x="139700" y="2520962"/>
                </a:lnTo>
                <a:lnTo>
                  <a:pt x="143090" y="2520213"/>
                </a:lnTo>
                <a:lnTo>
                  <a:pt x="143192" y="2517597"/>
                </a:lnTo>
                <a:lnTo>
                  <a:pt x="145275" y="2517127"/>
                </a:lnTo>
                <a:lnTo>
                  <a:pt x="146354" y="2515590"/>
                </a:lnTo>
                <a:lnTo>
                  <a:pt x="146685" y="2514219"/>
                </a:lnTo>
                <a:lnTo>
                  <a:pt x="148818" y="2513736"/>
                </a:lnTo>
                <a:lnTo>
                  <a:pt x="149898" y="2512199"/>
                </a:lnTo>
                <a:lnTo>
                  <a:pt x="149948" y="2509583"/>
                </a:lnTo>
                <a:lnTo>
                  <a:pt x="150177" y="2510840"/>
                </a:lnTo>
                <a:lnTo>
                  <a:pt x="150088" y="2509558"/>
                </a:lnTo>
                <a:lnTo>
                  <a:pt x="153428" y="2508808"/>
                </a:lnTo>
                <a:lnTo>
                  <a:pt x="153530" y="2506192"/>
                </a:lnTo>
                <a:lnTo>
                  <a:pt x="155714" y="2505710"/>
                </a:lnTo>
                <a:lnTo>
                  <a:pt x="156743" y="2504173"/>
                </a:lnTo>
                <a:lnTo>
                  <a:pt x="157111" y="2502789"/>
                </a:lnTo>
                <a:lnTo>
                  <a:pt x="157797" y="2501925"/>
                </a:lnTo>
                <a:lnTo>
                  <a:pt x="158838" y="2501747"/>
                </a:lnTo>
                <a:lnTo>
                  <a:pt x="159981" y="2500566"/>
                </a:lnTo>
                <a:lnTo>
                  <a:pt x="160083" y="2499537"/>
                </a:lnTo>
                <a:lnTo>
                  <a:pt x="162788" y="2498928"/>
                </a:lnTo>
                <a:lnTo>
                  <a:pt x="163906" y="2497378"/>
                </a:lnTo>
                <a:lnTo>
                  <a:pt x="164007" y="2494762"/>
                </a:lnTo>
                <a:lnTo>
                  <a:pt x="166382" y="2495537"/>
                </a:lnTo>
                <a:lnTo>
                  <a:pt x="167500" y="2493988"/>
                </a:lnTo>
                <a:lnTo>
                  <a:pt x="167640" y="2491346"/>
                </a:lnTo>
                <a:lnTo>
                  <a:pt x="171081" y="2490584"/>
                </a:lnTo>
                <a:lnTo>
                  <a:pt x="171272" y="2487942"/>
                </a:lnTo>
                <a:lnTo>
                  <a:pt x="173316" y="2487485"/>
                </a:lnTo>
                <a:lnTo>
                  <a:pt x="174485" y="2485923"/>
                </a:lnTo>
                <a:lnTo>
                  <a:pt x="174955" y="2484526"/>
                </a:lnTo>
                <a:lnTo>
                  <a:pt x="176949" y="2484082"/>
                </a:lnTo>
                <a:lnTo>
                  <a:pt x="178117" y="2482519"/>
                </a:lnTo>
                <a:lnTo>
                  <a:pt x="178625" y="2481110"/>
                </a:lnTo>
                <a:lnTo>
                  <a:pt x="180581" y="2480678"/>
                </a:lnTo>
                <a:lnTo>
                  <a:pt x="181749" y="2479116"/>
                </a:lnTo>
                <a:lnTo>
                  <a:pt x="182308" y="2477693"/>
                </a:lnTo>
                <a:lnTo>
                  <a:pt x="183794" y="2477363"/>
                </a:lnTo>
                <a:lnTo>
                  <a:pt x="185102" y="2475763"/>
                </a:lnTo>
                <a:lnTo>
                  <a:pt x="185572" y="2474366"/>
                </a:lnTo>
                <a:lnTo>
                  <a:pt x="185750" y="2474315"/>
                </a:lnTo>
                <a:lnTo>
                  <a:pt x="184924" y="2473210"/>
                </a:lnTo>
                <a:lnTo>
                  <a:pt x="185381" y="2473109"/>
                </a:lnTo>
                <a:lnTo>
                  <a:pt x="185750" y="2474315"/>
                </a:lnTo>
                <a:lnTo>
                  <a:pt x="186080" y="2474252"/>
                </a:lnTo>
                <a:lnTo>
                  <a:pt x="188150" y="2472486"/>
                </a:lnTo>
                <a:lnTo>
                  <a:pt x="266877" y="2405583"/>
                </a:lnTo>
                <a:lnTo>
                  <a:pt x="335191" y="2361793"/>
                </a:lnTo>
                <a:lnTo>
                  <a:pt x="407390" y="2324963"/>
                </a:lnTo>
                <a:lnTo>
                  <a:pt x="409054" y="2325890"/>
                </a:lnTo>
                <a:lnTo>
                  <a:pt x="410959" y="2325471"/>
                </a:lnTo>
                <a:lnTo>
                  <a:pt x="413512" y="2327503"/>
                </a:lnTo>
                <a:lnTo>
                  <a:pt x="413550" y="2328799"/>
                </a:lnTo>
                <a:lnTo>
                  <a:pt x="409930" y="2330907"/>
                </a:lnTo>
                <a:lnTo>
                  <a:pt x="404622" y="2334679"/>
                </a:lnTo>
                <a:lnTo>
                  <a:pt x="409689" y="2334857"/>
                </a:lnTo>
                <a:lnTo>
                  <a:pt x="411403" y="2335784"/>
                </a:lnTo>
                <a:lnTo>
                  <a:pt x="422859" y="2329332"/>
                </a:lnTo>
                <a:lnTo>
                  <a:pt x="459473" y="2317305"/>
                </a:lnTo>
                <a:lnTo>
                  <a:pt x="462534" y="2315324"/>
                </a:lnTo>
                <a:lnTo>
                  <a:pt x="466483" y="2315743"/>
                </a:lnTo>
                <a:lnTo>
                  <a:pt x="467690" y="2314181"/>
                </a:lnTo>
                <a:lnTo>
                  <a:pt x="468896" y="2312619"/>
                </a:lnTo>
                <a:lnTo>
                  <a:pt x="472020" y="2311920"/>
                </a:lnTo>
                <a:lnTo>
                  <a:pt x="475310" y="2312492"/>
                </a:lnTo>
                <a:lnTo>
                  <a:pt x="478243" y="2311831"/>
                </a:lnTo>
                <a:lnTo>
                  <a:pt x="480339" y="2308771"/>
                </a:lnTo>
                <a:lnTo>
                  <a:pt x="484936" y="2307755"/>
                </a:lnTo>
                <a:lnTo>
                  <a:pt x="489864" y="2307958"/>
                </a:lnTo>
                <a:lnTo>
                  <a:pt x="491718" y="2306243"/>
                </a:lnTo>
                <a:lnTo>
                  <a:pt x="493585" y="2304529"/>
                </a:lnTo>
                <a:lnTo>
                  <a:pt x="503936" y="2304834"/>
                </a:lnTo>
                <a:lnTo>
                  <a:pt x="506514" y="2301659"/>
                </a:lnTo>
                <a:lnTo>
                  <a:pt x="507809" y="2300071"/>
                </a:lnTo>
                <a:lnTo>
                  <a:pt x="518629" y="2300274"/>
                </a:lnTo>
                <a:lnTo>
                  <a:pt x="523049" y="2296693"/>
                </a:lnTo>
                <a:lnTo>
                  <a:pt x="562356" y="2287968"/>
                </a:lnTo>
                <a:lnTo>
                  <a:pt x="582295" y="2284844"/>
                </a:lnTo>
                <a:lnTo>
                  <a:pt x="601941" y="2280475"/>
                </a:lnTo>
                <a:lnTo>
                  <a:pt x="657720" y="2273300"/>
                </a:lnTo>
                <a:lnTo>
                  <a:pt x="713625" y="2269998"/>
                </a:lnTo>
                <a:lnTo>
                  <a:pt x="769404" y="2269325"/>
                </a:lnTo>
                <a:lnTo>
                  <a:pt x="825373" y="2272525"/>
                </a:lnTo>
                <a:lnTo>
                  <a:pt x="840968" y="2274265"/>
                </a:lnTo>
                <a:lnTo>
                  <a:pt x="848537" y="2273884"/>
                </a:lnTo>
                <a:lnTo>
                  <a:pt x="891819" y="2282494"/>
                </a:lnTo>
                <a:lnTo>
                  <a:pt x="913155" y="2285568"/>
                </a:lnTo>
                <a:lnTo>
                  <a:pt x="934681" y="2289886"/>
                </a:lnTo>
                <a:lnTo>
                  <a:pt x="1032002" y="2311222"/>
                </a:lnTo>
                <a:lnTo>
                  <a:pt x="1034923" y="2310574"/>
                </a:lnTo>
                <a:lnTo>
                  <a:pt x="1037983" y="2311196"/>
                </a:lnTo>
                <a:lnTo>
                  <a:pt x="1041044" y="2314422"/>
                </a:lnTo>
                <a:lnTo>
                  <a:pt x="1045133" y="2314816"/>
                </a:lnTo>
                <a:lnTo>
                  <a:pt x="1049261" y="2313889"/>
                </a:lnTo>
                <a:lnTo>
                  <a:pt x="1049858" y="2315057"/>
                </a:lnTo>
                <a:lnTo>
                  <a:pt x="1051636" y="2314664"/>
                </a:lnTo>
                <a:lnTo>
                  <a:pt x="1054633" y="2317902"/>
                </a:lnTo>
                <a:lnTo>
                  <a:pt x="1059091" y="2318220"/>
                </a:lnTo>
                <a:lnTo>
                  <a:pt x="1063421" y="2317254"/>
                </a:lnTo>
                <a:lnTo>
                  <a:pt x="1066380" y="2320506"/>
                </a:lnTo>
                <a:lnTo>
                  <a:pt x="1070229" y="2322245"/>
                </a:lnTo>
                <a:lnTo>
                  <a:pt x="1074597" y="2319972"/>
                </a:lnTo>
                <a:lnTo>
                  <a:pt x="1077569" y="2323223"/>
                </a:lnTo>
                <a:lnTo>
                  <a:pt x="1079601" y="2326678"/>
                </a:lnTo>
                <a:lnTo>
                  <a:pt x="1072476" y="2332151"/>
                </a:lnTo>
                <a:lnTo>
                  <a:pt x="1068247" y="2333091"/>
                </a:lnTo>
                <a:lnTo>
                  <a:pt x="1064526" y="2335225"/>
                </a:lnTo>
                <a:lnTo>
                  <a:pt x="1032941" y="2350046"/>
                </a:lnTo>
                <a:lnTo>
                  <a:pt x="1002868" y="2368423"/>
                </a:lnTo>
                <a:lnTo>
                  <a:pt x="973899" y="2387854"/>
                </a:lnTo>
                <a:lnTo>
                  <a:pt x="946416" y="2409571"/>
                </a:lnTo>
                <a:lnTo>
                  <a:pt x="941717" y="2413216"/>
                </a:lnTo>
                <a:lnTo>
                  <a:pt x="928154" y="2452649"/>
                </a:lnTo>
                <a:lnTo>
                  <a:pt x="924267" y="2461323"/>
                </a:lnTo>
                <a:lnTo>
                  <a:pt x="922769" y="2464257"/>
                </a:lnTo>
                <a:lnTo>
                  <a:pt x="923226" y="2469350"/>
                </a:lnTo>
                <a:lnTo>
                  <a:pt x="929982" y="2474353"/>
                </a:lnTo>
                <a:lnTo>
                  <a:pt x="937387" y="2468816"/>
                </a:lnTo>
                <a:lnTo>
                  <a:pt x="975804" y="2443378"/>
                </a:lnTo>
                <a:lnTo>
                  <a:pt x="1006551" y="2426144"/>
                </a:lnTo>
                <a:lnTo>
                  <a:pt x="1038225" y="2410002"/>
                </a:lnTo>
                <a:lnTo>
                  <a:pt x="1071321" y="2397455"/>
                </a:lnTo>
                <a:lnTo>
                  <a:pt x="1074432" y="2395461"/>
                </a:lnTo>
                <a:lnTo>
                  <a:pt x="1078433" y="2395880"/>
                </a:lnTo>
                <a:lnTo>
                  <a:pt x="1079639" y="2394318"/>
                </a:lnTo>
                <a:lnTo>
                  <a:pt x="1080858" y="2392743"/>
                </a:lnTo>
                <a:lnTo>
                  <a:pt x="1085773" y="2391651"/>
                </a:lnTo>
                <a:lnTo>
                  <a:pt x="1091031" y="2391791"/>
                </a:lnTo>
                <a:lnTo>
                  <a:pt x="1093076" y="2390025"/>
                </a:lnTo>
                <a:lnTo>
                  <a:pt x="1095121" y="2388273"/>
                </a:lnTo>
                <a:lnTo>
                  <a:pt x="1100328" y="2388425"/>
                </a:lnTo>
                <a:lnTo>
                  <a:pt x="1105242" y="2387333"/>
                </a:lnTo>
                <a:lnTo>
                  <a:pt x="1107338" y="2385568"/>
                </a:lnTo>
                <a:lnTo>
                  <a:pt x="1109433" y="2383802"/>
                </a:lnTo>
                <a:lnTo>
                  <a:pt x="1143635" y="2377503"/>
                </a:lnTo>
                <a:lnTo>
                  <a:pt x="1178102" y="2372461"/>
                </a:lnTo>
                <a:lnTo>
                  <a:pt x="1193533" y="2369032"/>
                </a:lnTo>
                <a:lnTo>
                  <a:pt x="1194498" y="2364917"/>
                </a:lnTo>
                <a:lnTo>
                  <a:pt x="1195781" y="2359431"/>
                </a:lnTo>
                <a:lnTo>
                  <a:pt x="1198994" y="2358720"/>
                </a:lnTo>
                <a:lnTo>
                  <a:pt x="1200810" y="2357018"/>
                </a:lnTo>
                <a:lnTo>
                  <a:pt x="1206500" y="2346642"/>
                </a:lnTo>
                <a:lnTo>
                  <a:pt x="1210043" y="2339352"/>
                </a:lnTo>
                <a:lnTo>
                  <a:pt x="1211656" y="2331186"/>
                </a:lnTo>
                <a:lnTo>
                  <a:pt x="1216164" y="2309380"/>
                </a:lnTo>
                <a:lnTo>
                  <a:pt x="1216863" y="2296210"/>
                </a:lnTo>
                <a:close/>
              </a:path>
              <a:path w="3700780" h="2696845">
                <a:moveTo>
                  <a:pt x="3700767" y="165696"/>
                </a:moveTo>
                <a:lnTo>
                  <a:pt x="3699827" y="127203"/>
                </a:lnTo>
                <a:lnTo>
                  <a:pt x="3699624" y="113258"/>
                </a:lnTo>
                <a:lnTo>
                  <a:pt x="3698887" y="98120"/>
                </a:lnTo>
                <a:lnTo>
                  <a:pt x="3699065" y="80759"/>
                </a:lnTo>
                <a:lnTo>
                  <a:pt x="3699179" y="69710"/>
                </a:lnTo>
                <a:lnTo>
                  <a:pt x="3698214" y="43776"/>
                </a:lnTo>
                <a:lnTo>
                  <a:pt x="3694277" y="30962"/>
                </a:lnTo>
                <a:lnTo>
                  <a:pt x="3683965" y="22733"/>
                </a:lnTo>
                <a:lnTo>
                  <a:pt x="3664674" y="11607"/>
                </a:lnTo>
                <a:lnTo>
                  <a:pt x="3657511" y="7378"/>
                </a:lnTo>
                <a:lnTo>
                  <a:pt x="3649700" y="5181"/>
                </a:lnTo>
                <a:lnTo>
                  <a:pt x="3638169" y="2552"/>
                </a:lnTo>
                <a:lnTo>
                  <a:pt x="3635692" y="2768"/>
                </a:lnTo>
                <a:lnTo>
                  <a:pt x="3633025" y="4699"/>
                </a:lnTo>
                <a:lnTo>
                  <a:pt x="3628072" y="2006"/>
                </a:lnTo>
                <a:lnTo>
                  <a:pt x="3624351" y="0"/>
                </a:lnTo>
                <a:lnTo>
                  <a:pt x="3611537" y="9245"/>
                </a:lnTo>
                <a:lnTo>
                  <a:pt x="3598189" y="20447"/>
                </a:lnTo>
                <a:lnTo>
                  <a:pt x="3584117" y="30619"/>
                </a:lnTo>
                <a:lnTo>
                  <a:pt x="3557435" y="53022"/>
                </a:lnTo>
                <a:lnTo>
                  <a:pt x="3554717" y="53416"/>
                </a:lnTo>
                <a:lnTo>
                  <a:pt x="3552012" y="53797"/>
                </a:lnTo>
                <a:lnTo>
                  <a:pt x="3547922" y="56756"/>
                </a:lnTo>
                <a:lnTo>
                  <a:pt x="3544570" y="60744"/>
                </a:lnTo>
                <a:lnTo>
                  <a:pt x="3541903" y="61099"/>
                </a:lnTo>
                <a:lnTo>
                  <a:pt x="3539223" y="61468"/>
                </a:lnTo>
                <a:lnTo>
                  <a:pt x="3535095" y="64452"/>
                </a:lnTo>
                <a:lnTo>
                  <a:pt x="3531755" y="68427"/>
                </a:lnTo>
                <a:lnTo>
                  <a:pt x="3529774" y="68287"/>
                </a:lnTo>
                <a:lnTo>
                  <a:pt x="3527793" y="68160"/>
                </a:lnTo>
                <a:lnTo>
                  <a:pt x="3525456" y="71412"/>
                </a:lnTo>
                <a:lnTo>
                  <a:pt x="3521887" y="72415"/>
                </a:lnTo>
                <a:lnTo>
                  <a:pt x="3490518" y="88811"/>
                </a:lnTo>
                <a:lnTo>
                  <a:pt x="3457410" y="101752"/>
                </a:lnTo>
                <a:lnTo>
                  <a:pt x="3424097" y="113271"/>
                </a:lnTo>
                <a:lnTo>
                  <a:pt x="3389896" y="122313"/>
                </a:lnTo>
                <a:lnTo>
                  <a:pt x="3385743" y="122174"/>
                </a:lnTo>
                <a:lnTo>
                  <a:pt x="3378822" y="124040"/>
                </a:lnTo>
                <a:lnTo>
                  <a:pt x="3370503" y="126911"/>
                </a:lnTo>
                <a:lnTo>
                  <a:pt x="3369741" y="135293"/>
                </a:lnTo>
                <a:lnTo>
                  <a:pt x="3373259" y="139026"/>
                </a:lnTo>
                <a:lnTo>
                  <a:pt x="3376447" y="139852"/>
                </a:lnTo>
                <a:lnTo>
                  <a:pt x="3385502" y="142709"/>
                </a:lnTo>
                <a:lnTo>
                  <a:pt x="3394037" y="147523"/>
                </a:lnTo>
                <a:lnTo>
                  <a:pt x="3403117" y="153492"/>
                </a:lnTo>
                <a:lnTo>
                  <a:pt x="3411639" y="156730"/>
                </a:lnTo>
                <a:lnTo>
                  <a:pt x="3417506" y="158762"/>
                </a:lnTo>
                <a:lnTo>
                  <a:pt x="3423983" y="158788"/>
                </a:lnTo>
                <a:lnTo>
                  <a:pt x="3429838" y="157695"/>
                </a:lnTo>
                <a:lnTo>
                  <a:pt x="3464318" y="151587"/>
                </a:lnTo>
                <a:lnTo>
                  <a:pt x="3498100" y="142862"/>
                </a:lnTo>
                <a:lnTo>
                  <a:pt x="3531070" y="131584"/>
                </a:lnTo>
                <a:lnTo>
                  <a:pt x="3563886" y="118859"/>
                </a:lnTo>
                <a:lnTo>
                  <a:pt x="3567938" y="117487"/>
                </a:lnTo>
                <a:lnTo>
                  <a:pt x="3571456" y="114960"/>
                </a:lnTo>
                <a:lnTo>
                  <a:pt x="3580282" y="113284"/>
                </a:lnTo>
                <a:lnTo>
                  <a:pt x="3581514" y="117094"/>
                </a:lnTo>
                <a:lnTo>
                  <a:pt x="3581222" y="120434"/>
                </a:lnTo>
                <a:lnTo>
                  <a:pt x="3577361" y="123215"/>
                </a:lnTo>
                <a:lnTo>
                  <a:pt x="3575367" y="126225"/>
                </a:lnTo>
                <a:lnTo>
                  <a:pt x="3576561" y="131622"/>
                </a:lnTo>
                <a:lnTo>
                  <a:pt x="3569500" y="136728"/>
                </a:lnTo>
                <a:lnTo>
                  <a:pt x="3570668" y="142151"/>
                </a:lnTo>
                <a:lnTo>
                  <a:pt x="3569195" y="143217"/>
                </a:lnTo>
                <a:lnTo>
                  <a:pt x="3569678" y="144437"/>
                </a:lnTo>
                <a:lnTo>
                  <a:pt x="3566236" y="146913"/>
                </a:lnTo>
                <a:lnTo>
                  <a:pt x="3563823" y="150228"/>
                </a:lnTo>
                <a:lnTo>
                  <a:pt x="3564191" y="154660"/>
                </a:lnTo>
                <a:lnTo>
                  <a:pt x="3562629" y="157365"/>
                </a:lnTo>
                <a:lnTo>
                  <a:pt x="3560191" y="159118"/>
                </a:lnTo>
                <a:lnTo>
                  <a:pt x="3511461" y="246011"/>
                </a:lnTo>
                <a:lnTo>
                  <a:pt x="3499637" y="263944"/>
                </a:lnTo>
                <a:lnTo>
                  <a:pt x="3488499" y="282956"/>
                </a:lnTo>
                <a:lnTo>
                  <a:pt x="3465423" y="319976"/>
                </a:lnTo>
                <a:lnTo>
                  <a:pt x="3456241" y="332879"/>
                </a:lnTo>
                <a:lnTo>
                  <a:pt x="3451047" y="338201"/>
                </a:lnTo>
                <a:lnTo>
                  <a:pt x="3416973" y="383159"/>
                </a:lnTo>
                <a:lnTo>
                  <a:pt x="3379393" y="424395"/>
                </a:lnTo>
                <a:lnTo>
                  <a:pt x="3339769" y="463969"/>
                </a:lnTo>
                <a:lnTo>
                  <a:pt x="3281019" y="512660"/>
                </a:lnTo>
                <a:lnTo>
                  <a:pt x="3264700" y="524459"/>
                </a:lnTo>
                <a:lnTo>
                  <a:pt x="3232848" y="549021"/>
                </a:lnTo>
                <a:lnTo>
                  <a:pt x="3227184" y="549973"/>
                </a:lnTo>
                <a:lnTo>
                  <a:pt x="3220148" y="558190"/>
                </a:lnTo>
                <a:lnTo>
                  <a:pt x="3218103" y="558101"/>
                </a:lnTo>
                <a:lnTo>
                  <a:pt x="3214014" y="557923"/>
                </a:lnTo>
                <a:lnTo>
                  <a:pt x="3207359" y="565861"/>
                </a:lnTo>
                <a:lnTo>
                  <a:pt x="3205442" y="565683"/>
                </a:lnTo>
                <a:lnTo>
                  <a:pt x="3201581" y="565340"/>
                </a:lnTo>
                <a:lnTo>
                  <a:pt x="3195396" y="572935"/>
                </a:lnTo>
                <a:lnTo>
                  <a:pt x="3193554" y="572706"/>
                </a:lnTo>
                <a:lnTo>
                  <a:pt x="3191700" y="572465"/>
                </a:lnTo>
                <a:lnTo>
                  <a:pt x="3189274" y="574217"/>
                </a:lnTo>
                <a:lnTo>
                  <a:pt x="3187509" y="577062"/>
                </a:lnTo>
                <a:lnTo>
                  <a:pt x="3185922" y="576643"/>
                </a:lnTo>
                <a:lnTo>
                  <a:pt x="3185071" y="577265"/>
                </a:lnTo>
                <a:lnTo>
                  <a:pt x="3184918" y="578929"/>
                </a:lnTo>
                <a:lnTo>
                  <a:pt x="3182950" y="578789"/>
                </a:lnTo>
                <a:lnTo>
                  <a:pt x="3180969" y="578650"/>
                </a:lnTo>
                <a:lnTo>
                  <a:pt x="3178657" y="581888"/>
                </a:lnTo>
                <a:lnTo>
                  <a:pt x="3175139" y="582866"/>
                </a:lnTo>
                <a:lnTo>
                  <a:pt x="3152914" y="595782"/>
                </a:lnTo>
                <a:lnTo>
                  <a:pt x="3129394" y="606501"/>
                </a:lnTo>
                <a:lnTo>
                  <a:pt x="3128937" y="608393"/>
                </a:lnTo>
                <a:lnTo>
                  <a:pt x="3125711" y="612292"/>
                </a:lnTo>
                <a:lnTo>
                  <a:pt x="3132061" y="610844"/>
                </a:lnTo>
                <a:lnTo>
                  <a:pt x="3136049" y="609536"/>
                </a:lnTo>
                <a:lnTo>
                  <a:pt x="3136976" y="610425"/>
                </a:lnTo>
                <a:lnTo>
                  <a:pt x="3136061" y="612648"/>
                </a:lnTo>
                <a:lnTo>
                  <a:pt x="3135223" y="614819"/>
                </a:lnTo>
                <a:lnTo>
                  <a:pt x="3134817" y="616686"/>
                </a:lnTo>
                <a:lnTo>
                  <a:pt x="3096793" y="631609"/>
                </a:lnTo>
                <a:lnTo>
                  <a:pt x="3058566" y="645121"/>
                </a:lnTo>
                <a:lnTo>
                  <a:pt x="3020047" y="657263"/>
                </a:lnTo>
                <a:lnTo>
                  <a:pt x="2981185" y="668096"/>
                </a:lnTo>
                <a:lnTo>
                  <a:pt x="2878874" y="682459"/>
                </a:lnTo>
                <a:lnTo>
                  <a:pt x="2876537" y="682790"/>
                </a:lnTo>
                <a:lnTo>
                  <a:pt x="2876537" y="684136"/>
                </a:lnTo>
                <a:lnTo>
                  <a:pt x="2876194" y="684390"/>
                </a:lnTo>
                <a:lnTo>
                  <a:pt x="2875965" y="683272"/>
                </a:lnTo>
                <a:lnTo>
                  <a:pt x="2876537" y="684136"/>
                </a:lnTo>
                <a:lnTo>
                  <a:pt x="2876537" y="682790"/>
                </a:lnTo>
                <a:lnTo>
                  <a:pt x="2876181" y="682828"/>
                </a:lnTo>
                <a:lnTo>
                  <a:pt x="2875915" y="683031"/>
                </a:lnTo>
                <a:lnTo>
                  <a:pt x="2876181" y="682828"/>
                </a:lnTo>
                <a:lnTo>
                  <a:pt x="2875013" y="682104"/>
                </a:lnTo>
                <a:lnTo>
                  <a:pt x="2874391" y="682548"/>
                </a:lnTo>
                <a:lnTo>
                  <a:pt x="2872333" y="682472"/>
                </a:lnTo>
                <a:lnTo>
                  <a:pt x="2871101" y="683361"/>
                </a:lnTo>
                <a:lnTo>
                  <a:pt x="2869666" y="682840"/>
                </a:lnTo>
                <a:lnTo>
                  <a:pt x="2867723" y="682675"/>
                </a:lnTo>
                <a:lnTo>
                  <a:pt x="2866110" y="683844"/>
                </a:lnTo>
                <a:lnTo>
                  <a:pt x="2864701" y="683285"/>
                </a:lnTo>
                <a:lnTo>
                  <a:pt x="2862770" y="683120"/>
                </a:lnTo>
                <a:lnTo>
                  <a:pt x="2861106" y="684314"/>
                </a:lnTo>
                <a:lnTo>
                  <a:pt x="2858998" y="682701"/>
                </a:lnTo>
                <a:lnTo>
                  <a:pt x="2856103" y="684796"/>
                </a:lnTo>
                <a:lnTo>
                  <a:pt x="2854007" y="683183"/>
                </a:lnTo>
                <a:lnTo>
                  <a:pt x="2851150" y="685241"/>
                </a:lnTo>
                <a:lnTo>
                  <a:pt x="2849080" y="683602"/>
                </a:lnTo>
                <a:lnTo>
                  <a:pt x="2847187" y="683412"/>
                </a:lnTo>
                <a:lnTo>
                  <a:pt x="2845447" y="684657"/>
                </a:lnTo>
                <a:lnTo>
                  <a:pt x="2844165" y="684022"/>
                </a:lnTo>
                <a:lnTo>
                  <a:pt x="2842260" y="683831"/>
                </a:lnTo>
                <a:lnTo>
                  <a:pt x="2840520" y="685076"/>
                </a:lnTo>
                <a:lnTo>
                  <a:pt x="2839377" y="684911"/>
                </a:lnTo>
                <a:lnTo>
                  <a:pt x="2839059" y="684669"/>
                </a:lnTo>
                <a:lnTo>
                  <a:pt x="2837408" y="684745"/>
                </a:lnTo>
                <a:lnTo>
                  <a:pt x="2836405" y="685558"/>
                </a:lnTo>
                <a:lnTo>
                  <a:pt x="2835605" y="685507"/>
                </a:lnTo>
                <a:lnTo>
                  <a:pt x="2833573" y="683831"/>
                </a:lnTo>
                <a:lnTo>
                  <a:pt x="2830677" y="685927"/>
                </a:lnTo>
                <a:lnTo>
                  <a:pt x="2828658" y="684250"/>
                </a:lnTo>
                <a:lnTo>
                  <a:pt x="2826829" y="684009"/>
                </a:lnTo>
                <a:lnTo>
                  <a:pt x="2825013" y="685317"/>
                </a:lnTo>
                <a:lnTo>
                  <a:pt x="2823768" y="684644"/>
                </a:lnTo>
                <a:lnTo>
                  <a:pt x="2821914" y="684428"/>
                </a:lnTo>
                <a:lnTo>
                  <a:pt x="2820136" y="685711"/>
                </a:lnTo>
                <a:lnTo>
                  <a:pt x="2818892" y="685038"/>
                </a:lnTo>
                <a:lnTo>
                  <a:pt x="2817025" y="684822"/>
                </a:lnTo>
                <a:lnTo>
                  <a:pt x="2815285" y="686066"/>
                </a:lnTo>
                <a:lnTo>
                  <a:pt x="2813266" y="684403"/>
                </a:lnTo>
                <a:lnTo>
                  <a:pt x="2811399" y="684187"/>
                </a:lnTo>
                <a:lnTo>
                  <a:pt x="2809697" y="685406"/>
                </a:lnTo>
                <a:lnTo>
                  <a:pt x="2763012" y="683094"/>
                </a:lnTo>
                <a:lnTo>
                  <a:pt x="2755074" y="685698"/>
                </a:lnTo>
                <a:lnTo>
                  <a:pt x="2746921" y="683755"/>
                </a:lnTo>
                <a:lnTo>
                  <a:pt x="2738221" y="682193"/>
                </a:lnTo>
                <a:lnTo>
                  <a:pt x="2738412" y="682053"/>
                </a:lnTo>
                <a:lnTo>
                  <a:pt x="2738018" y="680770"/>
                </a:lnTo>
                <a:lnTo>
                  <a:pt x="2738361" y="678967"/>
                </a:lnTo>
                <a:lnTo>
                  <a:pt x="2738463" y="677329"/>
                </a:lnTo>
                <a:lnTo>
                  <a:pt x="2739618" y="676490"/>
                </a:lnTo>
                <a:lnTo>
                  <a:pt x="2733256" y="674827"/>
                </a:lnTo>
                <a:lnTo>
                  <a:pt x="2727147" y="672960"/>
                </a:lnTo>
                <a:lnTo>
                  <a:pt x="2720759" y="674446"/>
                </a:lnTo>
                <a:lnTo>
                  <a:pt x="2719362" y="674077"/>
                </a:lnTo>
                <a:lnTo>
                  <a:pt x="2719362" y="675449"/>
                </a:lnTo>
                <a:lnTo>
                  <a:pt x="2719222" y="675551"/>
                </a:lnTo>
                <a:lnTo>
                  <a:pt x="2717050" y="675551"/>
                </a:lnTo>
                <a:lnTo>
                  <a:pt x="2715183" y="675335"/>
                </a:lnTo>
                <a:lnTo>
                  <a:pt x="2719362" y="675449"/>
                </a:lnTo>
                <a:lnTo>
                  <a:pt x="2719362" y="674077"/>
                </a:lnTo>
                <a:lnTo>
                  <a:pt x="2719171" y="674027"/>
                </a:lnTo>
                <a:lnTo>
                  <a:pt x="2717469" y="673696"/>
                </a:lnTo>
                <a:lnTo>
                  <a:pt x="2715653" y="675005"/>
                </a:lnTo>
                <a:lnTo>
                  <a:pt x="2713698" y="673277"/>
                </a:lnTo>
                <a:lnTo>
                  <a:pt x="2710637" y="672363"/>
                </a:lnTo>
                <a:lnTo>
                  <a:pt x="2707576" y="672998"/>
                </a:lnTo>
                <a:lnTo>
                  <a:pt x="2706560" y="672160"/>
                </a:lnTo>
                <a:lnTo>
                  <a:pt x="2704960" y="671753"/>
                </a:lnTo>
                <a:lnTo>
                  <a:pt x="2703233" y="672998"/>
                </a:lnTo>
                <a:lnTo>
                  <a:pt x="2702141" y="672223"/>
                </a:lnTo>
                <a:lnTo>
                  <a:pt x="2701048" y="671449"/>
                </a:lnTo>
                <a:lnTo>
                  <a:pt x="2699829" y="671182"/>
                </a:lnTo>
                <a:lnTo>
                  <a:pt x="2699829" y="673900"/>
                </a:lnTo>
                <a:lnTo>
                  <a:pt x="2698661" y="673188"/>
                </a:lnTo>
                <a:lnTo>
                  <a:pt x="2699829" y="673900"/>
                </a:lnTo>
                <a:lnTo>
                  <a:pt x="2699829" y="671182"/>
                </a:lnTo>
                <a:lnTo>
                  <a:pt x="2699385" y="671080"/>
                </a:lnTo>
                <a:lnTo>
                  <a:pt x="2698407" y="671791"/>
                </a:lnTo>
                <a:lnTo>
                  <a:pt x="2698407" y="673341"/>
                </a:lnTo>
                <a:lnTo>
                  <a:pt x="2697416" y="672503"/>
                </a:lnTo>
                <a:lnTo>
                  <a:pt x="2698407" y="673341"/>
                </a:lnTo>
                <a:lnTo>
                  <a:pt x="2698407" y="671791"/>
                </a:lnTo>
                <a:lnTo>
                  <a:pt x="2697569" y="672388"/>
                </a:lnTo>
                <a:lnTo>
                  <a:pt x="2696591" y="671537"/>
                </a:lnTo>
                <a:lnTo>
                  <a:pt x="2696172" y="671842"/>
                </a:lnTo>
                <a:lnTo>
                  <a:pt x="2694571" y="671423"/>
                </a:lnTo>
                <a:lnTo>
                  <a:pt x="2688933" y="669226"/>
                </a:lnTo>
                <a:lnTo>
                  <a:pt x="2683306" y="668591"/>
                </a:lnTo>
                <a:lnTo>
                  <a:pt x="2676829" y="668566"/>
                </a:lnTo>
                <a:lnTo>
                  <a:pt x="2672562" y="666953"/>
                </a:lnTo>
                <a:lnTo>
                  <a:pt x="2669108" y="666318"/>
                </a:lnTo>
                <a:lnTo>
                  <a:pt x="2664256" y="666686"/>
                </a:lnTo>
                <a:lnTo>
                  <a:pt x="2662161" y="665073"/>
                </a:lnTo>
                <a:lnTo>
                  <a:pt x="2659519" y="665403"/>
                </a:lnTo>
                <a:lnTo>
                  <a:pt x="2656294" y="664603"/>
                </a:lnTo>
                <a:lnTo>
                  <a:pt x="2644038" y="660920"/>
                </a:lnTo>
                <a:lnTo>
                  <a:pt x="2631579" y="657390"/>
                </a:lnTo>
                <a:lnTo>
                  <a:pt x="2624010" y="655015"/>
                </a:lnTo>
                <a:lnTo>
                  <a:pt x="2619464" y="653592"/>
                </a:lnTo>
                <a:lnTo>
                  <a:pt x="2607526" y="648119"/>
                </a:lnTo>
                <a:lnTo>
                  <a:pt x="2606408" y="653630"/>
                </a:lnTo>
                <a:lnTo>
                  <a:pt x="2600769" y="657707"/>
                </a:lnTo>
                <a:lnTo>
                  <a:pt x="2603639" y="663460"/>
                </a:lnTo>
                <a:lnTo>
                  <a:pt x="2603093" y="663854"/>
                </a:lnTo>
                <a:lnTo>
                  <a:pt x="2603766" y="664933"/>
                </a:lnTo>
                <a:lnTo>
                  <a:pt x="2604859" y="665721"/>
                </a:lnTo>
                <a:lnTo>
                  <a:pt x="2604262" y="669277"/>
                </a:lnTo>
                <a:lnTo>
                  <a:pt x="2598737" y="671703"/>
                </a:lnTo>
                <a:lnTo>
                  <a:pt x="2600896" y="676414"/>
                </a:lnTo>
                <a:lnTo>
                  <a:pt x="2601036" y="684136"/>
                </a:lnTo>
                <a:lnTo>
                  <a:pt x="2635313" y="704824"/>
                </a:lnTo>
                <a:lnTo>
                  <a:pt x="2675928" y="716216"/>
                </a:lnTo>
                <a:lnTo>
                  <a:pt x="2746362" y="728014"/>
                </a:lnTo>
                <a:lnTo>
                  <a:pt x="2795638" y="731596"/>
                </a:lnTo>
                <a:lnTo>
                  <a:pt x="2844990" y="731989"/>
                </a:lnTo>
                <a:lnTo>
                  <a:pt x="2894380" y="729221"/>
                </a:lnTo>
                <a:lnTo>
                  <a:pt x="2943783" y="723303"/>
                </a:lnTo>
                <a:lnTo>
                  <a:pt x="2993174" y="714273"/>
                </a:lnTo>
                <a:lnTo>
                  <a:pt x="3044431" y="702322"/>
                </a:lnTo>
                <a:lnTo>
                  <a:pt x="3092970" y="686066"/>
                </a:lnTo>
                <a:lnTo>
                  <a:pt x="3140265" y="667575"/>
                </a:lnTo>
                <a:lnTo>
                  <a:pt x="3186303" y="646861"/>
                </a:lnTo>
                <a:lnTo>
                  <a:pt x="3229610" y="621855"/>
                </a:lnTo>
                <a:lnTo>
                  <a:pt x="3271647" y="594626"/>
                </a:lnTo>
                <a:lnTo>
                  <a:pt x="3312426" y="565175"/>
                </a:lnTo>
                <a:lnTo>
                  <a:pt x="3351199" y="532485"/>
                </a:lnTo>
                <a:lnTo>
                  <a:pt x="3388690" y="497573"/>
                </a:lnTo>
                <a:lnTo>
                  <a:pt x="3424910" y="460463"/>
                </a:lnTo>
                <a:lnTo>
                  <a:pt x="3456317" y="423684"/>
                </a:lnTo>
                <a:lnTo>
                  <a:pt x="3485515" y="385368"/>
                </a:lnTo>
                <a:lnTo>
                  <a:pt x="3510521" y="348513"/>
                </a:lnTo>
                <a:lnTo>
                  <a:pt x="3538448" y="304838"/>
                </a:lnTo>
                <a:lnTo>
                  <a:pt x="3563175" y="263486"/>
                </a:lnTo>
                <a:lnTo>
                  <a:pt x="3597211" y="201307"/>
                </a:lnTo>
                <a:lnTo>
                  <a:pt x="3629291" y="137414"/>
                </a:lnTo>
                <a:lnTo>
                  <a:pt x="3629698" y="133985"/>
                </a:lnTo>
                <a:lnTo>
                  <a:pt x="3629926" y="132257"/>
                </a:lnTo>
                <a:lnTo>
                  <a:pt x="3631615" y="131038"/>
                </a:lnTo>
                <a:lnTo>
                  <a:pt x="3632771" y="128638"/>
                </a:lnTo>
                <a:lnTo>
                  <a:pt x="3634905" y="128663"/>
                </a:lnTo>
                <a:lnTo>
                  <a:pt x="3636759" y="128892"/>
                </a:lnTo>
                <a:lnTo>
                  <a:pt x="3636772" y="130441"/>
                </a:lnTo>
                <a:lnTo>
                  <a:pt x="3636276" y="132372"/>
                </a:lnTo>
                <a:lnTo>
                  <a:pt x="3637508" y="145580"/>
                </a:lnTo>
                <a:lnTo>
                  <a:pt x="3637927" y="159372"/>
                </a:lnTo>
                <a:lnTo>
                  <a:pt x="3637750" y="173596"/>
                </a:lnTo>
                <a:lnTo>
                  <a:pt x="3636416" y="187096"/>
                </a:lnTo>
                <a:lnTo>
                  <a:pt x="3635210" y="195808"/>
                </a:lnTo>
                <a:lnTo>
                  <a:pt x="3635197" y="205206"/>
                </a:lnTo>
                <a:lnTo>
                  <a:pt x="3636530" y="215214"/>
                </a:lnTo>
                <a:lnTo>
                  <a:pt x="3637889" y="223621"/>
                </a:lnTo>
                <a:lnTo>
                  <a:pt x="3638423" y="242049"/>
                </a:lnTo>
                <a:lnTo>
                  <a:pt x="3644227" y="256654"/>
                </a:lnTo>
                <a:lnTo>
                  <a:pt x="3655263" y="267474"/>
                </a:lnTo>
                <a:lnTo>
                  <a:pt x="3671468" y="274586"/>
                </a:lnTo>
                <a:lnTo>
                  <a:pt x="3688232" y="238975"/>
                </a:lnTo>
                <a:lnTo>
                  <a:pt x="3697325" y="202641"/>
                </a:lnTo>
                <a:lnTo>
                  <a:pt x="3700767" y="1656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430821" y="6580855"/>
            <a:ext cx="3979545" cy="8636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 marR="71120">
              <a:lnSpc>
                <a:spcPct val="100000"/>
              </a:lnSpc>
              <a:spcBef>
                <a:spcPts val="520"/>
              </a:spcBef>
            </a:pPr>
            <a:r>
              <a:rPr dirty="0" sz="2400" spc="20" b="1">
                <a:latin typeface="Arial"/>
                <a:cs typeface="Arial"/>
              </a:rPr>
              <a:t>ПЛОХО: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2400" spc="55" b="1">
                <a:latin typeface="Arial"/>
                <a:cs typeface="Arial"/>
              </a:rPr>
              <a:t>засветы,</a:t>
            </a:r>
            <a:r>
              <a:rPr dirty="0" sz="2400" spc="-75" b="1">
                <a:latin typeface="Arial"/>
                <a:cs typeface="Arial"/>
              </a:rPr>
              <a:t> </a:t>
            </a:r>
            <a:r>
              <a:rPr dirty="0" sz="2400" spc="100" b="1">
                <a:latin typeface="Arial"/>
                <a:cs typeface="Arial"/>
              </a:rPr>
              <a:t>размытое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10" b="1">
                <a:latin typeface="Arial"/>
                <a:cs typeface="Arial"/>
              </a:rPr>
              <a:t>фото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93444" y="6500774"/>
            <a:ext cx="1217295" cy="545465"/>
          </a:xfrm>
          <a:custGeom>
            <a:avLst/>
            <a:gdLst/>
            <a:ahLst/>
            <a:cxnLst/>
            <a:rect l="l" t="t" r="r" b="b"/>
            <a:pathLst>
              <a:path w="1217294" h="545465">
                <a:moveTo>
                  <a:pt x="1181633" y="107149"/>
                </a:moveTo>
                <a:lnTo>
                  <a:pt x="1180439" y="106121"/>
                </a:lnTo>
                <a:lnTo>
                  <a:pt x="1169479" y="95542"/>
                </a:lnTo>
                <a:lnTo>
                  <a:pt x="1158925" y="86169"/>
                </a:lnTo>
                <a:lnTo>
                  <a:pt x="1148651" y="76746"/>
                </a:lnTo>
                <a:lnTo>
                  <a:pt x="1120508" y="50469"/>
                </a:lnTo>
                <a:lnTo>
                  <a:pt x="1090333" y="27241"/>
                </a:lnTo>
                <a:lnTo>
                  <a:pt x="1057148" y="9893"/>
                </a:lnTo>
                <a:lnTo>
                  <a:pt x="1019670" y="0"/>
                </a:lnTo>
                <a:lnTo>
                  <a:pt x="1014209" y="16827"/>
                </a:lnTo>
                <a:lnTo>
                  <a:pt x="1014704" y="31026"/>
                </a:lnTo>
                <a:lnTo>
                  <a:pt x="1022032" y="46304"/>
                </a:lnTo>
                <a:lnTo>
                  <a:pt x="1035443" y="58940"/>
                </a:lnTo>
                <a:lnTo>
                  <a:pt x="1040815" y="65557"/>
                </a:lnTo>
                <a:lnTo>
                  <a:pt x="1047407" y="73202"/>
                </a:lnTo>
                <a:lnTo>
                  <a:pt x="1054163" y="78206"/>
                </a:lnTo>
                <a:lnTo>
                  <a:pt x="1061745" y="84328"/>
                </a:lnTo>
                <a:lnTo>
                  <a:pt x="1072718" y="92303"/>
                </a:lnTo>
                <a:lnTo>
                  <a:pt x="1083475" y="101625"/>
                </a:lnTo>
                <a:lnTo>
                  <a:pt x="1093495" y="111099"/>
                </a:lnTo>
                <a:lnTo>
                  <a:pt x="1102550" y="120802"/>
                </a:lnTo>
                <a:lnTo>
                  <a:pt x="1104315" y="121716"/>
                </a:lnTo>
                <a:lnTo>
                  <a:pt x="1105471" y="122758"/>
                </a:lnTo>
                <a:lnTo>
                  <a:pt x="1104442" y="124282"/>
                </a:lnTo>
                <a:lnTo>
                  <a:pt x="1181633" y="107149"/>
                </a:lnTo>
                <a:close/>
              </a:path>
              <a:path w="1217294" h="545465">
                <a:moveTo>
                  <a:pt x="1216863" y="144868"/>
                </a:moveTo>
                <a:lnTo>
                  <a:pt x="1212913" y="137934"/>
                </a:lnTo>
                <a:lnTo>
                  <a:pt x="1209636" y="132156"/>
                </a:lnTo>
                <a:lnTo>
                  <a:pt x="1191171" y="115443"/>
                </a:lnTo>
                <a:lnTo>
                  <a:pt x="1181633" y="107149"/>
                </a:lnTo>
                <a:lnTo>
                  <a:pt x="1098410" y="125628"/>
                </a:lnTo>
                <a:lnTo>
                  <a:pt x="1096975" y="124637"/>
                </a:lnTo>
                <a:lnTo>
                  <a:pt x="1095298" y="122415"/>
                </a:lnTo>
                <a:lnTo>
                  <a:pt x="1093863" y="121424"/>
                </a:lnTo>
                <a:lnTo>
                  <a:pt x="1059586" y="113423"/>
                </a:lnTo>
                <a:lnTo>
                  <a:pt x="1025067" y="104178"/>
                </a:lnTo>
                <a:lnTo>
                  <a:pt x="955992" y="88277"/>
                </a:lnTo>
                <a:lnTo>
                  <a:pt x="908672" y="79273"/>
                </a:lnTo>
                <a:lnTo>
                  <a:pt x="861148" y="71602"/>
                </a:lnTo>
                <a:lnTo>
                  <a:pt x="857465" y="71120"/>
                </a:lnTo>
                <a:lnTo>
                  <a:pt x="813308" y="65316"/>
                </a:lnTo>
                <a:lnTo>
                  <a:pt x="765276" y="61658"/>
                </a:lnTo>
                <a:lnTo>
                  <a:pt x="716927" y="60693"/>
                </a:lnTo>
                <a:lnTo>
                  <a:pt x="665124" y="63080"/>
                </a:lnTo>
                <a:lnTo>
                  <a:pt x="614121" y="67894"/>
                </a:lnTo>
                <a:lnTo>
                  <a:pt x="563930" y="75133"/>
                </a:lnTo>
                <a:lnTo>
                  <a:pt x="514819" y="86029"/>
                </a:lnTo>
                <a:lnTo>
                  <a:pt x="466534" y="99352"/>
                </a:lnTo>
                <a:lnTo>
                  <a:pt x="419074" y="115087"/>
                </a:lnTo>
                <a:lnTo>
                  <a:pt x="372986" y="135724"/>
                </a:lnTo>
                <a:lnTo>
                  <a:pt x="327469" y="157530"/>
                </a:lnTo>
                <a:lnTo>
                  <a:pt x="283349" y="184238"/>
                </a:lnTo>
                <a:lnTo>
                  <a:pt x="240347" y="214591"/>
                </a:lnTo>
                <a:lnTo>
                  <a:pt x="200774" y="245491"/>
                </a:lnTo>
                <a:lnTo>
                  <a:pt x="163512" y="278472"/>
                </a:lnTo>
                <a:lnTo>
                  <a:pt x="140576" y="301536"/>
                </a:lnTo>
                <a:lnTo>
                  <a:pt x="140576" y="353822"/>
                </a:lnTo>
                <a:lnTo>
                  <a:pt x="140017" y="355244"/>
                </a:lnTo>
                <a:lnTo>
                  <a:pt x="140284" y="353885"/>
                </a:lnTo>
                <a:lnTo>
                  <a:pt x="140576" y="353822"/>
                </a:lnTo>
                <a:lnTo>
                  <a:pt x="140576" y="301536"/>
                </a:lnTo>
                <a:lnTo>
                  <a:pt x="139776" y="302336"/>
                </a:lnTo>
                <a:lnTo>
                  <a:pt x="139776" y="355295"/>
                </a:lnTo>
                <a:lnTo>
                  <a:pt x="139496" y="355358"/>
                </a:lnTo>
                <a:lnTo>
                  <a:pt x="139649" y="355320"/>
                </a:lnTo>
                <a:lnTo>
                  <a:pt x="139776" y="355295"/>
                </a:lnTo>
                <a:lnTo>
                  <a:pt x="139776" y="302336"/>
                </a:lnTo>
                <a:lnTo>
                  <a:pt x="128625" y="313537"/>
                </a:lnTo>
                <a:lnTo>
                  <a:pt x="96113" y="350672"/>
                </a:lnTo>
                <a:lnTo>
                  <a:pt x="81013" y="370370"/>
                </a:lnTo>
                <a:lnTo>
                  <a:pt x="81013" y="448995"/>
                </a:lnTo>
                <a:lnTo>
                  <a:pt x="80556" y="449097"/>
                </a:lnTo>
                <a:lnTo>
                  <a:pt x="80416" y="447827"/>
                </a:lnTo>
                <a:lnTo>
                  <a:pt x="81013" y="448995"/>
                </a:lnTo>
                <a:lnTo>
                  <a:pt x="81013" y="370370"/>
                </a:lnTo>
                <a:lnTo>
                  <a:pt x="66040" y="389877"/>
                </a:lnTo>
                <a:lnTo>
                  <a:pt x="38442" y="431126"/>
                </a:lnTo>
                <a:lnTo>
                  <a:pt x="28041" y="450342"/>
                </a:lnTo>
                <a:lnTo>
                  <a:pt x="18072" y="468172"/>
                </a:lnTo>
                <a:lnTo>
                  <a:pt x="9563" y="488264"/>
                </a:lnTo>
                <a:lnTo>
                  <a:pt x="1917" y="506882"/>
                </a:lnTo>
                <a:lnTo>
                  <a:pt x="292" y="515048"/>
                </a:lnTo>
                <a:lnTo>
                  <a:pt x="0" y="521614"/>
                </a:lnTo>
                <a:lnTo>
                  <a:pt x="2235" y="527621"/>
                </a:lnTo>
                <a:lnTo>
                  <a:pt x="7924" y="532866"/>
                </a:lnTo>
                <a:lnTo>
                  <a:pt x="10007" y="537603"/>
                </a:lnTo>
                <a:lnTo>
                  <a:pt x="15214" y="533844"/>
                </a:lnTo>
                <a:lnTo>
                  <a:pt x="18542" y="537006"/>
                </a:lnTo>
                <a:lnTo>
                  <a:pt x="18402" y="538340"/>
                </a:lnTo>
                <a:lnTo>
                  <a:pt x="19418" y="539419"/>
                </a:lnTo>
                <a:lnTo>
                  <a:pt x="21818" y="545388"/>
                </a:lnTo>
                <a:lnTo>
                  <a:pt x="28333" y="542645"/>
                </a:lnTo>
                <a:lnTo>
                  <a:pt x="31013" y="544652"/>
                </a:lnTo>
                <a:lnTo>
                  <a:pt x="34175" y="543953"/>
                </a:lnTo>
                <a:lnTo>
                  <a:pt x="35077" y="541147"/>
                </a:lnTo>
                <a:lnTo>
                  <a:pt x="37312" y="534149"/>
                </a:lnTo>
                <a:lnTo>
                  <a:pt x="39916" y="528358"/>
                </a:lnTo>
                <a:lnTo>
                  <a:pt x="42532" y="522579"/>
                </a:lnTo>
                <a:lnTo>
                  <a:pt x="48171" y="510921"/>
                </a:lnTo>
                <a:lnTo>
                  <a:pt x="53568" y="499313"/>
                </a:lnTo>
                <a:lnTo>
                  <a:pt x="55118" y="496366"/>
                </a:lnTo>
                <a:lnTo>
                  <a:pt x="57111" y="494626"/>
                </a:lnTo>
                <a:lnTo>
                  <a:pt x="57213" y="493306"/>
                </a:lnTo>
                <a:lnTo>
                  <a:pt x="24638" y="500532"/>
                </a:lnTo>
                <a:lnTo>
                  <a:pt x="57213" y="493306"/>
                </a:lnTo>
                <a:lnTo>
                  <a:pt x="57302" y="491985"/>
                </a:lnTo>
                <a:lnTo>
                  <a:pt x="60794" y="488607"/>
                </a:lnTo>
                <a:lnTo>
                  <a:pt x="62344" y="484365"/>
                </a:lnTo>
                <a:lnTo>
                  <a:pt x="64262" y="481330"/>
                </a:lnTo>
                <a:lnTo>
                  <a:pt x="68541" y="476478"/>
                </a:lnTo>
                <a:lnTo>
                  <a:pt x="71805" y="471855"/>
                </a:lnTo>
                <a:lnTo>
                  <a:pt x="73914" y="466178"/>
                </a:lnTo>
                <a:lnTo>
                  <a:pt x="74663" y="464718"/>
                </a:lnTo>
                <a:lnTo>
                  <a:pt x="75171" y="464604"/>
                </a:lnTo>
                <a:lnTo>
                  <a:pt x="75171" y="463296"/>
                </a:lnTo>
                <a:lnTo>
                  <a:pt x="77355" y="462813"/>
                </a:lnTo>
                <a:lnTo>
                  <a:pt x="78193" y="461327"/>
                </a:lnTo>
                <a:lnTo>
                  <a:pt x="74942" y="462051"/>
                </a:lnTo>
                <a:lnTo>
                  <a:pt x="75044" y="460730"/>
                </a:lnTo>
                <a:lnTo>
                  <a:pt x="75031" y="462026"/>
                </a:lnTo>
                <a:lnTo>
                  <a:pt x="78193" y="461327"/>
                </a:lnTo>
                <a:lnTo>
                  <a:pt x="78333" y="459994"/>
                </a:lnTo>
                <a:lnTo>
                  <a:pt x="78486" y="458660"/>
                </a:lnTo>
                <a:lnTo>
                  <a:pt x="80568" y="458203"/>
                </a:lnTo>
                <a:lnTo>
                  <a:pt x="81318" y="456730"/>
                </a:lnTo>
                <a:lnTo>
                  <a:pt x="81089" y="454177"/>
                </a:lnTo>
                <a:lnTo>
                  <a:pt x="83883" y="453555"/>
                </a:lnTo>
                <a:lnTo>
                  <a:pt x="85242" y="450659"/>
                </a:lnTo>
                <a:lnTo>
                  <a:pt x="85242" y="448068"/>
                </a:lnTo>
                <a:lnTo>
                  <a:pt x="87426" y="447573"/>
                </a:lnTo>
                <a:lnTo>
                  <a:pt x="88315" y="446074"/>
                </a:lnTo>
                <a:lnTo>
                  <a:pt x="88785" y="443369"/>
                </a:lnTo>
                <a:lnTo>
                  <a:pt x="87388" y="444982"/>
                </a:lnTo>
                <a:lnTo>
                  <a:pt x="84683" y="448183"/>
                </a:lnTo>
                <a:lnTo>
                  <a:pt x="85090" y="446786"/>
                </a:lnTo>
                <a:lnTo>
                  <a:pt x="85483" y="445401"/>
                </a:lnTo>
                <a:lnTo>
                  <a:pt x="87198" y="445020"/>
                </a:lnTo>
                <a:lnTo>
                  <a:pt x="88785" y="443369"/>
                </a:lnTo>
                <a:lnTo>
                  <a:pt x="94132" y="439572"/>
                </a:lnTo>
                <a:lnTo>
                  <a:pt x="97078" y="435025"/>
                </a:lnTo>
                <a:lnTo>
                  <a:pt x="100063" y="429158"/>
                </a:lnTo>
                <a:lnTo>
                  <a:pt x="98666" y="429463"/>
                </a:lnTo>
                <a:lnTo>
                  <a:pt x="97370" y="428447"/>
                </a:lnTo>
                <a:lnTo>
                  <a:pt x="95796" y="427494"/>
                </a:lnTo>
                <a:lnTo>
                  <a:pt x="95097" y="426351"/>
                </a:lnTo>
                <a:lnTo>
                  <a:pt x="94589" y="425170"/>
                </a:lnTo>
                <a:lnTo>
                  <a:pt x="99491" y="418871"/>
                </a:lnTo>
                <a:lnTo>
                  <a:pt x="103454" y="411492"/>
                </a:lnTo>
                <a:lnTo>
                  <a:pt x="110667" y="407289"/>
                </a:lnTo>
                <a:lnTo>
                  <a:pt x="139700" y="369620"/>
                </a:lnTo>
                <a:lnTo>
                  <a:pt x="143090" y="368871"/>
                </a:lnTo>
                <a:lnTo>
                  <a:pt x="143192" y="366242"/>
                </a:lnTo>
                <a:lnTo>
                  <a:pt x="145288" y="365785"/>
                </a:lnTo>
                <a:lnTo>
                  <a:pt x="146354" y="364248"/>
                </a:lnTo>
                <a:lnTo>
                  <a:pt x="146685" y="362864"/>
                </a:lnTo>
                <a:lnTo>
                  <a:pt x="148818" y="362394"/>
                </a:lnTo>
                <a:lnTo>
                  <a:pt x="149898" y="360857"/>
                </a:lnTo>
                <a:lnTo>
                  <a:pt x="149948" y="358241"/>
                </a:lnTo>
                <a:lnTo>
                  <a:pt x="150177" y="359498"/>
                </a:lnTo>
                <a:lnTo>
                  <a:pt x="150088" y="358216"/>
                </a:lnTo>
                <a:lnTo>
                  <a:pt x="153428" y="357466"/>
                </a:lnTo>
                <a:lnTo>
                  <a:pt x="153530" y="354850"/>
                </a:lnTo>
                <a:lnTo>
                  <a:pt x="155714" y="354355"/>
                </a:lnTo>
                <a:lnTo>
                  <a:pt x="156743" y="352831"/>
                </a:lnTo>
                <a:lnTo>
                  <a:pt x="157124" y="351447"/>
                </a:lnTo>
                <a:lnTo>
                  <a:pt x="157822" y="350583"/>
                </a:lnTo>
                <a:lnTo>
                  <a:pt x="158838" y="350393"/>
                </a:lnTo>
                <a:lnTo>
                  <a:pt x="159981" y="349211"/>
                </a:lnTo>
                <a:lnTo>
                  <a:pt x="160083" y="348183"/>
                </a:lnTo>
                <a:lnTo>
                  <a:pt x="162788" y="347586"/>
                </a:lnTo>
                <a:lnTo>
                  <a:pt x="163918" y="346036"/>
                </a:lnTo>
                <a:lnTo>
                  <a:pt x="164007" y="343408"/>
                </a:lnTo>
                <a:lnTo>
                  <a:pt x="166382" y="344182"/>
                </a:lnTo>
                <a:lnTo>
                  <a:pt x="167500" y="342633"/>
                </a:lnTo>
                <a:lnTo>
                  <a:pt x="167640" y="340004"/>
                </a:lnTo>
                <a:lnTo>
                  <a:pt x="171081" y="339242"/>
                </a:lnTo>
                <a:lnTo>
                  <a:pt x="171272" y="336600"/>
                </a:lnTo>
                <a:lnTo>
                  <a:pt x="173316" y="336143"/>
                </a:lnTo>
                <a:lnTo>
                  <a:pt x="174485" y="334581"/>
                </a:lnTo>
                <a:lnTo>
                  <a:pt x="174955" y="333184"/>
                </a:lnTo>
                <a:lnTo>
                  <a:pt x="176949" y="332740"/>
                </a:lnTo>
                <a:lnTo>
                  <a:pt x="178117" y="331177"/>
                </a:lnTo>
                <a:lnTo>
                  <a:pt x="178638" y="329755"/>
                </a:lnTo>
                <a:lnTo>
                  <a:pt x="180581" y="329323"/>
                </a:lnTo>
                <a:lnTo>
                  <a:pt x="181749" y="327774"/>
                </a:lnTo>
                <a:lnTo>
                  <a:pt x="182308" y="326339"/>
                </a:lnTo>
                <a:lnTo>
                  <a:pt x="183794" y="326009"/>
                </a:lnTo>
                <a:lnTo>
                  <a:pt x="185102" y="324421"/>
                </a:lnTo>
                <a:lnTo>
                  <a:pt x="185572" y="323011"/>
                </a:lnTo>
                <a:lnTo>
                  <a:pt x="185750" y="322973"/>
                </a:lnTo>
                <a:lnTo>
                  <a:pt x="184924" y="321856"/>
                </a:lnTo>
                <a:lnTo>
                  <a:pt x="185381" y="321767"/>
                </a:lnTo>
                <a:lnTo>
                  <a:pt x="185750" y="322973"/>
                </a:lnTo>
                <a:lnTo>
                  <a:pt x="186080" y="322910"/>
                </a:lnTo>
                <a:lnTo>
                  <a:pt x="188150" y="321144"/>
                </a:lnTo>
                <a:lnTo>
                  <a:pt x="266890" y="254241"/>
                </a:lnTo>
                <a:lnTo>
                  <a:pt x="335203" y="210451"/>
                </a:lnTo>
                <a:lnTo>
                  <a:pt x="407390" y="173621"/>
                </a:lnTo>
                <a:lnTo>
                  <a:pt x="409067" y="174548"/>
                </a:lnTo>
                <a:lnTo>
                  <a:pt x="410972" y="174129"/>
                </a:lnTo>
                <a:lnTo>
                  <a:pt x="413512" y="176161"/>
                </a:lnTo>
                <a:lnTo>
                  <a:pt x="413562" y="177457"/>
                </a:lnTo>
                <a:lnTo>
                  <a:pt x="409930" y="179552"/>
                </a:lnTo>
                <a:lnTo>
                  <a:pt x="404622" y="183337"/>
                </a:lnTo>
                <a:lnTo>
                  <a:pt x="409689" y="183515"/>
                </a:lnTo>
                <a:lnTo>
                  <a:pt x="411403" y="184429"/>
                </a:lnTo>
                <a:lnTo>
                  <a:pt x="422859" y="177990"/>
                </a:lnTo>
                <a:lnTo>
                  <a:pt x="459473" y="165963"/>
                </a:lnTo>
                <a:lnTo>
                  <a:pt x="462534" y="163982"/>
                </a:lnTo>
                <a:lnTo>
                  <a:pt x="466483" y="164401"/>
                </a:lnTo>
                <a:lnTo>
                  <a:pt x="467702" y="162839"/>
                </a:lnTo>
                <a:lnTo>
                  <a:pt x="468896" y="161277"/>
                </a:lnTo>
                <a:lnTo>
                  <a:pt x="472020" y="160578"/>
                </a:lnTo>
                <a:lnTo>
                  <a:pt x="475322" y="161137"/>
                </a:lnTo>
                <a:lnTo>
                  <a:pt x="478243" y="160489"/>
                </a:lnTo>
                <a:lnTo>
                  <a:pt x="480326" y="157441"/>
                </a:lnTo>
                <a:lnTo>
                  <a:pt x="484962" y="156413"/>
                </a:lnTo>
                <a:lnTo>
                  <a:pt x="489864" y="156616"/>
                </a:lnTo>
                <a:lnTo>
                  <a:pt x="491731" y="154901"/>
                </a:lnTo>
                <a:lnTo>
                  <a:pt x="493585" y="153187"/>
                </a:lnTo>
                <a:lnTo>
                  <a:pt x="503948" y="153492"/>
                </a:lnTo>
                <a:lnTo>
                  <a:pt x="506526" y="150317"/>
                </a:lnTo>
                <a:lnTo>
                  <a:pt x="507809" y="148729"/>
                </a:lnTo>
                <a:lnTo>
                  <a:pt x="518629" y="148932"/>
                </a:lnTo>
                <a:lnTo>
                  <a:pt x="523024" y="145351"/>
                </a:lnTo>
                <a:lnTo>
                  <a:pt x="562356" y="136626"/>
                </a:lnTo>
                <a:lnTo>
                  <a:pt x="582295" y="133502"/>
                </a:lnTo>
                <a:lnTo>
                  <a:pt x="601941" y="129133"/>
                </a:lnTo>
                <a:lnTo>
                  <a:pt x="657720" y="121958"/>
                </a:lnTo>
                <a:lnTo>
                  <a:pt x="713625" y="118656"/>
                </a:lnTo>
                <a:lnTo>
                  <a:pt x="769416" y="117983"/>
                </a:lnTo>
                <a:lnTo>
                  <a:pt x="825373" y="121183"/>
                </a:lnTo>
                <a:lnTo>
                  <a:pt x="840968" y="122923"/>
                </a:lnTo>
                <a:lnTo>
                  <a:pt x="848537" y="122542"/>
                </a:lnTo>
                <a:lnTo>
                  <a:pt x="891819" y="131152"/>
                </a:lnTo>
                <a:lnTo>
                  <a:pt x="913155" y="134213"/>
                </a:lnTo>
                <a:lnTo>
                  <a:pt x="934681" y="138544"/>
                </a:lnTo>
                <a:lnTo>
                  <a:pt x="1032002" y="159880"/>
                </a:lnTo>
                <a:lnTo>
                  <a:pt x="1034923" y="159232"/>
                </a:lnTo>
                <a:lnTo>
                  <a:pt x="1037996" y="159842"/>
                </a:lnTo>
                <a:lnTo>
                  <a:pt x="1041044" y="163068"/>
                </a:lnTo>
                <a:lnTo>
                  <a:pt x="1045133" y="163461"/>
                </a:lnTo>
                <a:lnTo>
                  <a:pt x="1049261" y="162547"/>
                </a:lnTo>
                <a:lnTo>
                  <a:pt x="1049870" y="163715"/>
                </a:lnTo>
                <a:lnTo>
                  <a:pt x="1051636" y="163322"/>
                </a:lnTo>
                <a:lnTo>
                  <a:pt x="1054646" y="166560"/>
                </a:lnTo>
                <a:lnTo>
                  <a:pt x="1059103" y="166865"/>
                </a:lnTo>
                <a:lnTo>
                  <a:pt x="1063421" y="165912"/>
                </a:lnTo>
                <a:lnTo>
                  <a:pt x="1066380" y="169151"/>
                </a:lnTo>
                <a:lnTo>
                  <a:pt x="1070229" y="170903"/>
                </a:lnTo>
                <a:lnTo>
                  <a:pt x="1074597" y="168630"/>
                </a:lnTo>
                <a:lnTo>
                  <a:pt x="1077569" y="171881"/>
                </a:lnTo>
                <a:lnTo>
                  <a:pt x="1079601" y="175336"/>
                </a:lnTo>
                <a:lnTo>
                  <a:pt x="1072476" y="180809"/>
                </a:lnTo>
                <a:lnTo>
                  <a:pt x="1068247" y="181749"/>
                </a:lnTo>
                <a:lnTo>
                  <a:pt x="1064526" y="183883"/>
                </a:lnTo>
                <a:lnTo>
                  <a:pt x="1032941" y="198691"/>
                </a:lnTo>
                <a:lnTo>
                  <a:pt x="1002880" y="217081"/>
                </a:lnTo>
                <a:lnTo>
                  <a:pt x="973912" y="236512"/>
                </a:lnTo>
                <a:lnTo>
                  <a:pt x="946416" y="258229"/>
                </a:lnTo>
                <a:lnTo>
                  <a:pt x="941717" y="261874"/>
                </a:lnTo>
                <a:lnTo>
                  <a:pt x="928166" y="301307"/>
                </a:lnTo>
                <a:lnTo>
                  <a:pt x="924267" y="309968"/>
                </a:lnTo>
                <a:lnTo>
                  <a:pt x="922769" y="312902"/>
                </a:lnTo>
                <a:lnTo>
                  <a:pt x="923226" y="318008"/>
                </a:lnTo>
                <a:lnTo>
                  <a:pt x="929995" y="323011"/>
                </a:lnTo>
                <a:lnTo>
                  <a:pt x="937387" y="317474"/>
                </a:lnTo>
                <a:lnTo>
                  <a:pt x="975804" y="292036"/>
                </a:lnTo>
                <a:lnTo>
                  <a:pt x="1006551" y="274802"/>
                </a:lnTo>
                <a:lnTo>
                  <a:pt x="1038225" y="258660"/>
                </a:lnTo>
                <a:lnTo>
                  <a:pt x="1071321" y="246113"/>
                </a:lnTo>
                <a:lnTo>
                  <a:pt x="1074445" y="244119"/>
                </a:lnTo>
                <a:lnTo>
                  <a:pt x="1078433" y="244538"/>
                </a:lnTo>
                <a:lnTo>
                  <a:pt x="1079639" y="242963"/>
                </a:lnTo>
                <a:lnTo>
                  <a:pt x="1080858" y="241401"/>
                </a:lnTo>
                <a:lnTo>
                  <a:pt x="1085786" y="240309"/>
                </a:lnTo>
                <a:lnTo>
                  <a:pt x="1091031" y="240436"/>
                </a:lnTo>
                <a:lnTo>
                  <a:pt x="1093076" y="238683"/>
                </a:lnTo>
                <a:lnTo>
                  <a:pt x="1095121" y="236931"/>
                </a:lnTo>
                <a:lnTo>
                  <a:pt x="1100328" y="237070"/>
                </a:lnTo>
                <a:lnTo>
                  <a:pt x="1105255" y="235978"/>
                </a:lnTo>
                <a:lnTo>
                  <a:pt x="1107351" y="234213"/>
                </a:lnTo>
                <a:lnTo>
                  <a:pt x="1109433" y="232448"/>
                </a:lnTo>
                <a:lnTo>
                  <a:pt x="1143635" y="226161"/>
                </a:lnTo>
                <a:lnTo>
                  <a:pt x="1178102" y="221119"/>
                </a:lnTo>
                <a:lnTo>
                  <a:pt x="1193533" y="217690"/>
                </a:lnTo>
                <a:lnTo>
                  <a:pt x="1194498" y="213575"/>
                </a:lnTo>
                <a:lnTo>
                  <a:pt x="1195781" y="208089"/>
                </a:lnTo>
                <a:lnTo>
                  <a:pt x="1198994" y="207378"/>
                </a:lnTo>
                <a:lnTo>
                  <a:pt x="1200810" y="205663"/>
                </a:lnTo>
                <a:lnTo>
                  <a:pt x="1206500" y="195300"/>
                </a:lnTo>
                <a:lnTo>
                  <a:pt x="1210056" y="188010"/>
                </a:lnTo>
                <a:lnTo>
                  <a:pt x="1211656" y="179844"/>
                </a:lnTo>
                <a:lnTo>
                  <a:pt x="1216164" y="158026"/>
                </a:lnTo>
                <a:lnTo>
                  <a:pt x="1216863" y="144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488478" y="9224653"/>
            <a:ext cx="6590665" cy="8636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dirty="0" sz="2400" spc="10" b="1">
                <a:solidFill>
                  <a:srgbClr val="FFFFFF"/>
                </a:solidFill>
                <a:latin typeface="Arial"/>
                <a:cs typeface="Arial"/>
              </a:rPr>
              <a:t>ХОРОШО: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2400" spc="30" b="1">
                <a:solidFill>
                  <a:srgbClr val="FFFFFF"/>
                </a:solidFill>
                <a:latin typeface="Arial"/>
                <a:cs typeface="Arial"/>
              </a:rPr>
              <a:t>есть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30" b="1">
                <a:solidFill>
                  <a:srgbClr val="FFFFFF"/>
                </a:solidFill>
                <a:latin typeface="Arial"/>
                <a:cs typeface="Arial"/>
              </a:rPr>
              <a:t>пример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Arial"/>
                <a:cs typeface="Arial"/>
              </a:rPr>
              <a:t>использования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45" b="1">
                <a:solidFill>
                  <a:srgbClr val="FFFFFF"/>
                </a:solidFill>
                <a:latin typeface="Arial"/>
                <a:cs typeface="Arial"/>
              </a:rPr>
              <a:t>помещения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89359" y="1813816"/>
            <a:ext cx="5383530" cy="12827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dirty="0" sz="2400" spc="10" b="1">
                <a:solidFill>
                  <a:srgbClr val="FFFFFF"/>
                </a:solidFill>
                <a:latin typeface="Arial"/>
                <a:cs typeface="Arial"/>
              </a:rPr>
              <a:t>ХОРОШО: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dirty="0" sz="2400" spc="130" b="1">
                <a:solidFill>
                  <a:srgbClr val="FFFFFF"/>
                </a:solidFill>
                <a:latin typeface="Arial"/>
                <a:cs typeface="Arial"/>
              </a:rPr>
              <a:t>показана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70" b="1">
                <a:solidFill>
                  <a:srgbClr val="FFFFFF"/>
                </a:solidFill>
                <a:latin typeface="Arial"/>
                <a:cs typeface="Arial"/>
              </a:rPr>
              <a:t>"уникальность"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20" b="1">
                <a:solidFill>
                  <a:srgbClr val="FFFFFF"/>
                </a:solidFill>
                <a:latin typeface="Arial"/>
                <a:cs typeface="Arial"/>
              </a:rPr>
              <a:t>здания</a:t>
            </a:r>
            <a:endParaRPr sz="2400">
              <a:latin typeface="Arial"/>
              <a:cs typeface="Arial"/>
            </a:endParaRPr>
          </a:p>
          <a:p>
            <a:pPr algn="ctr" marL="78740">
              <a:lnSpc>
                <a:spcPct val="100000"/>
              </a:lnSpc>
              <a:spcBef>
                <a:spcPts val="420"/>
              </a:spcBef>
            </a:pP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45" b="1">
                <a:solidFill>
                  <a:srgbClr val="FFFFFF"/>
                </a:solidFill>
                <a:latin typeface="Arial"/>
                <a:cs typeface="Arial"/>
              </a:rPr>
              <a:t>наличие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60" b="1">
                <a:solidFill>
                  <a:srgbClr val="FFFFFF"/>
                </a:solidFill>
                <a:latin typeface="Arial"/>
                <a:cs typeface="Arial"/>
              </a:rPr>
              <a:t>бассейна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8860116"/>
            <a:ext cx="13975080" cy="883919"/>
            <a:chOff x="0" y="8860116"/>
            <a:chExt cx="13975080" cy="883919"/>
          </a:xfrm>
        </p:grpSpPr>
        <p:sp>
          <p:nvSpPr>
            <p:cNvPr id="17" name="object 17"/>
            <p:cNvSpPr/>
            <p:nvPr/>
          </p:nvSpPr>
          <p:spPr>
            <a:xfrm>
              <a:off x="12872885" y="8860129"/>
              <a:ext cx="1102360" cy="732155"/>
            </a:xfrm>
            <a:custGeom>
              <a:avLst/>
              <a:gdLst/>
              <a:ahLst/>
              <a:cxnLst/>
              <a:rect l="l" t="t" r="r" b="b"/>
              <a:pathLst>
                <a:path w="1102359" h="732154">
                  <a:moveTo>
                    <a:pt x="1102029" y="165696"/>
                  </a:moveTo>
                  <a:lnTo>
                    <a:pt x="1101102" y="127203"/>
                  </a:lnTo>
                  <a:lnTo>
                    <a:pt x="1100886" y="113258"/>
                  </a:lnTo>
                  <a:lnTo>
                    <a:pt x="1100150" y="98120"/>
                  </a:lnTo>
                  <a:lnTo>
                    <a:pt x="1100328" y="80759"/>
                  </a:lnTo>
                  <a:lnTo>
                    <a:pt x="1100442" y="69710"/>
                  </a:lnTo>
                  <a:lnTo>
                    <a:pt x="1099477" y="43776"/>
                  </a:lnTo>
                  <a:lnTo>
                    <a:pt x="1095540" y="30962"/>
                  </a:lnTo>
                  <a:lnTo>
                    <a:pt x="1085240" y="22733"/>
                  </a:lnTo>
                  <a:lnTo>
                    <a:pt x="1065936" y="11607"/>
                  </a:lnTo>
                  <a:lnTo>
                    <a:pt x="1058773" y="7378"/>
                  </a:lnTo>
                  <a:lnTo>
                    <a:pt x="1050963" y="5181"/>
                  </a:lnTo>
                  <a:lnTo>
                    <a:pt x="1039431" y="2540"/>
                  </a:lnTo>
                  <a:lnTo>
                    <a:pt x="1036955" y="2768"/>
                  </a:lnTo>
                  <a:lnTo>
                    <a:pt x="1034288" y="4699"/>
                  </a:lnTo>
                  <a:lnTo>
                    <a:pt x="1029335" y="2006"/>
                  </a:lnTo>
                  <a:lnTo>
                    <a:pt x="1025613" y="0"/>
                  </a:lnTo>
                  <a:lnTo>
                    <a:pt x="1012799" y="9245"/>
                  </a:lnTo>
                  <a:lnTo>
                    <a:pt x="999464" y="20447"/>
                  </a:lnTo>
                  <a:lnTo>
                    <a:pt x="985380" y="30619"/>
                  </a:lnTo>
                  <a:lnTo>
                    <a:pt x="958697" y="53009"/>
                  </a:lnTo>
                  <a:lnTo>
                    <a:pt x="955992" y="53403"/>
                  </a:lnTo>
                  <a:lnTo>
                    <a:pt x="953274" y="53797"/>
                  </a:lnTo>
                  <a:lnTo>
                    <a:pt x="949185" y="56756"/>
                  </a:lnTo>
                  <a:lnTo>
                    <a:pt x="945845" y="60731"/>
                  </a:lnTo>
                  <a:lnTo>
                    <a:pt x="943165" y="61099"/>
                  </a:lnTo>
                  <a:lnTo>
                    <a:pt x="940498" y="61468"/>
                  </a:lnTo>
                  <a:lnTo>
                    <a:pt x="936371" y="64439"/>
                  </a:lnTo>
                  <a:lnTo>
                    <a:pt x="933018" y="68427"/>
                  </a:lnTo>
                  <a:lnTo>
                    <a:pt x="931037" y="68287"/>
                  </a:lnTo>
                  <a:lnTo>
                    <a:pt x="929068" y="68148"/>
                  </a:lnTo>
                  <a:lnTo>
                    <a:pt x="926719" y="71412"/>
                  </a:lnTo>
                  <a:lnTo>
                    <a:pt x="923163" y="72415"/>
                  </a:lnTo>
                  <a:lnTo>
                    <a:pt x="891794" y="88798"/>
                  </a:lnTo>
                  <a:lnTo>
                    <a:pt x="858672" y="101752"/>
                  </a:lnTo>
                  <a:lnTo>
                    <a:pt x="825360" y="113271"/>
                  </a:lnTo>
                  <a:lnTo>
                    <a:pt x="791159" y="122301"/>
                  </a:lnTo>
                  <a:lnTo>
                    <a:pt x="787019" y="122174"/>
                  </a:lnTo>
                  <a:lnTo>
                    <a:pt x="780084" y="124040"/>
                  </a:lnTo>
                  <a:lnTo>
                    <a:pt x="771766" y="126911"/>
                  </a:lnTo>
                  <a:lnTo>
                    <a:pt x="771004" y="135293"/>
                  </a:lnTo>
                  <a:lnTo>
                    <a:pt x="774522" y="139014"/>
                  </a:lnTo>
                  <a:lnTo>
                    <a:pt x="777709" y="139852"/>
                  </a:lnTo>
                  <a:lnTo>
                    <a:pt x="786777" y="142709"/>
                  </a:lnTo>
                  <a:lnTo>
                    <a:pt x="795299" y="147510"/>
                  </a:lnTo>
                  <a:lnTo>
                    <a:pt x="804392" y="153479"/>
                  </a:lnTo>
                  <a:lnTo>
                    <a:pt x="812914" y="156730"/>
                  </a:lnTo>
                  <a:lnTo>
                    <a:pt x="818781" y="158762"/>
                  </a:lnTo>
                  <a:lnTo>
                    <a:pt x="825258" y="158775"/>
                  </a:lnTo>
                  <a:lnTo>
                    <a:pt x="831100" y="157695"/>
                  </a:lnTo>
                  <a:lnTo>
                    <a:pt x="865593" y="151587"/>
                  </a:lnTo>
                  <a:lnTo>
                    <a:pt x="899363" y="142862"/>
                  </a:lnTo>
                  <a:lnTo>
                    <a:pt x="932332" y="131584"/>
                  </a:lnTo>
                  <a:lnTo>
                    <a:pt x="965149" y="118859"/>
                  </a:lnTo>
                  <a:lnTo>
                    <a:pt x="969213" y="117487"/>
                  </a:lnTo>
                  <a:lnTo>
                    <a:pt x="972718" y="114947"/>
                  </a:lnTo>
                  <a:lnTo>
                    <a:pt x="981544" y="113271"/>
                  </a:lnTo>
                  <a:lnTo>
                    <a:pt x="982776" y="117094"/>
                  </a:lnTo>
                  <a:lnTo>
                    <a:pt x="982484" y="120434"/>
                  </a:lnTo>
                  <a:lnTo>
                    <a:pt x="978636" y="123215"/>
                  </a:lnTo>
                  <a:lnTo>
                    <a:pt x="976630" y="126225"/>
                  </a:lnTo>
                  <a:lnTo>
                    <a:pt x="977836" y="131622"/>
                  </a:lnTo>
                  <a:lnTo>
                    <a:pt x="970775" y="136728"/>
                  </a:lnTo>
                  <a:lnTo>
                    <a:pt x="971931" y="142151"/>
                  </a:lnTo>
                  <a:lnTo>
                    <a:pt x="970470" y="143205"/>
                  </a:lnTo>
                  <a:lnTo>
                    <a:pt x="970940" y="144437"/>
                  </a:lnTo>
                  <a:lnTo>
                    <a:pt x="967511" y="146913"/>
                  </a:lnTo>
                  <a:lnTo>
                    <a:pt x="965085" y="150228"/>
                  </a:lnTo>
                  <a:lnTo>
                    <a:pt x="965466" y="154660"/>
                  </a:lnTo>
                  <a:lnTo>
                    <a:pt x="963891" y="157353"/>
                  </a:lnTo>
                  <a:lnTo>
                    <a:pt x="961466" y="159118"/>
                  </a:lnTo>
                  <a:lnTo>
                    <a:pt x="912723" y="245999"/>
                  </a:lnTo>
                  <a:lnTo>
                    <a:pt x="900899" y="263944"/>
                  </a:lnTo>
                  <a:lnTo>
                    <a:pt x="889762" y="282943"/>
                  </a:lnTo>
                  <a:lnTo>
                    <a:pt x="866686" y="319976"/>
                  </a:lnTo>
                  <a:lnTo>
                    <a:pt x="857504" y="332867"/>
                  </a:lnTo>
                  <a:lnTo>
                    <a:pt x="852309" y="338188"/>
                  </a:lnTo>
                  <a:lnTo>
                    <a:pt x="818248" y="383159"/>
                  </a:lnTo>
                  <a:lnTo>
                    <a:pt x="780669" y="424395"/>
                  </a:lnTo>
                  <a:lnTo>
                    <a:pt x="741045" y="463969"/>
                  </a:lnTo>
                  <a:lnTo>
                    <a:pt x="682294" y="512660"/>
                  </a:lnTo>
                  <a:lnTo>
                    <a:pt x="665975" y="524446"/>
                  </a:lnTo>
                  <a:lnTo>
                    <a:pt x="634314" y="548868"/>
                  </a:lnTo>
                  <a:lnTo>
                    <a:pt x="634072" y="549059"/>
                  </a:lnTo>
                  <a:lnTo>
                    <a:pt x="628459" y="549973"/>
                  </a:lnTo>
                  <a:lnTo>
                    <a:pt x="621411" y="558190"/>
                  </a:lnTo>
                  <a:lnTo>
                    <a:pt x="619366" y="558101"/>
                  </a:lnTo>
                  <a:lnTo>
                    <a:pt x="615289" y="557923"/>
                  </a:lnTo>
                  <a:lnTo>
                    <a:pt x="608634" y="565861"/>
                  </a:lnTo>
                  <a:lnTo>
                    <a:pt x="606704" y="565683"/>
                  </a:lnTo>
                  <a:lnTo>
                    <a:pt x="602856" y="565327"/>
                  </a:lnTo>
                  <a:lnTo>
                    <a:pt x="596658" y="572935"/>
                  </a:lnTo>
                  <a:lnTo>
                    <a:pt x="594817" y="572706"/>
                  </a:lnTo>
                  <a:lnTo>
                    <a:pt x="592975" y="572465"/>
                  </a:lnTo>
                  <a:lnTo>
                    <a:pt x="590537" y="574217"/>
                  </a:lnTo>
                  <a:lnTo>
                    <a:pt x="588772" y="577062"/>
                  </a:lnTo>
                  <a:lnTo>
                    <a:pt x="587184" y="576643"/>
                  </a:lnTo>
                  <a:lnTo>
                    <a:pt x="586333" y="577253"/>
                  </a:lnTo>
                  <a:lnTo>
                    <a:pt x="586193" y="578929"/>
                  </a:lnTo>
                  <a:lnTo>
                    <a:pt x="584212" y="578789"/>
                  </a:lnTo>
                  <a:lnTo>
                    <a:pt x="582231" y="578650"/>
                  </a:lnTo>
                  <a:lnTo>
                    <a:pt x="579932" y="581888"/>
                  </a:lnTo>
                  <a:lnTo>
                    <a:pt x="576402" y="582853"/>
                  </a:lnTo>
                  <a:lnTo>
                    <a:pt x="554177" y="595782"/>
                  </a:lnTo>
                  <a:lnTo>
                    <a:pt x="530656" y="606501"/>
                  </a:lnTo>
                  <a:lnTo>
                    <a:pt x="530212" y="608393"/>
                  </a:lnTo>
                  <a:lnTo>
                    <a:pt x="526973" y="612292"/>
                  </a:lnTo>
                  <a:lnTo>
                    <a:pt x="533323" y="610844"/>
                  </a:lnTo>
                  <a:lnTo>
                    <a:pt x="537311" y="609523"/>
                  </a:lnTo>
                  <a:lnTo>
                    <a:pt x="538251" y="610412"/>
                  </a:lnTo>
                  <a:lnTo>
                    <a:pt x="537324" y="612648"/>
                  </a:lnTo>
                  <a:lnTo>
                    <a:pt x="536486" y="614819"/>
                  </a:lnTo>
                  <a:lnTo>
                    <a:pt x="536079" y="616686"/>
                  </a:lnTo>
                  <a:lnTo>
                    <a:pt x="498055" y="631609"/>
                  </a:lnTo>
                  <a:lnTo>
                    <a:pt x="459828" y="645109"/>
                  </a:lnTo>
                  <a:lnTo>
                    <a:pt x="421309" y="657263"/>
                  </a:lnTo>
                  <a:lnTo>
                    <a:pt x="382460" y="668096"/>
                  </a:lnTo>
                  <a:lnTo>
                    <a:pt x="280136" y="682447"/>
                  </a:lnTo>
                  <a:lnTo>
                    <a:pt x="277799" y="682790"/>
                  </a:lnTo>
                  <a:lnTo>
                    <a:pt x="277799" y="684136"/>
                  </a:lnTo>
                  <a:lnTo>
                    <a:pt x="277456" y="684390"/>
                  </a:lnTo>
                  <a:lnTo>
                    <a:pt x="277228" y="683272"/>
                  </a:lnTo>
                  <a:lnTo>
                    <a:pt x="277799" y="684136"/>
                  </a:lnTo>
                  <a:lnTo>
                    <a:pt x="277799" y="682790"/>
                  </a:lnTo>
                  <a:lnTo>
                    <a:pt x="277444" y="682828"/>
                  </a:lnTo>
                  <a:lnTo>
                    <a:pt x="276275" y="682104"/>
                  </a:lnTo>
                  <a:lnTo>
                    <a:pt x="275653" y="682548"/>
                  </a:lnTo>
                  <a:lnTo>
                    <a:pt x="273608" y="682472"/>
                  </a:lnTo>
                  <a:lnTo>
                    <a:pt x="272364" y="683361"/>
                  </a:lnTo>
                  <a:lnTo>
                    <a:pt x="270929" y="682828"/>
                  </a:lnTo>
                  <a:lnTo>
                    <a:pt x="268986" y="682663"/>
                  </a:lnTo>
                  <a:lnTo>
                    <a:pt x="267373" y="683831"/>
                  </a:lnTo>
                  <a:lnTo>
                    <a:pt x="265976" y="683285"/>
                  </a:lnTo>
                  <a:lnTo>
                    <a:pt x="264033" y="683120"/>
                  </a:lnTo>
                  <a:lnTo>
                    <a:pt x="262369" y="684314"/>
                  </a:lnTo>
                  <a:lnTo>
                    <a:pt x="260273" y="682701"/>
                  </a:lnTo>
                  <a:lnTo>
                    <a:pt x="257378" y="684796"/>
                  </a:lnTo>
                  <a:lnTo>
                    <a:pt x="255270" y="683171"/>
                  </a:lnTo>
                  <a:lnTo>
                    <a:pt x="252412" y="685241"/>
                  </a:lnTo>
                  <a:lnTo>
                    <a:pt x="250355" y="683602"/>
                  </a:lnTo>
                  <a:lnTo>
                    <a:pt x="248450" y="683399"/>
                  </a:lnTo>
                  <a:lnTo>
                    <a:pt x="246710" y="684657"/>
                  </a:lnTo>
                  <a:lnTo>
                    <a:pt x="245427" y="684022"/>
                  </a:lnTo>
                  <a:lnTo>
                    <a:pt x="243522" y="683818"/>
                  </a:lnTo>
                  <a:lnTo>
                    <a:pt x="241795" y="685076"/>
                  </a:lnTo>
                  <a:lnTo>
                    <a:pt x="240626" y="684898"/>
                  </a:lnTo>
                  <a:lnTo>
                    <a:pt x="240322" y="684669"/>
                  </a:lnTo>
                  <a:lnTo>
                    <a:pt x="238671" y="684745"/>
                  </a:lnTo>
                  <a:lnTo>
                    <a:pt x="237667" y="685546"/>
                  </a:lnTo>
                  <a:lnTo>
                    <a:pt x="236867" y="685495"/>
                  </a:lnTo>
                  <a:lnTo>
                    <a:pt x="234835" y="683831"/>
                  </a:lnTo>
                  <a:lnTo>
                    <a:pt x="231952" y="685914"/>
                  </a:lnTo>
                  <a:lnTo>
                    <a:pt x="229920" y="684250"/>
                  </a:lnTo>
                  <a:lnTo>
                    <a:pt x="228092" y="683996"/>
                  </a:lnTo>
                  <a:lnTo>
                    <a:pt x="226288" y="685317"/>
                  </a:lnTo>
                  <a:lnTo>
                    <a:pt x="225044" y="684644"/>
                  </a:lnTo>
                  <a:lnTo>
                    <a:pt x="223177" y="684428"/>
                  </a:lnTo>
                  <a:lnTo>
                    <a:pt x="221399" y="685698"/>
                  </a:lnTo>
                  <a:lnTo>
                    <a:pt x="220154" y="685038"/>
                  </a:lnTo>
                  <a:lnTo>
                    <a:pt x="218287" y="684809"/>
                  </a:lnTo>
                  <a:lnTo>
                    <a:pt x="216560" y="686066"/>
                  </a:lnTo>
                  <a:lnTo>
                    <a:pt x="214528" y="684403"/>
                  </a:lnTo>
                  <a:lnTo>
                    <a:pt x="212661" y="684174"/>
                  </a:lnTo>
                  <a:lnTo>
                    <a:pt x="210972" y="685406"/>
                  </a:lnTo>
                  <a:lnTo>
                    <a:pt x="164274" y="683094"/>
                  </a:lnTo>
                  <a:lnTo>
                    <a:pt x="156337" y="685685"/>
                  </a:lnTo>
                  <a:lnTo>
                    <a:pt x="148183" y="683742"/>
                  </a:lnTo>
                  <a:lnTo>
                    <a:pt x="139496" y="682193"/>
                  </a:lnTo>
                  <a:lnTo>
                    <a:pt x="139687" y="682053"/>
                  </a:lnTo>
                  <a:lnTo>
                    <a:pt x="139293" y="680770"/>
                  </a:lnTo>
                  <a:lnTo>
                    <a:pt x="139623" y="678967"/>
                  </a:lnTo>
                  <a:lnTo>
                    <a:pt x="139725" y="677316"/>
                  </a:lnTo>
                  <a:lnTo>
                    <a:pt x="140893" y="676490"/>
                  </a:lnTo>
                  <a:lnTo>
                    <a:pt x="134518" y="674814"/>
                  </a:lnTo>
                  <a:lnTo>
                    <a:pt x="128422" y="672960"/>
                  </a:lnTo>
                  <a:lnTo>
                    <a:pt x="122034" y="674433"/>
                  </a:lnTo>
                  <a:lnTo>
                    <a:pt x="120434" y="674014"/>
                  </a:lnTo>
                  <a:lnTo>
                    <a:pt x="118732" y="673684"/>
                  </a:lnTo>
                  <a:lnTo>
                    <a:pt x="116459" y="675335"/>
                  </a:lnTo>
                  <a:lnTo>
                    <a:pt x="120637" y="675436"/>
                  </a:lnTo>
                  <a:lnTo>
                    <a:pt x="120484" y="675551"/>
                  </a:lnTo>
                  <a:lnTo>
                    <a:pt x="118313" y="675551"/>
                  </a:lnTo>
                  <a:lnTo>
                    <a:pt x="116459" y="675335"/>
                  </a:lnTo>
                  <a:lnTo>
                    <a:pt x="116916" y="674992"/>
                  </a:lnTo>
                  <a:lnTo>
                    <a:pt x="114960" y="673277"/>
                  </a:lnTo>
                  <a:lnTo>
                    <a:pt x="111899" y="672350"/>
                  </a:lnTo>
                  <a:lnTo>
                    <a:pt x="108839" y="672998"/>
                  </a:lnTo>
                  <a:lnTo>
                    <a:pt x="107823" y="672160"/>
                  </a:lnTo>
                  <a:lnTo>
                    <a:pt x="106235" y="671741"/>
                  </a:lnTo>
                  <a:lnTo>
                    <a:pt x="104495" y="672998"/>
                  </a:lnTo>
                  <a:lnTo>
                    <a:pt x="103403" y="672223"/>
                  </a:lnTo>
                  <a:lnTo>
                    <a:pt x="102311" y="671449"/>
                  </a:lnTo>
                  <a:lnTo>
                    <a:pt x="101092" y="671182"/>
                  </a:lnTo>
                  <a:lnTo>
                    <a:pt x="101092" y="673887"/>
                  </a:lnTo>
                  <a:lnTo>
                    <a:pt x="99923" y="673176"/>
                  </a:lnTo>
                  <a:lnTo>
                    <a:pt x="101092" y="673887"/>
                  </a:lnTo>
                  <a:lnTo>
                    <a:pt x="101092" y="671182"/>
                  </a:lnTo>
                  <a:lnTo>
                    <a:pt x="100647" y="671080"/>
                  </a:lnTo>
                  <a:lnTo>
                    <a:pt x="99682" y="671779"/>
                  </a:lnTo>
                  <a:lnTo>
                    <a:pt x="99682" y="673341"/>
                  </a:lnTo>
                  <a:lnTo>
                    <a:pt x="98679" y="672503"/>
                  </a:lnTo>
                  <a:lnTo>
                    <a:pt x="99682" y="673341"/>
                  </a:lnTo>
                  <a:lnTo>
                    <a:pt x="99682" y="671779"/>
                  </a:lnTo>
                  <a:lnTo>
                    <a:pt x="98831" y="672388"/>
                  </a:lnTo>
                  <a:lnTo>
                    <a:pt x="97853" y="671525"/>
                  </a:lnTo>
                  <a:lnTo>
                    <a:pt x="97434" y="671830"/>
                  </a:lnTo>
                  <a:lnTo>
                    <a:pt x="95834" y="671423"/>
                  </a:lnTo>
                  <a:lnTo>
                    <a:pt x="90208" y="669226"/>
                  </a:lnTo>
                  <a:lnTo>
                    <a:pt x="84582" y="668591"/>
                  </a:lnTo>
                  <a:lnTo>
                    <a:pt x="78105" y="668566"/>
                  </a:lnTo>
                  <a:lnTo>
                    <a:pt x="73825" y="666953"/>
                  </a:lnTo>
                  <a:lnTo>
                    <a:pt x="70370" y="666318"/>
                  </a:lnTo>
                  <a:lnTo>
                    <a:pt x="65532" y="666673"/>
                  </a:lnTo>
                  <a:lnTo>
                    <a:pt x="63423" y="665060"/>
                  </a:lnTo>
                  <a:lnTo>
                    <a:pt x="60794" y="665403"/>
                  </a:lnTo>
                  <a:lnTo>
                    <a:pt x="57569" y="664591"/>
                  </a:lnTo>
                  <a:lnTo>
                    <a:pt x="45313" y="660920"/>
                  </a:lnTo>
                  <a:lnTo>
                    <a:pt x="32842" y="657377"/>
                  </a:lnTo>
                  <a:lnTo>
                    <a:pt x="25273" y="655015"/>
                  </a:lnTo>
                  <a:lnTo>
                    <a:pt x="20739" y="653592"/>
                  </a:lnTo>
                  <a:lnTo>
                    <a:pt x="8801" y="648119"/>
                  </a:lnTo>
                  <a:lnTo>
                    <a:pt x="7670" y="653630"/>
                  </a:lnTo>
                  <a:lnTo>
                    <a:pt x="2032" y="657694"/>
                  </a:lnTo>
                  <a:lnTo>
                    <a:pt x="4902" y="663460"/>
                  </a:lnTo>
                  <a:lnTo>
                    <a:pt x="4368" y="663854"/>
                  </a:lnTo>
                  <a:lnTo>
                    <a:pt x="5029" y="664933"/>
                  </a:lnTo>
                  <a:lnTo>
                    <a:pt x="6121" y="665708"/>
                  </a:lnTo>
                  <a:lnTo>
                    <a:pt x="5524" y="669277"/>
                  </a:lnTo>
                  <a:lnTo>
                    <a:pt x="0" y="671703"/>
                  </a:lnTo>
                  <a:lnTo>
                    <a:pt x="2159" y="676402"/>
                  </a:lnTo>
                  <a:lnTo>
                    <a:pt x="2298" y="684136"/>
                  </a:lnTo>
                  <a:lnTo>
                    <a:pt x="36576" y="704824"/>
                  </a:lnTo>
                  <a:lnTo>
                    <a:pt x="77190" y="716216"/>
                  </a:lnTo>
                  <a:lnTo>
                    <a:pt x="147624" y="728014"/>
                  </a:lnTo>
                  <a:lnTo>
                    <a:pt x="196900" y="731596"/>
                  </a:lnTo>
                  <a:lnTo>
                    <a:pt x="246253" y="731989"/>
                  </a:lnTo>
                  <a:lnTo>
                    <a:pt x="295643" y="729208"/>
                  </a:lnTo>
                  <a:lnTo>
                    <a:pt x="345046" y="723303"/>
                  </a:lnTo>
                  <a:lnTo>
                    <a:pt x="394436" y="714273"/>
                  </a:lnTo>
                  <a:lnTo>
                    <a:pt x="445693" y="702310"/>
                  </a:lnTo>
                  <a:lnTo>
                    <a:pt x="494233" y="686066"/>
                  </a:lnTo>
                  <a:lnTo>
                    <a:pt x="541528" y="667575"/>
                  </a:lnTo>
                  <a:lnTo>
                    <a:pt x="587578" y="646861"/>
                  </a:lnTo>
                  <a:lnTo>
                    <a:pt x="630872" y="621855"/>
                  </a:lnTo>
                  <a:lnTo>
                    <a:pt x="672922" y="594626"/>
                  </a:lnTo>
                  <a:lnTo>
                    <a:pt x="713701" y="565175"/>
                  </a:lnTo>
                  <a:lnTo>
                    <a:pt x="752462" y="532485"/>
                  </a:lnTo>
                  <a:lnTo>
                    <a:pt x="789965" y="497573"/>
                  </a:lnTo>
                  <a:lnTo>
                    <a:pt x="826173" y="460451"/>
                  </a:lnTo>
                  <a:lnTo>
                    <a:pt x="857580" y="423672"/>
                  </a:lnTo>
                  <a:lnTo>
                    <a:pt x="886777" y="385368"/>
                  </a:lnTo>
                  <a:lnTo>
                    <a:pt x="911783" y="348500"/>
                  </a:lnTo>
                  <a:lnTo>
                    <a:pt x="939723" y="304838"/>
                  </a:lnTo>
                  <a:lnTo>
                    <a:pt x="964438" y="263486"/>
                  </a:lnTo>
                  <a:lnTo>
                    <a:pt x="998474" y="201307"/>
                  </a:lnTo>
                  <a:lnTo>
                    <a:pt x="1030566" y="137414"/>
                  </a:lnTo>
                  <a:lnTo>
                    <a:pt x="1030960" y="133985"/>
                  </a:lnTo>
                  <a:lnTo>
                    <a:pt x="1031189" y="132257"/>
                  </a:lnTo>
                  <a:lnTo>
                    <a:pt x="1032891" y="131025"/>
                  </a:lnTo>
                  <a:lnTo>
                    <a:pt x="1034034" y="128638"/>
                  </a:lnTo>
                  <a:lnTo>
                    <a:pt x="1036167" y="128663"/>
                  </a:lnTo>
                  <a:lnTo>
                    <a:pt x="1038021" y="128879"/>
                  </a:lnTo>
                  <a:lnTo>
                    <a:pt x="1038034" y="130441"/>
                  </a:lnTo>
                  <a:lnTo>
                    <a:pt x="1037551" y="132359"/>
                  </a:lnTo>
                  <a:lnTo>
                    <a:pt x="1038771" y="145580"/>
                  </a:lnTo>
                  <a:lnTo>
                    <a:pt x="1039202" y="159372"/>
                  </a:lnTo>
                  <a:lnTo>
                    <a:pt x="1039025" y="173596"/>
                  </a:lnTo>
                  <a:lnTo>
                    <a:pt x="1037678" y="187096"/>
                  </a:lnTo>
                  <a:lnTo>
                    <a:pt x="1036472" y="195795"/>
                  </a:lnTo>
                  <a:lnTo>
                    <a:pt x="1036459" y="205206"/>
                  </a:lnTo>
                  <a:lnTo>
                    <a:pt x="1037805" y="215214"/>
                  </a:lnTo>
                  <a:lnTo>
                    <a:pt x="1039164" y="223621"/>
                  </a:lnTo>
                  <a:lnTo>
                    <a:pt x="1039685" y="242036"/>
                  </a:lnTo>
                  <a:lnTo>
                    <a:pt x="1045502" y="256641"/>
                  </a:lnTo>
                  <a:lnTo>
                    <a:pt x="1056525" y="267474"/>
                  </a:lnTo>
                  <a:lnTo>
                    <a:pt x="1072730" y="274574"/>
                  </a:lnTo>
                  <a:lnTo>
                    <a:pt x="1089494" y="238963"/>
                  </a:lnTo>
                  <a:lnTo>
                    <a:pt x="1098588" y="202641"/>
                  </a:lnTo>
                  <a:lnTo>
                    <a:pt x="1102029" y="165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9600803"/>
              <a:ext cx="1129030" cy="142875"/>
            </a:xfrm>
            <a:custGeom>
              <a:avLst/>
              <a:gdLst/>
              <a:ahLst/>
              <a:cxnLst/>
              <a:rect l="l" t="t" r="r" b="b"/>
              <a:pathLst>
                <a:path w="1129030" h="142875">
                  <a:moveTo>
                    <a:pt x="1128480" y="0"/>
                  </a:moveTo>
                  <a:lnTo>
                    <a:pt x="1128480" y="142874"/>
                  </a:lnTo>
                  <a:lnTo>
                    <a:pt x="0" y="142874"/>
                  </a:lnTo>
                  <a:lnTo>
                    <a:pt x="0" y="0"/>
                  </a:lnTo>
                  <a:lnTo>
                    <a:pt x="1128480" y="0"/>
                  </a:lnTo>
                  <a:close/>
                </a:path>
              </a:pathLst>
            </a:custGeom>
            <a:solidFill>
              <a:srgbClr val="37B5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842517" y="158809"/>
            <a:ext cx="6781800" cy="193992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2700655">
              <a:lnSpc>
                <a:spcPct val="100000"/>
              </a:lnSpc>
              <a:spcBef>
                <a:spcPts val="520"/>
              </a:spcBef>
            </a:pPr>
            <a:r>
              <a:rPr dirty="0" sz="2400" spc="10" b="1">
                <a:solidFill>
                  <a:srgbClr val="FFFFFF"/>
                </a:solidFill>
                <a:latin typeface="Arial"/>
                <a:cs typeface="Arial"/>
              </a:rPr>
              <a:t>ХОРОШО:</a:t>
            </a:r>
            <a:endParaRPr sz="2400">
              <a:latin typeface="Arial"/>
              <a:cs typeface="Arial"/>
            </a:endParaRPr>
          </a:p>
          <a:p>
            <a:pPr algn="r" marR="27305">
              <a:lnSpc>
                <a:spcPct val="100000"/>
              </a:lnSpc>
              <a:spcBef>
                <a:spcPts val="420"/>
              </a:spcBef>
            </a:pPr>
            <a:r>
              <a:rPr dirty="0" sz="2400" spc="130" b="1">
                <a:solidFill>
                  <a:srgbClr val="FFFFFF"/>
                </a:solidFill>
                <a:latin typeface="Arial"/>
                <a:cs typeface="Arial"/>
              </a:rPr>
              <a:t>аккуратная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5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Arial"/>
                <a:cs typeface="Arial"/>
              </a:rPr>
              <a:t>презентабельная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0" b="1">
                <a:solidFill>
                  <a:srgbClr val="FFFFFF"/>
                </a:solidFill>
                <a:latin typeface="Arial"/>
                <a:cs typeface="Arial"/>
              </a:rPr>
              <a:t>комната</a:t>
            </a:r>
            <a:endParaRPr sz="2400">
              <a:latin typeface="Arial"/>
              <a:cs typeface="Arial"/>
            </a:endParaRPr>
          </a:p>
          <a:p>
            <a:pPr marL="2736215">
              <a:lnSpc>
                <a:spcPct val="100000"/>
              </a:lnSpc>
              <a:spcBef>
                <a:spcPts val="2290"/>
              </a:spcBef>
            </a:pPr>
            <a:r>
              <a:rPr dirty="0" sz="2400" spc="20" b="1">
                <a:latin typeface="Arial"/>
                <a:cs typeface="Arial"/>
              </a:rPr>
              <a:t>ПЛОХО: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420"/>
              </a:spcBef>
            </a:pPr>
            <a:r>
              <a:rPr dirty="0" sz="2400" spc="95" b="1">
                <a:latin typeface="Arial"/>
                <a:cs typeface="Arial"/>
              </a:rPr>
              <a:t>завален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105" b="1">
                <a:latin typeface="Arial"/>
                <a:cs typeface="Arial"/>
              </a:rPr>
              <a:t>горизонт,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160" b="1">
                <a:latin typeface="Arial"/>
                <a:cs typeface="Arial"/>
              </a:rPr>
              <a:t>искажена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110" b="1">
                <a:latin typeface="Arial"/>
                <a:cs typeface="Arial"/>
              </a:rPr>
              <a:t>перспектива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24" y="4461599"/>
            <a:ext cx="8553449" cy="53625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70579" y="4461599"/>
            <a:ext cx="8334374" cy="536257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25404" y="6040445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69450" y="6040445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25404" y="7866691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869450" y="7866691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056013" y="6066138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900059" y="6066138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056013" y="7892384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900059" y="7892384"/>
            <a:ext cx="323850" cy="323850"/>
          </a:xfrm>
          <a:custGeom>
            <a:avLst/>
            <a:gdLst/>
            <a:ahLst/>
            <a:cxnLst/>
            <a:rect l="l" t="t" r="r" b="b"/>
            <a:pathLst>
              <a:path w="323850" h="323850">
                <a:moveTo>
                  <a:pt x="161924" y="323849"/>
                </a:moveTo>
                <a:lnTo>
                  <a:pt x="122570" y="318995"/>
                </a:lnTo>
                <a:lnTo>
                  <a:pt x="85593" y="304731"/>
                </a:lnTo>
                <a:lnTo>
                  <a:pt x="53189" y="281910"/>
                </a:lnTo>
                <a:lnTo>
                  <a:pt x="27289" y="251885"/>
                </a:lnTo>
                <a:lnTo>
                  <a:pt x="9461" y="216467"/>
                </a:lnTo>
                <a:lnTo>
                  <a:pt x="777" y="177796"/>
                </a:lnTo>
                <a:lnTo>
                  <a:pt x="0" y="161924"/>
                </a:lnTo>
                <a:lnTo>
                  <a:pt x="194" y="153970"/>
                </a:lnTo>
                <a:lnTo>
                  <a:pt x="6970" y="114920"/>
                </a:lnTo>
                <a:lnTo>
                  <a:pt x="23031" y="78686"/>
                </a:lnTo>
                <a:lnTo>
                  <a:pt x="47426" y="47426"/>
                </a:lnTo>
                <a:lnTo>
                  <a:pt x="78686" y="23031"/>
                </a:lnTo>
                <a:lnTo>
                  <a:pt x="114920" y="6970"/>
                </a:lnTo>
                <a:lnTo>
                  <a:pt x="153970" y="194"/>
                </a:lnTo>
                <a:lnTo>
                  <a:pt x="161924" y="0"/>
                </a:lnTo>
                <a:lnTo>
                  <a:pt x="169879" y="194"/>
                </a:lnTo>
                <a:lnTo>
                  <a:pt x="208929" y="6970"/>
                </a:lnTo>
                <a:lnTo>
                  <a:pt x="245163" y="23031"/>
                </a:lnTo>
                <a:lnTo>
                  <a:pt x="276423" y="47426"/>
                </a:lnTo>
                <a:lnTo>
                  <a:pt x="300818" y="78686"/>
                </a:lnTo>
                <a:lnTo>
                  <a:pt x="316879" y="114920"/>
                </a:lnTo>
                <a:lnTo>
                  <a:pt x="323655" y="153970"/>
                </a:lnTo>
                <a:lnTo>
                  <a:pt x="323849" y="161924"/>
                </a:lnTo>
                <a:lnTo>
                  <a:pt x="323655" y="169879"/>
                </a:lnTo>
                <a:lnTo>
                  <a:pt x="316879" y="208929"/>
                </a:lnTo>
                <a:lnTo>
                  <a:pt x="300818" y="245163"/>
                </a:lnTo>
                <a:lnTo>
                  <a:pt x="276423" y="276423"/>
                </a:lnTo>
                <a:lnTo>
                  <a:pt x="245163" y="300818"/>
                </a:lnTo>
                <a:lnTo>
                  <a:pt x="208929" y="316879"/>
                </a:lnTo>
                <a:lnTo>
                  <a:pt x="169879" y="323655"/>
                </a:lnTo>
                <a:lnTo>
                  <a:pt x="161924" y="32384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41674" y="632631"/>
            <a:ext cx="4387850" cy="3282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50" spc="215">
                <a:solidFill>
                  <a:srgbClr val="E8ECF0"/>
                </a:solidFill>
                <a:latin typeface="Microsoft Sans Serif"/>
                <a:cs typeface="Microsoft Sans Serif"/>
              </a:rPr>
              <a:t>Дополнительная</a:t>
            </a:r>
            <a:r>
              <a:rPr dirty="0" sz="1950" spc="19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1950" spc="254">
                <a:solidFill>
                  <a:srgbClr val="E8ECF0"/>
                </a:solidFill>
                <a:latin typeface="Microsoft Sans Serif"/>
                <a:cs typeface="Microsoft Sans Serif"/>
              </a:rPr>
              <a:t>информация: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1674" y="1395357"/>
            <a:ext cx="747839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100"/>
              </a:spcBef>
            </a:pPr>
            <a:r>
              <a:rPr dirty="0" sz="2100" spc="80">
                <a:solidFill>
                  <a:srgbClr val="E8ECF0"/>
                </a:solidFill>
                <a:latin typeface="Microsoft Sans Serif"/>
                <a:cs typeface="Microsoft Sans Serif"/>
              </a:rPr>
              <a:t>Для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80">
                <a:solidFill>
                  <a:srgbClr val="E8ECF0"/>
                </a:solidFill>
                <a:latin typeface="Microsoft Sans Serif"/>
                <a:cs typeface="Microsoft Sans Serif"/>
              </a:rPr>
              <a:t>удачного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75">
                <a:solidFill>
                  <a:srgbClr val="E8ECF0"/>
                </a:solidFill>
                <a:latin typeface="Microsoft Sans Serif"/>
                <a:cs typeface="Microsoft Sans Serif"/>
              </a:rPr>
              <a:t>размещения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4">
                <a:solidFill>
                  <a:srgbClr val="E8ECF0"/>
                </a:solidFill>
                <a:latin typeface="Microsoft Sans Serif"/>
                <a:cs typeface="Microsoft Sans Serif"/>
              </a:rPr>
              <a:t>объектов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-100">
                <a:solidFill>
                  <a:srgbClr val="E8ECF0"/>
                </a:solidFill>
                <a:latin typeface="Microsoft Sans Serif"/>
                <a:cs typeface="Microsoft Sans Serif"/>
              </a:rPr>
              <a:t>в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50">
                <a:solidFill>
                  <a:srgbClr val="E8ECF0"/>
                </a:solidFill>
                <a:latin typeface="Microsoft Sans Serif"/>
                <a:cs typeface="Microsoft Sans Serif"/>
              </a:rPr>
              <a:t>кадре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можно </a:t>
            </a:r>
            <a:r>
              <a:rPr dirty="0" sz="2100" spc="-5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0">
                <a:solidFill>
                  <a:srgbClr val="E8ECF0"/>
                </a:solidFill>
                <a:latin typeface="Microsoft Sans Serif"/>
                <a:cs typeface="Microsoft Sans Serif"/>
              </a:rPr>
              <a:t>использовать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50">
                <a:solidFill>
                  <a:srgbClr val="E8ECF0"/>
                </a:solidFill>
                <a:latin typeface="Microsoft Sans Serif"/>
                <a:cs typeface="Microsoft Sans Serif"/>
              </a:rPr>
              <a:t>"правило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10">
                <a:solidFill>
                  <a:srgbClr val="E8ECF0"/>
                </a:solidFill>
                <a:latin typeface="Microsoft Sans Serif"/>
                <a:cs typeface="Microsoft Sans Serif"/>
              </a:rPr>
              <a:t>третей"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5">
                <a:solidFill>
                  <a:srgbClr val="E8ECF0"/>
                </a:solidFill>
                <a:latin typeface="Microsoft Sans Serif"/>
                <a:cs typeface="Microsoft Sans Serif"/>
              </a:rPr>
              <a:t>помещать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85">
                <a:solidFill>
                  <a:srgbClr val="E8ECF0"/>
                </a:solidFill>
                <a:latin typeface="Microsoft Sans Serif"/>
                <a:cs typeface="Microsoft Sans Serif"/>
              </a:rPr>
              <a:t>их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80">
                <a:solidFill>
                  <a:srgbClr val="E8ECF0"/>
                </a:solidFill>
                <a:latin typeface="Microsoft Sans Serif"/>
                <a:cs typeface="Microsoft Sans Serif"/>
              </a:rPr>
              <a:t>на </a:t>
            </a:r>
            <a:r>
              <a:rPr dirty="0" sz="2100" spc="18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25">
                <a:solidFill>
                  <a:srgbClr val="E8ECF0"/>
                </a:solidFill>
                <a:latin typeface="Microsoft Sans Serif"/>
                <a:cs typeface="Microsoft Sans Serif"/>
              </a:rPr>
              <a:t>пересечение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25">
                <a:solidFill>
                  <a:srgbClr val="E8ECF0"/>
                </a:solidFill>
                <a:latin typeface="Microsoft Sans Serif"/>
                <a:cs typeface="Microsoft Sans Serif"/>
              </a:rPr>
              <a:t>линий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85">
                <a:solidFill>
                  <a:srgbClr val="E8ECF0"/>
                </a:solidFill>
                <a:latin typeface="Microsoft Sans Serif"/>
                <a:cs typeface="Microsoft Sans Serif"/>
              </a:rPr>
              <a:t>(красные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85">
                <a:solidFill>
                  <a:srgbClr val="E8ECF0"/>
                </a:solidFill>
                <a:latin typeface="Microsoft Sans Serif"/>
                <a:cs typeface="Microsoft Sans Serif"/>
              </a:rPr>
              <a:t>точки)</a:t>
            </a:r>
            <a:endParaRPr sz="21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19147" y="2635893"/>
            <a:ext cx="750506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100"/>
              </a:spcBef>
            </a:pPr>
            <a:r>
              <a:rPr dirty="0" sz="2100" spc="35">
                <a:solidFill>
                  <a:srgbClr val="E8ECF0"/>
                </a:solidFill>
                <a:latin typeface="Microsoft Sans Serif"/>
                <a:cs typeface="Microsoft Sans Serif"/>
              </a:rPr>
              <a:t>Так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25">
                <a:solidFill>
                  <a:srgbClr val="E8ECF0"/>
                </a:solidFill>
                <a:latin typeface="Microsoft Sans Serif"/>
                <a:cs typeface="Microsoft Sans Serif"/>
              </a:rPr>
              <a:t>же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00">
                <a:solidFill>
                  <a:srgbClr val="E8ECF0"/>
                </a:solidFill>
                <a:latin typeface="Microsoft Sans Serif"/>
                <a:cs typeface="Microsoft Sans Serif"/>
              </a:rPr>
              <a:t>старайтесь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80">
                <a:solidFill>
                  <a:srgbClr val="E8ECF0"/>
                </a:solidFill>
                <a:latin typeface="Microsoft Sans Serif"/>
                <a:cs typeface="Microsoft Sans Serif"/>
              </a:rPr>
              <a:t>оставлять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75">
                <a:solidFill>
                  <a:srgbClr val="E8ECF0"/>
                </a:solidFill>
                <a:latin typeface="Microsoft Sans Serif"/>
                <a:cs typeface="Microsoft Sans Serif"/>
              </a:rPr>
              <a:t>"воздух"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10">
                <a:solidFill>
                  <a:srgbClr val="E8ECF0"/>
                </a:solidFill>
                <a:latin typeface="Microsoft Sans Serif"/>
                <a:cs typeface="Microsoft Sans Serif"/>
              </a:rPr>
              <a:t>над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90">
                <a:solidFill>
                  <a:srgbClr val="E8ECF0"/>
                </a:solidFill>
                <a:latin typeface="Microsoft Sans Serif"/>
                <a:cs typeface="Microsoft Sans Serif"/>
              </a:rPr>
              <a:t>под </a:t>
            </a:r>
            <a:r>
              <a:rPr dirty="0" sz="2100" spc="19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25">
                <a:solidFill>
                  <a:srgbClr val="E8ECF0"/>
                </a:solidFill>
                <a:latin typeface="Microsoft Sans Serif"/>
                <a:cs typeface="Microsoft Sans Serif"/>
              </a:rPr>
              <a:t>объектом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0">
                <a:solidFill>
                  <a:srgbClr val="E8ECF0"/>
                </a:solidFill>
                <a:latin typeface="Microsoft Sans Serif"/>
                <a:cs typeface="Microsoft Sans Serif"/>
              </a:rPr>
              <a:t>-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45">
                <a:solidFill>
                  <a:srgbClr val="E8ECF0"/>
                </a:solidFill>
                <a:latin typeface="Microsoft Sans Serif"/>
                <a:cs typeface="Microsoft Sans Serif"/>
              </a:rPr>
              <a:t>не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04">
                <a:solidFill>
                  <a:srgbClr val="E8ECF0"/>
                </a:solidFill>
                <a:latin typeface="Microsoft Sans Serif"/>
                <a:cs typeface="Microsoft Sans Serif"/>
              </a:rPr>
              <a:t>обрезайте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40">
                <a:solidFill>
                  <a:srgbClr val="E8ECF0"/>
                </a:solidFill>
                <a:latin typeface="Microsoft Sans Serif"/>
                <a:cs typeface="Microsoft Sans Serif"/>
              </a:rPr>
              <a:t>кадр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90">
                <a:solidFill>
                  <a:srgbClr val="E8ECF0"/>
                </a:solidFill>
                <a:latin typeface="Microsoft Sans Serif"/>
                <a:cs typeface="Microsoft Sans Serif"/>
              </a:rPr>
              <a:t>сверху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0">
                <a:solidFill>
                  <a:srgbClr val="E8ECF0"/>
                </a:solidFill>
                <a:latin typeface="Microsoft Sans Serif"/>
                <a:cs typeface="Microsoft Sans Serif"/>
              </a:rPr>
              <a:t>и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35">
                <a:solidFill>
                  <a:srgbClr val="E8ECF0"/>
                </a:solidFill>
                <a:latin typeface="Microsoft Sans Serif"/>
                <a:cs typeface="Microsoft Sans Serif"/>
              </a:rPr>
              <a:t>снизу,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215">
                <a:solidFill>
                  <a:srgbClr val="E8ECF0"/>
                </a:solidFill>
                <a:latin typeface="Microsoft Sans Serif"/>
                <a:cs typeface="Microsoft Sans Serif"/>
              </a:rPr>
              <a:t>если </a:t>
            </a:r>
            <a:r>
              <a:rPr dirty="0" sz="2100" spc="-54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55">
                <a:solidFill>
                  <a:srgbClr val="E8ECF0"/>
                </a:solidFill>
                <a:latin typeface="Microsoft Sans Serif"/>
                <a:cs typeface="Microsoft Sans Serif"/>
              </a:rPr>
              <a:t>нет</a:t>
            </a:r>
            <a:r>
              <a:rPr dirty="0" sz="2100" spc="160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170">
                <a:solidFill>
                  <a:srgbClr val="E8ECF0"/>
                </a:solidFill>
                <a:latin typeface="Microsoft Sans Serif"/>
                <a:cs typeface="Microsoft Sans Serif"/>
              </a:rPr>
              <a:t>необходимость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60">
                <a:solidFill>
                  <a:srgbClr val="E8ECF0"/>
                </a:solidFill>
                <a:latin typeface="Microsoft Sans Serif"/>
                <a:cs typeface="Microsoft Sans Serif"/>
              </a:rPr>
              <a:t>что-то</a:t>
            </a:r>
            <a:r>
              <a:rPr dirty="0" sz="2100" spc="165">
                <a:solidFill>
                  <a:srgbClr val="E8ECF0"/>
                </a:solidFill>
                <a:latin typeface="Microsoft Sans Serif"/>
                <a:cs typeface="Microsoft Sans Serif"/>
              </a:rPr>
              <a:t> </a:t>
            </a:r>
            <a:r>
              <a:rPr dirty="0" sz="2100" spc="75">
                <a:solidFill>
                  <a:srgbClr val="E8ECF0"/>
                </a:solidFill>
                <a:latin typeface="Microsoft Sans Serif"/>
                <a:cs typeface="Microsoft Sans Serif"/>
              </a:rPr>
              <a:t>скрыть.</a:t>
            </a:r>
            <a:endParaRPr sz="2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Анастасия</dc:creator>
  <cp:keywords>DAEr2Ngdhhw,BAEHYfELpwo</cp:keywords>
  <dc:title>ТЗ по фотографии ПИ</dc:title>
  <dcterms:created xsi:type="dcterms:W3CDTF">2022-06-14T11:12:29Z</dcterms:created>
  <dcterms:modified xsi:type="dcterms:W3CDTF">2022-06-14T11:12:29Z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2021-10-11T00:00:00Z</vt:filetime>
  </property>
  <property fmtid="{D5CDD505-2E9C-101B-9397-08002B2CF9AE}" pid="3" name="Creator">
    <vt:lpwstr>Canva</vt:lpwstr>
  </property>
  <property fmtid="{D5CDD505-2E9C-101B-9397-08002B2CF9AE}" pid="4" name="LastSaved">
    <vt:filetime>2022-06-14T00:00:00Z</vt:filetime>
  </property>
</Properties>
</file>