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39" r:id="rId3"/>
    <p:sldId id="340" r:id="rId4"/>
    <p:sldId id="355" r:id="rId5"/>
    <p:sldId id="353" r:id="rId6"/>
    <p:sldId id="335" r:id="rId7"/>
    <p:sldId id="354" r:id="rId8"/>
    <p:sldId id="321" r:id="rId9"/>
    <p:sldId id="337" r:id="rId10"/>
    <p:sldId id="356" r:id="rId11"/>
    <p:sldId id="300" r:id="rId12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5A2FAE-D8A4-4A40-B735-64431A33A2B6}">
          <p14:sldIdLst>
            <p14:sldId id="257"/>
            <p14:sldId id="339"/>
            <p14:sldId id="340"/>
            <p14:sldId id="355"/>
            <p14:sldId id="353"/>
            <p14:sldId id="335"/>
            <p14:sldId id="354"/>
            <p14:sldId id="321"/>
            <p14:sldId id="337"/>
            <p14:sldId id="356"/>
            <p14:sldId id="300"/>
          </p14:sldIdLst>
        </p14:section>
        <p14:section name="Раздел без заголовка" id="{AEC53D2D-14F7-400E-AACF-C6E7DFDF89C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3535"/>
    <a:srgbClr val="FEFEFE"/>
    <a:srgbClr val="FEF1E6"/>
    <a:srgbClr val="FCFDF9"/>
    <a:srgbClr val="EDF7F9"/>
    <a:srgbClr val="F6FBFC"/>
    <a:srgbClr val="77933C"/>
    <a:srgbClr val="31859C"/>
    <a:srgbClr val="F79646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3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550AAE02-8937-4E58-B2AA-09D0B0EE9189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377534"/>
            <a:ext cx="2946135" cy="495131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844B6682-B7C3-442B-A375-4B0DE0A2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39C5F196-FA71-41C2-B7B9-0778976B671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8" tIns="45505" rIns="91008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008" tIns="45505" rIns="91008" bIns="4550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67273893-F887-41A6-9213-46D95D298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3893-F887-41A6-9213-46D95D29824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CB9C-D8E5-4C2E-AF76-05CF7B8D9F64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E306-5F35-4A95-A6C3-53F999756163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8F4D4-1CD9-483D-A6FC-A8D0C877A5B0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53C-D71E-45E1-85CE-B0395AC8E2C2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975E-D00D-482C-9EDB-ED0FF9A5A026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63A4-CEC6-45E1-A6B8-A20191E8B93C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07DA-FE14-44FB-AF6A-EC900A3E9E2B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F17-4928-4E0A-AD21-1F5894A47511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9149-9734-4308-A287-F74404731FEE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85F5-396B-4DD2-ADE3-3B38ECD5BE83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807F-879E-4364-8826-B3743970D3B5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B516-2ED6-46ED-AE72-33501C1EFE01}" type="datetime1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rgi@samregion.r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779613" y="4731990"/>
            <a:ext cx="134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-494" y="1736023"/>
            <a:ext cx="7020766" cy="202385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01" y="1761660"/>
            <a:ext cx="2776525" cy="1998222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72200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5383267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494" y="4149515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798205" y="4149516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121900" y="4056904"/>
            <a:ext cx="3997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</a:rPr>
              <a:t>Главное управление организации торгов Самарской области</a:t>
            </a:r>
          </a:p>
        </p:txBody>
      </p:sp>
      <p:sp>
        <p:nvSpPr>
          <p:cNvPr id="22" name="Параллелограмм 4"/>
          <p:cNvSpPr/>
          <p:nvPr/>
        </p:nvSpPr>
        <p:spPr>
          <a:xfrm>
            <a:off x="6362392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373459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141199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Электронное актирование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6" y="65685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830E591D-1414-4DAF-A663-25CB3E422459}"/>
              </a:ext>
            </a:extLst>
          </p:cNvPr>
          <p:cNvSpPr txBox="1">
            <a:spLocks/>
          </p:cNvSpPr>
          <p:nvPr/>
        </p:nvSpPr>
        <p:spPr>
          <a:xfrm>
            <a:off x="189386" y="357221"/>
            <a:ext cx="6038798" cy="633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"1С:Бухгалтерия </a:t>
            </a:r>
            <a:r>
              <a:rPr lang="ru-RU" sz="1200" dirty="0">
                <a:solidFill>
                  <a:schemeClr val="tx2"/>
                </a:solidFill>
                <a:cs typeface="Times New Roman" panose="02020603050405020304" pitchFamily="18" charset="0"/>
              </a:rPr>
              <a:t>государственного учреждения 8", н</a:t>
            </a:r>
            <a:r>
              <a:rPr lang="ru-RU" sz="12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ачиная с релиза </a:t>
            </a:r>
            <a:r>
              <a:rPr lang="ru-RU" sz="1200" b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2.0.83</a:t>
            </a:r>
            <a:endParaRPr lang="ru-RU" sz="12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36" y="1097399"/>
            <a:ext cx="7429632" cy="3392130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180" y="4591133"/>
            <a:ext cx="1033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ВАЖНО!</a:t>
            </a:r>
            <a:r>
              <a:rPr lang="ru-RU" sz="1200" dirty="0" smtClean="0"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cs typeface="Times New Roman" panose="02020603050405020304" pitchFamily="18" charset="0"/>
              </a:rPr>
              <a:t>Подписание </a:t>
            </a:r>
            <a:r>
              <a:rPr lang="ru-RU" sz="1200" b="1" dirty="0">
                <a:cs typeface="Times New Roman" panose="02020603050405020304" pitchFamily="18" charset="0"/>
              </a:rPr>
              <a:t>электронных документов и другие криптографические операции выполняются </a:t>
            </a:r>
            <a:r>
              <a:rPr lang="ru-RU" sz="1200" b="1" dirty="0" smtClean="0">
                <a:cs typeface="Times New Roman" panose="02020603050405020304" pitchFamily="18" charset="0"/>
              </a:rPr>
              <a:t>исключительно в ЛК ЕИС.</a:t>
            </a:r>
            <a:r>
              <a:rPr lang="ru-RU" sz="1200" b="1" dirty="0">
                <a:cs typeface="Times New Roman" panose="02020603050405020304" pitchFamily="18" charset="0"/>
              </a:rPr>
              <a:t/>
            </a:r>
            <a:br>
              <a:rPr lang="ru-RU" sz="1200" b="1" dirty="0">
                <a:cs typeface="Times New Roman" panose="02020603050405020304" pitchFamily="18" charset="0"/>
              </a:rPr>
            </a:b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506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78817" y="4355690"/>
            <a:ext cx="3130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e-</a:t>
            </a:r>
            <a:r>
              <a:rPr lang="ru-RU" sz="2000" b="1" dirty="0" err="1" smtClean="0">
                <a:solidFill>
                  <a:schemeClr val="tx2"/>
                </a:solidFill>
              </a:rPr>
              <a:t>mail</a:t>
            </a:r>
            <a:r>
              <a:rPr lang="ru-RU" dirty="0">
                <a:solidFill>
                  <a:srgbClr val="656A72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64B5F6"/>
                </a:solidFill>
                <a:latin typeface="Open Sans"/>
                <a:hlinkClick r:id="rId5"/>
              </a:rPr>
              <a:t>torgi@samregion.ru</a:t>
            </a:r>
            <a:endParaRPr lang="ru-RU" b="0" i="0" dirty="0">
              <a:solidFill>
                <a:srgbClr val="656A72"/>
              </a:solidFill>
              <a:effectLst/>
              <a:latin typeface="Open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91630"/>
            <a:ext cx="630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БЛАГОДАРИМ  ЗА  ВНИМАНИЕ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17911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7" y="719898"/>
            <a:ext cx="7661552" cy="4133053"/>
          </a:xfrm>
          <a:prstGeom prst="rect">
            <a:avLst/>
          </a:prstGeom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17911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53" y="753267"/>
            <a:ext cx="6896649" cy="3922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97" y="600586"/>
            <a:ext cx="4339066" cy="311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53" y="454921"/>
            <a:ext cx="8748464" cy="4019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5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22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Отказ от приемки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2238" y="913139"/>
            <a:ext cx="8100392" cy="3914101"/>
            <a:chOff x="372238" y="913139"/>
            <a:chExt cx="8100392" cy="39141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238" y="913139"/>
              <a:ext cx="8100392" cy="391410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315783" y="4610844"/>
              <a:ext cx="14464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9" y="100978"/>
            <a:ext cx="4783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Механизм формирования и подписания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«единого» документа о приемке в ЕИС </a:t>
            </a:r>
          </a:p>
        </p:txBody>
      </p:sp>
    </p:spTree>
    <p:extLst>
      <p:ext uri="{BB962C8B-B14F-4D97-AF65-F5344CB8AC3E}">
        <p14:creationId xmlns:p14="http://schemas.microsoft.com/office/powerpoint/2010/main" val="13437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81" y="1082437"/>
            <a:ext cx="6946142" cy="34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5831"/>
          <a:stretch/>
        </p:blipFill>
        <p:spPr>
          <a:xfrm>
            <a:off x="0" y="1059582"/>
            <a:ext cx="9144000" cy="37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17914</TotalTime>
  <Words>55</Words>
  <Application>Microsoft Office PowerPoint</Application>
  <PresentationFormat>Экран (16:9)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Солдатова Елена Васильевна</cp:lastModifiedBy>
  <cp:revision>294</cp:revision>
  <cp:lastPrinted>2021-09-24T10:22:18Z</cp:lastPrinted>
  <dcterms:created xsi:type="dcterms:W3CDTF">2020-09-14T07:25:20Z</dcterms:created>
  <dcterms:modified xsi:type="dcterms:W3CDTF">2022-04-27T07:43:47Z</dcterms:modified>
</cp:coreProperties>
</file>