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339" r:id="rId3"/>
    <p:sldId id="340" r:id="rId4"/>
    <p:sldId id="355" r:id="rId5"/>
    <p:sldId id="353" r:id="rId6"/>
    <p:sldId id="335" r:id="rId7"/>
    <p:sldId id="354" r:id="rId8"/>
    <p:sldId id="321" r:id="rId9"/>
    <p:sldId id="337" r:id="rId10"/>
    <p:sldId id="356" r:id="rId11"/>
    <p:sldId id="300" r:id="rId12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39"/>
            <p14:sldId id="340"/>
            <p14:sldId id="355"/>
            <p14:sldId id="353"/>
            <p14:sldId id="335"/>
            <p14:sldId id="354"/>
            <p14:sldId id="321"/>
            <p14:sldId id="337"/>
            <p14:sldId id="356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535"/>
    <a:srgbClr val="FEFEFE"/>
    <a:srgbClr val="FEF1E6"/>
    <a:srgbClr val="FCFDF9"/>
    <a:srgbClr val="EDF7F9"/>
    <a:srgbClr val="F6FBFC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14" y="20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5" rIns="91008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08" tIns="45505" rIns="91008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34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141199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Электронное актирование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830E591D-1414-4DAF-A663-25CB3E422459}"/>
              </a:ext>
            </a:extLst>
          </p:cNvPr>
          <p:cNvSpPr txBox="1">
            <a:spLocks/>
          </p:cNvSpPr>
          <p:nvPr/>
        </p:nvSpPr>
        <p:spPr>
          <a:xfrm>
            <a:off x="189386" y="357221"/>
            <a:ext cx="6038798" cy="6338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"1С:Бухгалтерия </a:t>
            </a:r>
            <a:r>
              <a:rPr lang="ru-RU" sz="1200" dirty="0">
                <a:solidFill>
                  <a:schemeClr val="tx2"/>
                </a:solidFill>
                <a:cs typeface="Times New Roman" panose="02020603050405020304" pitchFamily="18" charset="0"/>
              </a:rPr>
              <a:t>государственного учреждения 8", н</a:t>
            </a:r>
            <a:r>
              <a:rPr lang="ru-RU" sz="1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ачиная с релиза </a:t>
            </a:r>
            <a:r>
              <a:rPr lang="ru-RU" sz="1200" b="1" u="sng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2.0.83</a:t>
            </a:r>
            <a:endParaRPr lang="ru-RU" sz="12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36" y="1097399"/>
            <a:ext cx="7429632" cy="3392130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2180" y="4591133"/>
            <a:ext cx="10332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ВАЖНО!</a:t>
            </a:r>
            <a:r>
              <a:rPr lang="ru-RU" sz="1200" dirty="0" smtClean="0"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cs typeface="Times New Roman" panose="02020603050405020304" pitchFamily="18" charset="0"/>
              </a:rPr>
              <a:t>Подписание </a:t>
            </a:r>
            <a:r>
              <a:rPr lang="ru-RU" sz="1200" b="1" dirty="0">
                <a:cs typeface="Times New Roman" panose="02020603050405020304" pitchFamily="18" charset="0"/>
              </a:rPr>
              <a:t>электронных документов и другие криптографические операции выполняются </a:t>
            </a:r>
            <a:r>
              <a:rPr lang="ru-RU" sz="1200" b="1" dirty="0" smtClean="0">
                <a:cs typeface="Times New Roman" panose="02020603050405020304" pitchFamily="18" charset="0"/>
              </a:rPr>
              <a:t>исключительно в </a:t>
            </a:r>
            <a:r>
              <a:rPr lang="ru-RU" sz="1200" b="1" dirty="0" smtClean="0">
                <a:cs typeface="Times New Roman" panose="02020603050405020304" pitchFamily="18" charset="0"/>
              </a:rPr>
              <a:t>ЛК </a:t>
            </a:r>
            <a:r>
              <a:rPr lang="ru-RU" sz="1200" b="1" dirty="0" smtClean="0">
                <a:cs typeface="Times New Roman" panose="02020603050405020304" pitchFamily="18" charset="0"/>
              </a:rPr>
              <a:t>ЕИС.</a:t>
            </a:r>
            <a:r>
              <a:rPr lang="ru-RU" sz="1200" b="1" dirty="0">
                <a:cs typeface="Times New Roman" panose="02020603050405020304" pitchFamily="18" charset="0"/>
              </a:rPr>
              <a:t/>
            </a:r>
            <a:br>
              <a:rPr lang="ru-RU" sz="1200" b="1" dirty="0">
                <a:cs typeface="Times New Roman" panose="02020603050405020304" pitchFamily="18" charset="0"/>
              </a:rPr>
            </a:b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65060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78817" y="4355690"/>
            <a:ext cx="3130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97" y="719898"/>
            <a:ext cx="7661552" cy="413305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53" y="753267"/>
            <a:ext cx="6896649" cy="3922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97" y="600586"/>
            <a:ext cx="4339066" cy="3119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53" y="454921"/>
            <a:ext cx="8748464" cy="4019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5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72238" y="913139"/>
            <a:ext cx="8100392" cy="3914101"/>
            <a:chOff x="372238" y="913139"/>
            <a:chExt cx="8100392" cy="39141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238" y="913139"/>
              <a:ext cx="8100392" cy="39141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315783" y="4610844"/>
              <a:ext cx="14464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439" y="100978"/>
            <a:ext cx="478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Механизм формирования и подписания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«единого» 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343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15831"/>
          <a:stretch/>
        </p:blipFill>
        <p:spPr>
          <a:xfrm>
            <a:off x="0" y="1059582"/>
            <a:ext cx="9144000" cy="37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17914</TotalTime>
  <Words>55</Words>
  <Application>Microsoft Office PowerPoint</Application>
  <PresentationFormat>Экран (16:9)</PresentationFormat>
  <Paragraphs>14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294</cp:revision>
  <cp:lastPrinted>2021-09-24T10:22:18Z</cp:lastPrinted>
  <dcterms:created xsi:type="dcterms:W3CDTF">2020-09-14T07:25:20Z</dcterms:created>
  <dcterms:modified xsi:type="dcterms:W3CDTF">2022-04-25T13:58:35Z</dcterms:modified>
</cp:coreProperties>
</file>