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88" r:id="rId2"/>
    <p:sldId id="274" r:id="rId3"/>
    <p:sldId id="286" r:id="rId4"/>
  </p:sldIdLst>
  <p:sldSz cx="12192000" cy="6858000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C5E0B4"/>
    <a:srgbClr val="5FC5BF"/>
    <a:srgbClr val="A1B296"/>
    <a:srgbClr val="D2DEEF"/>
    <a:srgbClr val="FFC000"/>
    <a:srgbClr val="367AB9"/>
    <a:srgbClr val="B7AE79"/>
    <a:srgbClr val="EAE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8" autoAdjust="0"/>
    <p:restoredTop sz="94660"/>
  </p:normalViewPr>
  <p:slideViewPr>
    <p:cSldViewPr snapToGrid="0">
      <p:cViewPr varScale="1">
        <p:scale>
          <a:sx n="85" d="100"/>
          <a:sy n="85" d="100"/>
        </p:scale>
        <p:origin x="-90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DD07A1-AB83-40AA-A4DF-30CC74633B2B}" type="doc">
      <dgm:prSet loTypeId="urn:microsoft.com/office/officeart/2005/8/layout/hierarchy6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2D06210-098C-4B44-A939-438A85DF9748}">
      <dgm:prSet phldrT="[Текст]" custT="1"/>
      <dgm:spPr/>
      <dgm:t>
        <a:bodyPr/>
        <a:lstStyle/>
        <a:p>
          <a:r>
            <a:rPr lang="ru-RU" sz="1400" b="1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Способы закупок</a:t>
          </a:r>
          <a:endParaRPr lang="ru-RU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D4151ECA-55DB-48D6-9943-6DD8D214BA44}" type="parTrans" cxnId="{6BDC6441-E341-4F9F-8768-0349B24EF209}">
      <dgm:prSet/>
      <dgm:spPr/>
      <dgm:t>
        <a:bodyPr/>
        <a:lstStyle/>
        <a:p>
          <a:endParaRPr lang="ru-RU"/>
        </a:p>
      </dgm:t>
    </dgm:pt>
    <dgm:pt modelId="{4038FE00-C0FB-4D92-B2A5-BC4543FB02CD}" type="sibTrans" cxnId="{6BDC6441-E341-4F9F-8768-0349B24EF209}">
      <dgm:prSet/>
      <dgm:spPr/>
      <dgm:t>
        <a:bodyPr/>
        <a:lstStyle/>
        <a:p>
          <a:endParaRPr lang="ru-RU"/>
        </a:p>
      </dgm:t>
    </dgm:pt>
    <dgm:pt modelId="{09B91A6E-E3C5-4045-BAD2-F4159CD01780}">
      <dgm:prSet phldrT="[Текст]" custT="1"/>
      <dgm:spPr/>
      <dgm:t>
        <a:bodyPr/>
        <a:lstStyle/>
        <a:p>
          <a:r>
            <a:rPr lang="ru-RU" sz="1400" b="1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Конкурентные</a:t>
          </a:r>
          <a:endParaRPr lang="ru-RU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0138BBEC-6C19-48CD-A472-A708E0F19871}" type="parTrans" cxnId="{1789E713-5F51-4CAB-B037-BB78462475F8}">
      <dgm:prSet/>
      <dgm:spPr/>
      <dgm:t>
        <a:bodyPr/>
        <a:lstStyle/>
        <a:p>
          <a:endParaRPr lang="ru-RU"/>
        </a:p>
      </dgm:t>
    </dgm:pt>
    <dgm:pt modelId="{6EE99526-1DCA-4601-A366-519CDEFE1991}" type="sibTrans" cxnId="{1789E713-5F51-4CAB-B037-BB78462475F8}">
      <dgm:prSet/>
      <dgm:spPr/>
      <dgm:t>
        <a:bodyPr/>
        <a:lstStyle/>
        <a:p>
          <a:endParaRPr lang="ru-RU"/>
        </a:p>
      </dgm:t>
    </dgm:pt>
    <dgm:pt modelId="{BA625881-F540-47A7-A885-53DA3F01E9C2}">
      <dgm:prSet phldrT="[Текст]" custT="1"/>
      <dgm:spPr/>
      <dgm:t>
        <a:bodyPr/>
        <a:lstStyle/>
        <a:p>
          <a:r>
            <a:rPr lang="ru-RU" sz="1400" b="1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Конкурсы</a:t>
          </a:r>
        </a:p>
        <a:p>
          <a:r>
            <a:rPr lang="ru-RU" sz="1400" b="1" dirty="0" smtClean="0">
              <a:ln w="3175"/>
              <a:solidFill>
                <a:srgbClr val="EAEFF7"/>
              </a:solidFill>
              <a:latin typeface="+mn-lt"/>
            </a:rPr>
            <a:t>(Через ГУОТ)</a:t>
          </a:r>
          <a:endParaRPr lang="ru-RU" sz="1400" b="1" dirty="0">
            <a:solidFill>
              <a:srgbClr val="EAEFF7"/>
            </a:solidFill>
          </a:endParaRPr>
        </a:p>
      </dgm:t>
    </dgm:pt>
    <dgm:pt modelId="{3548B8B5-1B9E-41D8-A80A-F4954A10B885}" type="parTrans" cxnId="{46CD439A-B725-4BD4-85B5-D20C3D6E030A}">
      <dgm:prSet/>
      <dgm:spPr/>
      <dgm:t>
        <a:bodyPr/>
        <a:lstStyle/>
        <a:p>
          <a:endParaRPr lang="ru-RU"/>
        </a:p>
      </dgm:t>
    </dgm:pt>
    <dgm:pt modelId="{657CDBC3-32F9-4288-9113-5BCFD8428FC8}" type="sibTrans" cxnId="{46CD439A-B725-4BD4-85B5-D20C3D6E030A}">
      <dgm:prSet/>
      <dgm:spPr/>
      <dgm:t>
        <a:bodyPr/>
        <a:lstStyle/>
        <a:p>
          <a:endParaRPr lang="ru-RU"/>
        </a:p>
      </dgm:t>
    </dgm:pt>
    <dgm:pt modelId="{182C37CE-A1E3-41E4-9A38-DD9E05738D44}">
      <dgm:prSet phldrT="[Текст]" custT="1"/>
      <dgm:spPr/>
      <dgm:t>
        <a:bodyPr/>
        <a:lstStyle/>
        <a:p>
          <a:r>
            <a:rPr lang="ru-RU" sz="1400" b="1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Аукционы</a:t>
          </a:r>
        </a:p>
        <a:p>
          <a:r>
            <a:rPr lang="ru-RU" sz="1400" b="1" dirty="0" smtClean="0">
              <a:ln w="3175"/>
              <a:solidFill>
                <a:srgbClr val="EAEFF7"/>
              </a:solidFill>
              <a:latin typeface="+mn-lt"/>
            </a:rPr>
            <a:t>(Через ГУОТ)</a:t>
          </a:r>
          <a:endParaRPr lang="ru-RU" sz="1400" b="1" dirty="0">
            <a:solidFill>
              <a:srgbClr val="EAEFF7"/>
            </a:solidFill>
          </a:endParaRPr>
        </a:p>
      </dgm:t>
    </dgm:pt>
    <dgm:pt modelId="{95768970-53E2-4BE1-AF41-018FBB760E31}" type="parTrans" cxnId="{E3E299DA-953C-444B-A744-506E48E551B0}">
      <dgm:prSet/>
      <dgm:spPr/>
      <dgm:t>
        <a:bodyPr/>
        <a:lstStyle/>
        <a:p>
          <a:endParaRPr lang="ru-RU"/>
        </a:p>
      </dgm:t>
    </dgm:pt>
    <dgm:pt modelId="{FC0D0384-9105-4477-AB5B-E88BCC1AE896}" type="sibTrans" cxnId="{E3E299DA-953C-444B-A744-506E48E551B0}">
      <dgm:prSet/>
      <dgm:spPr/>
      <dgm:t>
        <a:bodyPr/>
        <a:lstStyle/>
        <a:p>
          <a:endParaRPr lang="ru-RU"/>
        </a:p>
      </dgm:t>
    </dgm:pt>
    <dgm:pt modelId="{73D94882-F9A3-4D5B-B4DB-C0A23B30E64C}">
      <dgm:prSet phldrT="[Текст]" custT="1"/>
      <dgm:spPr/>
      <dgm:t>
        <a:bodyPr/>
        <a:lstStyle/>
        <a:p>
          <a:r>
            <a:rPr lang="ru-RU" sz="1400" b="1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Закупка у единственного поставщика</a:t>
          </a:r>
          <a:endParaRPr lang="ru-RU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5E855D67-DE20-45D5-93E5-2C6ED517476D}" type="parTrans" cxnId="{BB0E4E2D-86A8-46A1-BFCB-ABC971D6F0C2}">
      <dgm:prSet/>
      <dgm:spPr/>
      <dgm:t>
        <a:bodyPr/>
        <a:lstStyle/>
        <a:p>
          <a:endParaRPr lang="ru-RU"/>
        </a:p>
      </dgm:t>
    </dgm:pt>
    <dgm:pt modelId="{4B465C0D-5D1C-4EB8-ACCC-061D9B7376D8}" type="sibTrans" cxnId="{BB0E4E2D-86A8-46A1-BFCB-ABC971D6F0C2}">
      <dgm:prSet/>
      <dgm:spPr/>
      <dgm:t>
        <a:bodyPr/>
        <a:lstStyle/>
        <a:p>
          <a:endParaRPr lang="ru-RU"/>
        </a:p>
      </dgm:t>
    </dgm:pt>
    <dgm:pt modelId="{6A35F655-3D9D-4151-9455-4E3F849FF228}">
      <dgm:prSet custT="1"/>
      <dgm:spPr/>
      <dgm:t>
        <a:bodyPr/>
        <a:lstStyle/>
        <a:p>
          <a:r>
            <a:rPr lang="ru-RU" sz="1400" b="1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Запрос котировок в электронной форме</a:t>
          </a:r>
        </a:p>
        <a:p>
          <a:r>
            <a:rPr lang="ru-RU" sz="1400" b="1" dirty="0" smtClean="0">
              <a:ln w="3175"/>
              <a:solidFill>
                <a:srgbClr val="EAEFF7"/>
              </a:solidFill>
              <a:latin typeface="+mn-lt"/>
            </a:rPr>
            <a:t>(Через ГУОТ от 1 </a:t>
          </a:r>
          <a:r>
            <a:rPr lang="ru-RU" sz="1400" b="1" dirty="0" err="1" smtClean="0">
              <a:ln w="3175"/>
              <a:solidFill>
                <a:srgbClr val="EAEFF7"/>
              </a:solidFill>
              <a:latin typeface="+mn-lt"/>
            </a:rPr>
            <a:t>млн.руб</a:t>
          </a:r>
          <a:r>
            <a:rPr lang="ru-RU" sz="1400" b="1" dirty="0" smtClean="0">
              <a:ln w="3175"/>
              <a:solidFill>
                <a:srgbClr val="EAEFF7"/>
              </a:solidFill>
              <a:latin typeface="+mn-lt"/>
            </a:rPr>
            <a:t>.)</a:t>
          </a:r>
          <a:endParaRPr lang="ru-RU" sz="1400" b="1" dirty="0">
            <a:solidFill>
              <a:srgbClr val="EAEFF7"/>
            </a:solidFill>
          </a:endParaRPr>
        </a:p>
      </dgm:t>
    </dgm:pt>
    <dgm:pt modelId="{E9298BDA-CC5E-4DE9-877F-2330D6E463D1}" type="parTrans" cxnId="{769045A0-1215-4010-8088-82B671566366}">
      <dgm:prSet/>
      <dgm:spPr/>
      <dgm:t>
        <a:bodyPr/>
        <a:lstStyle/>
        <a:p>
          <a:endParaRPr lang="ru-RU"/>
        </a:p>
      </dgm:t>
    </dgm:pt>
    <dgm:pt modelId="{CFEDCDFF-9253-45A4-AF15-9849CD68E92A}" type="sibTrans" cxnId="{769045A0-1215-4010-8088-82B671566366}">
      <dgm:prSet/>
      <dgm:spPr/>
      <dgm:t>
        <a:bodyPr/>
        <a:lstStyle/>
        <a:p>
          <a:endParaRPr lang="ru-RU"/>
        </a:p>
      </dgm:t>
    </dgm:pt>
    <dgm:pt modelId="{D00FB8F6-947D-465B-B9AB-1A1A5759DC7E}">
      <dgm:prSet custT="1"/>
      <dgm:spPr/>
      <dgm:t>
        <a:bodyPr/>
        <a:lstStyle/>
        <a:p>
          <a:r>
            <a:rPr lang="ru-RU" sz="1400" b="1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Открытый конкурс в электронной форме</a:t>
          </a:r>
          <a:endParaRPr lang="ru-RU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43AD0BEE-C04E-49D2-B6F9-5AE69A495069}" type="parTrans" cxnId="{BD1C851C-ADF3-42F6-9D39-3BB0D8D3D4BF}">
      <dgm:prSet/>
      <dgm:spPr/>
      <dgm:t>
        <a:bodyPr/>
        <a:lstStyle/>
        <a:p>
          <a:endParaRPr lang="ru-RU"/>
        </a:p>
      </dgm:t>
    </dgm:pt>
    <dgm:pt modelId="{3402817E-E753-4D57-ADEE-71695B97242A}" type="sibTrans" cxnId="{BD1C851C-ADF3-42F6-9D39-3BB0D8D3D4BF}">
      <dgm:prSet/>
      <dgm:spPr/>
      <dgm:t>
        <a:bodyPr/>
        <a:lstStyle/>
        <a:p>
          <a:endParaRPr lang="ru-RU"/>
        </a:p>
      </dgm:t>
    </dgm:pt>
    <dgm:pt modelId="{9D041236-4DF7-4230-B9ED-F067F4CB97DA}">
      <dgm:prSet custT="1"/>
      <dgm:spPr/>
      <dgm:t>
        <a:bodyPr/>
        <a:lstStyle/>
        <a:p>
          <a:r>
            <a:rPr lang="ru-RU" sz="1400" b="1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Закрытый конкурс</a:t>
          </a:r>
          <a:endParaRPr lang="ru-RU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24F47033-8DA5-4422-9D3E-A3365AC40AE7}" type="parTrans" cxnId="{A551D27A-4882-4774-8512-23E7F648D34E}">
      <dgm:prSet/>
      <dgm:spPr/>
      <dgm:t>
        <a:bodyPr/>
        <a:lstStyle/>
        <a:p>
          <a:endParaRPr lang="ru-RU"/>
        </a:p>
      </dgm:t>
    </dgm:pt>
    <dgm:pt modelId="{39543D7D-FEC5-45E4-B4D7-3589CC64A494}" type="sibTrans" cxnId="{A551D27A-4882-4774-8512-23E7F648D34E}">
      <dgm:prSet/>
      <dgm:spPr/>
      <dgm:t>
        <a:bodyPr/>
        <a:lstStyle/>
        <a:p>
          <a:endParaRPr lang="ru-RU"/>
        </a:p>
      </dgm:t>
    </dgm:pt>
    <dgm:pt modelId="{D9BF7ABB-2562-47ED-8BAD-02DB451C7C63}">
      <dgm:prSet custT="1"/>
      <dgm:spPr/>
      <dgm:t>
        <a:bodyPr/>
        <a:lstStyle/>
        <a:p>
          <a:r>
            <a:rPr lang="ru-RU" sz="1400" b="1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Закрытый конкурс в электронной форме</a:t>
          </a:r>
          <a:endParaRPr lang="ru-RU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4CD8CAA1-FDDA-4A53-BA93-C2CDFD49E95A}" type="parTrans" cxnId="{3EFEE9C6-832B-4FC5-B294-9D8BAD8DBECF}">
      <dgm:prSet/>
      <dgm:spPr/>
      <dgm:t>
        <a:bodyPr/>
        <a:lstStyle/>
        <a:p>
          <a:endParaRPr lang="ru-RU"/>
        </a:p>
      </dgm:t>
    </dgm:pt>
    <dgm:pt modelId="{E1D53838-F807-4340-9B71-78A4BA3043B5}" type="sibTrans" cxnId="{3EFEE9C6-832B-4FC5-B294-9D8BAD8DBECF}">
      <dgm:prSet/>
      <dgm:spPr/>
      <dgm:t>
        <a:bodyPr/>
        <a:lstStyle/>
        <a:p>
          <a:endParaRPr lang="ru-RU"/>
        </a:p>
      </dgm:t>
    </dgm:pt>
    <dgm:pt modelId="{7652F158-5E7F-42EF-A2E4-4323470FE577}">
      <dgm:prSet custT="1"/>
      <dgm:spPr/>
      <dgm:t>
        <a:bodyPr/>
        <a:lstStyle/>
        <a:p>
          <a:r>
            <a:rPr lang="ru-RU" sz="1400" b="1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Электронный аукцион</a:t>
          </a:r>
          <a:endParaRPr lang="ru-RU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AF4EFDCB-75B3-4E6E-9E7F-47D07D7F6392}" type="parTrans" cxnId="{3291F461-E891-4662-996E-E9A26F6AF28B}">
      <dgm:prSet/>
      <dgm:spPr/>
      <dgm:t>
        <a:bodyPr/>
        <a:lstStyle/>
        <a:p>
          <a:endParaRPr lang="ru-RU"/>
        </a:p>
      </dgm:t>
    </dgm:pt>
    <dgm:pt modelId="{5078EEF4-3404-4768-91A9-23383B9DFEFD}" type="sibTrans" cxnId="{3291F461-E891-4662-996E-E9A26F6AF28B}">
      <dgm:prSet/>
      <dgm:spPr/>
      <dgm:t>
        <a:bodyPr/>
        <a:lstStyle/>
        <a:p>
          <a:endParaRPr lang="ru-RU"/>
        </a:p>
      </dgm:t>
    </dgm:pt>
    <dgm:pt modelId="{C4097706-45B4-4067-A836-0F41B78E9824}">
      <dgm:prSet custT="1"/>
      <dgm:spPr/>
      <dgm:t>
        <a:bodyPr/>
        <a:lstStyle/>
        <a:p>
          <a:r>
            <a:rPr lang="ru-RU" sz="1400" b="1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Закрытый аукцион</a:t>
          </a:r>
          <a:endParaRPr lang="ru-RU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457E32A6-01B3-4603-8469-09AF16C70749}" type="parTrans" cxnId="{B95C3E5E-3A34-44DB-84CB-EA7FC323E21E}">
      <dgm:prSet/>
      <dgm:spPr/>
      <dgm:t>
        <a:bodyPr/>
        <a:lstStyle/>
        <a:p>
          <a:endParaRPr lang="ru-RU"/>
        </a:p>
      </dgm:t>
    </dgm:pt>
    <dgm:pt modelId="{12AE2976-1F66-4B4E-A79B-4415154BB6C2}" type="sibTrans" cxnId="{B95C3E5E-3A34-44DB-84CB-EA7FC323E21E}">
      <dgm:prSet/>
      <dgm:spPr/>
      <dgm:t>
        <a:bodyPr/>
        <a:lstStyle/>
        <a:p>
          <a:endParaRPr lang="ru-RU"/>
        </a:p>
      </dgm:t>
    </dgm:pt>
    <dgm:pt modelId="{CE07E670-4ADD-472B-91E0-D523A40E7B1A}">
      <dgm:prSet custT="1"/>
      <dgm:spPr/>
      <dgm:t>
        <a:bodyPr/>
        <a:lstStyle/>
        <a:p>
          <a:r>
            <a:rPr lang="ru-RU" sz="1400" b="1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Закрытый аукцион в электронной форме</a:t>
          </a:r>
          <a:endParaRPr lang="ru-RU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3FD62E4A-63A3-42E8-B156-1CD71D98DBFD}" type="parTrans" cxnId="{526A6063-6E68-43EE-A20C-2600CF2EC0DA}">
      <dgm:prSet/>
      <dgm:spPr/>
      <dgm:t>
        <a:bodyPr/>
        <a:lstStyle/>
        <a:p>
          <a:endParaRPr lang="ru-RU"/>
        </a:p>
      </dgm:t>
    </dgm:pt>
    <dgm:pt modelId="{09A688CC-5528-4C30-B382-615B24F6DACA}" type="sibTrans" cxnId="{526A6063-6E68-43EE-A20C-2600CF2EC0DA}">
      <dgm:prSet/>
      <dgm:spPr/>
      <dgm:t>
        <a:bodyPr/>
        <a:lstStyle/>
        <a:p>
          <a:endParaRPr lang="ru-RU"/>
        </a:p>
      </dgm:t>
    </dgm:pt>
    <dgm:pt modelId="{3BEF54D6-6A68-45AC-808B-83945690B846}" type="pres">
      <dgm:prSet presAssocID="{60DD07A1-AB83-40AA-A4DF-30CC74633B2B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D0B27B-240C-4A02-A99D-2B84F4948112}" type="pres">
      <dgm:prSet presAssocID="{60DD07A1-AB83-40AA-A4DF-30CC74633B2B}" presName="hierFlow" presStyleCnt="0"/>
      <dgm:spPr/>
    </dgm:pt>
    <dgm:pt modelId="{5E701CCB-476B-4B61-A164-DEE1EA789119}" type="pres">
      <dgm:prSet presAssocID="{60DD07A1-AB83-40AA-A4DF-30CC74633B2B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BE73EBC-ECD1-4B8F-BB4B-58F0916C1826}" type="pres">
      <dgm:prSet presAssocID="{22D06210-098C-4B44-A939-438A85DF9748}" presName="Name14" presStyleCnt="0"/>
      <dgm:spPr/>
    </dgm:pt>
    <dgm:pt modelId="{26892CC3-8669-4BB4-B44D-B6ACAAB84C15}" type="pres">
      <dgm:prSet presAssocID="{22D06210-098C-4B44-A939-438A85DF9748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5944F7-87ED-4890-93CF-D94085E9F070}" type="pres">
      <dgm:prSet presAssocID="{22D06210-098C-4B44-A939-438A85DF9748}" presName="hierChild2" presStyleCnt="0"/>
      <dgm:spPr/>
    </dgm:pt>
    <dgm:pt modelId="{2913F1F5-4111-4D86-8FAD-454AB6996656}" type="pres">
      <dgm:prSet presAssocID="{0138BBEC-6C19-48CD-A472-A708E0F19871}" presName="Name19" presStyleLbl="parChTrans1D2" presStyleIdx="0" presStyleCnt="2"/>
      <dgm:spPr/>
      <dgm:t>
        <a:bodyPr/>
        <a:lstStyle/>
        <a:p>
          <a:endParaRPr lang="ru-RU"/>
        </a:p>
      </dgm:t>
    </dgm:pt>
    <dgm:pt modelId="{0D7BDC7F-B9FF-488B-A941-03530AFAA1B6}" type="pres">
      <dgm:prSet presAssocID="{09B91A6E-E3C5-4045-BAD2-F4159CD01780}" presName="Name21" presStyleCnt="0"/>
      <dgm:spPr/>
    </dgm:pt>
    <dgm:pt modelId="{61EC3F3C-8A84-4FC1-A9C5-2C4E80DB89B9}" type="pres">
      <dgm:prSet presAssocID="{09B91A6E-E3C5-4045-BAD2-F4159CD01780}" presName="level2Shape" presStyleLbl="node2" presStyleIdx="0" presStyleCnt="2"/>
      <dgm:spPr/>
      <dgm:t>
        <a:bodyPr/>
        <a:lstStyle/>
        <a:p>
          <a:endParaRPr lang="ru-RU"/>
        </a:p>
      </dgm:t>
    </dgm:pt>
    <dgm:pt modelId="{8445AAA6-7C20-4CE6-8C3E-64EC9A3FA0C5}" type="pres">
      <dgm:prSet presAssocID="{09B91A6E-E3C5-4045-BAD2-F4159CD01780}" presName="hierChild3" presStyleCnt="0"/>
      <dgm:spPr/>
    </dgm:pt>
    <dgm:pt modelId="{4FEA0426-917E-482C-B734-268D673B3076}" type="pres">
      <dgm:prSet presAssocID="{3548B8B5-1B9E-41D8-A80A-F4954A10B885}" presName="Name19" presStyleLbl="parChTrans1D3" presStyleIdx="0" presStyleCnt="3"/>
      <dgm:spPr/>
      <dgm:t>
        <a:bodyPr/>
        <a:lstStyle/>
        <a:p>
          <a:endParaRPr lang="ru-RU"/>
        </a:p>
      </dgm:t>
    </dgm:pt>
    <dgm:pt modelId="{FB02D83D-2156-403A-9E04-D6C632ECF0F7}" type="pres">
      <dgm:prSet presAssocID="{BA625881-F540-47A7-A885-53DA3F01E9C2}" presName="Name21" presStyleCnt="0"/>
      <dgm:spPr/>
    </dgm:pt>
    <dgm:pt modelId="{20BCCB4D-A172-466E-86AD-2A0964A99AE8}" type="pres">
      <dgm:prSet presAssocID="{BA625881-F540-47A7-A885-53DA3F01E9C2}" presName="level2Shape" presStyleLbl="node3" presStyleIdx="0" presStyleCnt="3"/>
      <dgm:spPr/>
      <dgm:t>
        <a:bodyPr/>
        <a:lstStyle/>
        <a:p>
          <a:endParaRPr lang="ru-RU"/>
        </a:p>
      </dgm:t>
    </dgm:pt>
    <dgm:pt modelId="{E8151D7F-2293-4913-AF9A-1B0FB1BDA10D}" type="pres">
      <dgm:prSet presAssocID="{BA625881-F540-47A7-A885-53DA3F01E9C2}" presName="hierChild3" presStyleCnt="0"/>
      <dgm:spPr/>
    </dgm:pt>
    <dgm:pt modelId="{33A33273-6237-4D85-8B52-19B3A97B15C6}" type="pres">
      <dgm:prSet presAssocID="{43AD0BEE-C04E-49D2-B6F9-5AE69A495069}" presName="Name19" presStyleLbl="parChTrans1D4" presStyleIdx="0" presStyleCnt="6"/>
      <dgm:spPr/>
      <dgm:t>
        <a:bodyPr/>
        <a:lstStyle/>
        <a:p>
          <a:endParaRPr lang="ru-RU"/>
        </a:p>
      </dgm:t>
    </dgm:pt>
    <dgm:pt modelId="{262E51CF-1723-444A-B6F3-37377F9489FB}" type="pres">
      <dgm:prSet presAssocID="{D00FB8F6-947D-465B-B9AB-1A1A5759DC7E}" presName="Name21" presStyleCnt="0"/>
      <dgm:spPr/>
    </dgm:pt>
    <dgm:pt modelId="{D84A3379-43D9-40CD-96D3-E7DADB86C72A}" type="pres">
      <dgm:prSet presAssocID="{D00FB8F6-947D-465B-B9AB-1A1A5759DC7E}" presName="level2Shape" presStyleLbl="node4" presStyleIdx="0" presStyleCnt="6"/>
      <dgm:spPr/>
      <dgm:t>
        <a:bodyPr/>
        <a:lstStyle/>
        <a:p>
          <a:endParaRPr lang="ru-RU"/>
        </a:p>
      </dgm:t>
    </dgm:pt>
    <dgm:pt modelId="{C9A402EA-9FB5-4E43-8E87-D4FE3D8BF55A}" type="pres">
      <dgm:prSet presAssocID="{D00FB8F6-947D-465B-B9AB-1A1A5759DC7E}" presName="hierChild3" presStyleCnt="0"/>
      <dgm:spPr/>
    </dgm:pt>
    <dgm:pt modelId="{9CA11B8C-6731-4211-B51C-A3F3ADE81B09}" type="pres">
      <dgm:prSet presAssocID="{24F47033-8DA5-4422-9D3E-A3365AC40AE7}" presName="Name19" presStyleLbl="parChTrans1D4" presStyleIdx="1" presStyleCnt="6"/>
      <dgm:spPr/>
      <dgm:t>
        <a:bodyPr/>
        <a:lstStyle/>
        <a:p>
          <a:endParaRPr lang="ru-RU"/>
        </a:p>
      </dgm:t>
    </dgm:pt>
    <dgm:pt modelId="{C517ECA8-8A3F-460C-A6E7-DB094A7D5D5C}" type="pres">
      <dgm:prSet presAssocID="{9D041236-4DF7-4230-B9ED-F067F4CB97DA}" presName="Name21" presStyleCnt="0"/>
      <dgm:spPr/>
    </dgm:pt>
    <dgm:pt modelId="{552BB43E-CB22-448D-88E8-99C1480075BF}" type="pres">
      <dgm:prSet presAssocID="{9D041236-4DF7-4230-B9ED-F067F4CB97DA}" presName="level2Shape" presStyleLbl="node4" presStyleIdx="1" presStyleCnt="6"/>
      <dgm:spPr/>
      <dgm:t>
        <a:bodyPr/>
        <a:lstStyle/>
        <a:p>
          <a:endParaRPr lang="ru-RU"/>
        </a:p>
      </dgm:t>
    </dgm:pt>
    <dgm:pt modelId="{EB9CD0DA-8545-4BD5-B1B8-D51538BDA49E}" type="pres">
      <dgm:prSet presAssocID="{9D041236-4DF7-4230-B9ED-F067F4CB97DA}" presName="hierChild3" presStyleCnt="0"/>
      <dgm:spPr/>
    </dgm:pt>
    <dgm:pt modelId="{7B901A61-75DC-401B-A4F1-EB70CA65E09B}" type="pres">
      <dgm:prSet presAssocID="{4CD8CAA1-FDDA-4A53-BA93-C2CDFD49E95A}" presName="Name19" presStyleLbl="parChTrans1D4" presStyleIdx="2" presStyleCnt="6"/>
      <dgm:spPr/>
      <dgm:t>
        <a:bodyPr/>
        <a:lstStyle/>
        <a:p>
          <a:endParaRPr lang="ru-RU"/>
        </a:p>
      </dgm:t>
    </dgm:pt>
    <dgm:pt modelId="{7E5D6168-9E23-43D5-94CB-B5284DFEE7C2}" type="pres">
      <dgm:prSet presAssocID="{D9BF7ABB-2562-47ED-8BAD-02DB451C7C63}" presName="Name21" presStyleCnt="0"/>
      <dgm:spPr/>
    </dgm:pt>
    <dgm:pt modelId="{37B876ED-CEA2-43E3-8D61-01AAA82C81D5}" type="pres">
      <dgm:prSet presAssocID="{D9BF7ABB-2562-47ED-8BAD-02DB451C7C63}" presName="level2Shape" presStyleLbl="node4" presStyleIdx="2" presStyleCnt="6"/>
      <dgm:spPr/>
      <dgm:t>
        <a:bodyPr/>
        <a:lstStyle/>
        <a:p>
          <a:endParaRPr lang="ru-RU"/>
        </a:p>
      </dgm:t>
    </dgm:pt>
    <dgm:pt modelId="{B6971FC9-CE1A-4929-8205-D18A26DA9B7C}" type="pres">
      <dgm:prSet presAssocID="{D9BF7ABB-2562-47ED-8BAD-02DB451C7C63}" presName="hierChild3" presStyleCnt="0"/>
      <dgm:spPr/>
    </dgm:pt>
    <dgm:pt modelId="{E5439FAE-8618-48D4-886B-46579DC896D4}" type="pres">
      <dgm:prSet presAssocID="{95768970-53E2-4BE1-AF41-018FBB760E31}" presName="Name19" presStyleLbl="parChTrans1D3" presStyleIdx="1" presStyleCnt="3"/>
      <dgm:spPr/>
      <dgm:t>
        <a:bodyPr/>
        <a:lstStyle/>
        <a:p>
          <a:endParaRPr lang="ru-RU"/>
        </a:p>
      </dgm:t>
    </dgm:pt>
    <dgm:pt modelId="{A2D47C4E-B1D1-4BCF-81CF-3BBD85B1747F}" type="pres">
      <dgm:prSet presAssocID="{182C37CE-A1E3-41E4-9A38-DD9E05738D44}" presName="Name21" presStyleCnt="0"/>
      <dgm:spPr/>
    </dgm:pt>
    <dgm:pt modelId="{DF71E09F-FCEA-4EFF-91B4-98A258E79F9B}" type="pres">
      <dgm:prSet presAssocID="{182C37CE-A1E3-41E4-9A38-DD9E05738D44}" presName="level2Shape" presStyleLbl="node3" presStyleIdx="1" presStyleCnt="3"/>
      <dgm:spPr/>
      <dgm:t>
        <a:bodyPr/>
        <a:lstStyle/>
        <a:p>
          <a:endParaRPr lang="ru-RU"/>
        </a:p>
      </dgm:t>
    </dgm:pt>
    <dgm:pt modelId="{A783B1BA-021C-4D8D-8CDD-459ED839CD7E}" type="pres">
      <dgm:prSet presAssocID="{182C37CE-A1E3-41E4-9A38-DD9E05738D44}" presName="hierChild3" presStyleCnt="0"/>
      <dgm:spPr/>
    </dgm:pt>
    <dgm:pt modelId="{8AD7A20D-01CD-460D-8B4A-83D04C80177B}" type="pres">
      <dgm:prSet presAssocID="{AF4EFDCB-75B3-4E6E-9E7F-47D07D7F6392}" presName="Name19" presStyleLbl="parChTrans1D4" presStyleIdx="3" presStyleCnt="6"/>
      <dgm:spPr/>
      <dgm:t>
        <a:bodyPr/>
        <a:lstStyle/>
        <a:p>
          <a:endParaRPr lang="ru-RU"/>
        </a:p>
      </dgm:t>
    </dgm:pt>
    <dgm:pt modelId="{49996694-CA64-4BE4-97AA-2A39E14992B1}" type="pres">
      <dgm:prSet presAssocID="{7652F158-5E7F-42EF-A2E4-4323470FE577}" presName="Name21" presStyleCnt="0"/>
      <dgm:spPr/>
    </dgm:pt>
    <dgm:pt modelId="{250EE89D-2E5E-4B2D-9ED2-A1271432B9B8}" type="pres">
      <dgm:prSet presAssocID="{7652F158-5E7F-42EF-A2E4-4323470FE577}" presName="level2Shape" presStyleLbl="node4" presStyleIdx="3" presStyleCnt="6"/>
      <dgm:spPr/>
      <dgm:t>
        <a:bodyPr/>
        <a:lstStyle/>
        <a:p>
          <a:endParaRPr lang="ru-RU"/>
        </a:p>
      </dgm:t>
    </dgm:pt>
    <dgm:pt modelId="{4D603216-8DE5-4F3C-83FE-3230A365BEE4}" type="pres">
      <dgm:prSet presAssocID="{7652F158-5E7F-42EF-A2E4-4323470FE577}" presName="hierChild3" presStyleCnt="0"/>
      <dgm:spPr/>
    </dgm:pt>
    <dgm:pt modelId="{67AF7EBA-3676-4273-BAC2-6F8D2897661C}" type="pres">
      <dgm:prSet presAssocID="{457E32A6-01B3-4603-8469-09AF16C70749}" presName="Name19" presStyleLbl="parChTrans1D4" presStyleIdx="4" presStyleCnt="6"/>
      <dgm:spPr/>
      <dgm:t>
        <a:bodyPr/>
        <a:lstStyle/>
        <a:p>
          <a:endParaRPr lang="ru-RU"/>
        </a:p>
      </dgm:t>
    </dgm:pt>
    <dgm:pt modelId="{CA3CD70F-6C00-4D7C-B9BE-8E145A207932}" type="pres">
      <dgm:prSet presAssocID="{C4097706-45B4-4067-A836-0F41B78E9824}" presName="Name21" presStyleCnt="0"/>
      <dgm:spPr/>
    </dgm:pt>
    <dgm:pt modelId="{383E377E-84DB-4A01-9405-BF8ED0C91F55}" type="pres">
      <dgm:prSet presAssocID="{C4097706-45B4-4067-A836-0F41B78E9824}" presName="level2Shape" presStyleLbl="node4" presStyleIdx="4" presStyleCnt="6" custLinFactNeighborX="35003" custLinFactNeighborY="1050"/>
      <dgm:spPr/>
      <dgm:t>
        <a:bodyPr/>
        <a:lstStyle/>
        <a:p>
          <a:endParaRPr lang="ru-RU"/>
        </a:p>
      </dgm:t>
    </dgm:pt>
    <dgm:pt modelId="{B42824CB-F882-4565-B6DB-4F6B3C66298A}" type="pres">
      <dgm:prSet presAssocID="{C4097706-45B4-4067-A836-0F41B78E9824}" presName="hierChild3" presStyleCnt="0"/>
      <dgm:spPr/>
    </dgm:pt>
    <dgm:pt modelId="{3634275C-F1DD-47B4-9253-F938A92B36D7}" type="pres">
      <dgm:prSet presAssocID="{3FD62E4A-63A3-42E8-B156-1CD71D98DBFD}" presName="Name19" presStyleLbl="parChTrans1D4" presStyleIdx="5" presStyleCnt="6"/>
      <dgm:spPr/>
      <dgm:t>
        <a:bodyPr/>
        <a:lstStyle/>
        <a:p>
          <a:endParaRPr lang="ru-RU"/>
        </a:p>
      </dgm:t>
    </dgm:pt>
    <dgm:pt modelId="{88287C2C-249A-448C-BD76-44674331EEAA}" type="pres">
      <dgm:prSet presAssocID="{CE07E670-4ADD-472B-91E0-D523A40E7B1A}" presName="Name21" presStyleCnt="0"/>
      <dgm:spPr/>
    </dgm:pt>
    <dgm:pt modelId="{167945B8-F3FA-4640-9E2E-538E387B78A8}" type="pres">
      <dgm:prSet presAssocID="{CE07E670-4ADD-472B-91E0-D523A40E7B1A}" presName="level2Shape" presStyleLbl="node4" presStyleIdx="5" presStyleCnt="6" custLinFactNeighborX="51539"/>
      <dgm:spPr/>
      <dgm:t>
        <a:bodyPr/>
        <a:lstStyle/>
        <a:p>
          <a:endParaRPr lang="ru-RU"/>
        </a:p>
      </dgm:t>
    </dgm:pt>
    <dgm:pt modelId="{07946901-6A05-423A-A7D3-9964460EE03E}" type="pres">
      <dgm:prSet presAssocID="{CE07E670-4ADD-472B-91E0-D523A40E7B1A}" presName="hierChild3" presStyleCnt="0"/>
      <dgm:spPr/>
    </dgm:pt>
    <dgm:pt modelId="{9947E294-2D01-4E95-B898-AE99C3206F56}" type="pres">
      <dgm:prSet presAssocID="{E9298BDA-CC5E-4DE9-877F-2330D6E463D1}" presName="Name19" presStyleLbl="parChTrans1D3" presStyleIdx="2" presStyleCnt="3"/>
      <dgm:spPr/>
      <dgm:t>
        <a:bodyPr/>
        <a:lstStyle/>
        <a:p>
          <a:endParaRPr lang="ru-RU"/>
        </a:p>
      </dgm:t>
    </dgm:pt>
    <dgm:pt modelId="{9FC1A8B8-24FE-479B-9D56-8D39AD6237AA}" type="pres">
      <dgm:prSet presAssocID="{6A35F655-3D9D-4151-9455-4E3F849FF228}" presName="Name21" presStyleCnt="0"/>
      <dgm:spPr/>
    </dgm:pt>
    <dgm:pt modelId="{181D1695-761F-4F36-8548-93C5C38EBACB}" type="pres">
      <dgm:prSet presAssocID="{6A35F655-3D9D-4151-9455-4E3F849FF228}" presName="level2Shape" presStyleLbl="node3" presStyleIdx="2" presStyleCnt="3" custScaleX="151513"/>
      <dgm:spPr/>
      <dgm:t>
        <a:bodyPr/>
        <a:lstStyle/>
        <a:p>
          <a:endParaRPr lang="ru-RU"/>
        </a:p>
      </dgm:t>
    </dgm:pt>
    <dgm:pt modelId="{008421C9-48FA-4FDD-8A2F-949048803AAD}" type="pres">
      <dgm:prSet presAssocID="{6A35F655-3D9D-4151-9455-4E3F849FF228}" presName="hierChild3" presStyleCnt="0"/>
      <dgm:spPr/>
    </dgm:pt>
    <dgm:pt modelId="{469C0894-5208-4C98-A435-493E16145ACA}" type="pres">
      <dgm:prSet presAssocID="{5E855D67-DE20-45D5-93E5-2C6ED517476D}" presName="Name19" presStyleLbl="parChTrans1D2" presStyleIdx="1" presStyleCnt="2"/>
      <dgm:spPr/>
      <dgm:t>
        <a:bodyPr/>
        <a:lstStyle/>
        <a:p>
          <a:endParaRPr lang="ru-RU"/>
        </a:p>
      </dgm:t>
    </dgm:pt>
    <dgm:pt modelId="{728AA160-FE90-4D80-BA8C-1D29FF116ED0}" type="pres">
      <dgm:prSet presAssocID="{73D94882-F9A3-4D5B-B4DB-C0A23B30E64C}" presName="Name21" presStyleCnt="0"/>
      <dgm:spPr/>
    </dgm:pt>
    <dgm:pt modelId="{BBA7EC62-5FA3-487E-A17B-1A6AF4C5D854}" type="pres">
      <dgm:prSet presAssocID="{73D94882-F9A3-4D5B-B4DB-C0A23B30E64C}" presName="level2Shape" presStyleLbl="node2" presStyleIdx="1" presStyleCnt="2"/>
      <dgm:spPr/>
      <dgm:t>
        <a:bodyPr/>
        <a:lstStyle/>
        <a:p>
          <a:endParaRPr lang="ru-RU"/>
        </a:p>
      </dgm:t>
    </dgm:pt>
    <dgm:pt modelId="{60B5D09D-0238-453D-8BAE-D9CB4286417C}" type="pres">
      <dgm:prSet presAssocID="{73D94882-F9A3-4D5B-B4DB-C0A23B30E64C}" presName="hierChild3" presStyleCnt="0"/>
      <dgm:spPr/>
    </dgm:pt>
    <dgm:pt modelId="{60C12A7A-9105-4CB7-BE0F-DD3B6BF554A8}" type="pres">
      <dgm:prSet presAssocID="{60DD07A1-AB83-40AA-A4DF-30CC74633B2B}" presName="bgShapesFlow" presStyleCnt="0"/>
      <dgm:spPr/>
    </dgm:pt>
  </dgm:ptLst>
  <dgm:cxnLst>
    <dgm:cxn modelId="{B95C3E5E-3A34-44DB-84CB-EA7FC323E21E}" srcId="{182C37CE-A1E3-41E4-9A38-DD9E05738D44}" destId="{C4097706-45B4-4067-A836-0F41B78E9824}" srcOrd="1" destOrd="0" parTransId="{457E32A6-01B3-4603-8469-09AF16C70749}" sibTransId="{12AE2976-1F66-4B4E-A79B-4415154BB6C2}"/>
    <dgm:cxn modelId="{769045A0-1215-4010-8088-82B671566366}" srcId="{09B91A6E-E3C5-4045-BAD2-F4159CD01780}" destId="{6A35F655-3D9D-4151-9455-4E3F849FF228}" srcOrd="2" destOrd="0" parTransId="{E9298BDA-CC5E-4DE9-877F-2330D6E463D1}" sibTransId="{CFEDCDFF-9253-45A4-AF15-9849CD68E92A}"/>
    <dgm:cxn modelId="{46CD439A-B725-4BD4-85B5-D20C3D6E030A}" srcId="{09B91A6E-E3C5-4045-BAD2-F4159CD01780}" destId="{BA625881-F540-47A7-A885-53DA3F01E9C2}" srcOrd="0" destOrd="0" parTransId="{3548B8B5-1B9E-41D8-A80A-F4954A10B885}" sibTransId="{657CDBC3-32F9-4288-9113-5BCFD8428FC8}"/>
    <dgm:cxn modelId="{3EFEE9C6-832B-4FC5-B294-9D8BAD8DBECF}" srcId="{BA625881-F540-47A7-A885-53DA3F01E9C2}" destId="{D9BF7ABB-2562-47ED-8BAD-02DB451C7C63}" srcOrd="2" destOrd="0" parTransId="{4CD8CAA1-FDDA-4A53-BA93-C2CDFD49E95A}" sibTransId="{E1D53838-F807-4340-9B71-78A4BA3043B5}"/>
    <dgm:cxn modelId="{8859C04C-5E78-4C4B-86C9-CA8507916DC3}" type="presOf" srcId="{C4097706-45B4-4067-A836-0F41B78E9824}" destId="{383E377E-84DB-4A01-9405-BF8ED0C91F55}" srcOrd="0" destOrd="0" presId="urn:microsoft.com/office/officeart/2005/8/layout/hierarchy6"/>
    <dgm:cxn modelId="{3A12656C-F9EF-4793-971F-10E9C913A57E}" type="presOf" srcId="{BA625881-F540-47A7-A885-53DA3F01E9C2}" destId="{20BCCB4D-A172-466E-86AD-2A0964A99AE8}" srcOrd="0" destOrd="0" presId="urn:microsoft.com/office/officeart/2005/8/layout/hierarchy6"/>
    <dgm:cxn modelId="{7DD747A2-A4DE-4A3F-AC5C-2C6034A7563B}" type="presOf" srcId="{4CD8CAA1-FDDA-4A53-BA93-C2CDFD49E95A}" destId="{7B901A61-75DC-401B-A4F1-EB70CA65E09B}" srcOrd="0" destOrd="0" presId="urn:microsoft.com/office/officeart/2005/8/layout/hierarchy6"/>
    <dgm:cxn modelId="{E3E299DA-953C-444B-A744-506E48E551B0}" srcId="{09B91A6E-E3C5-4045-BAD2-F4159CD01780}" destId="{182C37CE-A1E3-41E4-9A38-DD9E05738D44}" srcOrd="1" destOrd="0" parTransId="{95768970-53E2-4BE1-AF41-018FBB760E31}" sibTransId="{FC0D0384-9105-4477-AB5B-E88BCC1AE896}"/>
    <dgm:cxn modelId="{49736B95-EAB2-46B5-959D-29A8E679B358}" type="presOf" srcId="{5E855D67-DE20-45D5-93E5-2C6ED517476D}" destId="{469C0894-5208-4C98-A435-493E16145ACA}" srcOrd="0" destOrd="0" presId="urn:microsoft.com/office/officeart/2005/8/layout/hierarchy6"/>
    <dgm:cxn modelId="{3BB25F1A-609B-49C3-A96E-617F1DCCCA7E}" type="presOf" srcId="{D00FB8F6-947D-465B-B9AB-1A1A5759DC7E}" destId="{D84A3379-43D9-40CD-96D3-E7DADB86C72A}" srcOrd="0" destOrd="0" presId="urn:microsoft.com/office/officeart/2005/8/layout/hierarchy6"/>
    <dgm:cxn modelId="{BD65EB87-B5E6-4EBF-BECE-58F9C53810CE}" type="presOf" srcId="{3548B8B5-1B9E-41D8-A80A-F4954A10B885}" destId="{4FEA0426-917E-482C-B734-268D673B3076}" srcOrd="0" destOrd="0" presId="urn:microsoft.com/office/officeart/2005/8/layout/hierarchy6"/>
    <dgm:cxn modelId="{5A01CDFF-DE13-45B6-BABE-D44DA46370F9}" type="presOf" srcId="{3FD62E4A-63A3-42E8-B156-1CD71D98DBFD}" destId="{3634275C-F1DD-47B4-9253-F938A92B36D7}" srcOrd="0" destOrd="0" presId="urn:microsoft.com/office/officeart/2005/8/layout/hierarchy6"/>
    <dgm:cxn modelId="{1B8CF64B-ACF9-4C18-8045-D37E2308531A}" type="presOf" srcId="{7652F158-5E7F-42EF-A2E4-4323470FE577}" destId="{250EE89D-2E5E-4B2D-9ED2-A1271432B9B8}" srcOrd="0" destOrd="0" presId="urn:microsoft.com/office/officeart/2005/8/layout/hierarchy6"/>
    <dgm:cxn modelId="{DFEFED3A-F7A2-4DB8-A11C-8ED424060982}" type="presOf" srcId="{AF4EFDCB-75B3-4E6E-9E7F-47D07D7F6392}" destId="{8AD7A20D-01CD-460D-8B4A-83D04C80177B}" srcOrd="0" destOrd="0" presId="urn:microsoft.com/office/officeart/2005/8/layout/hierarchy6"/>
    <dgm:cxn modelId="{BF87087B-67F6-4F2B-8ED8-E89E6F621CF4}" type="presOf" srcId="{D9BF7ABB-2562-47ED-8BAD-02DB451C7C63}" destId="{37B876ED-CEA2-43E3-8D61-01AAA82C81D5}" srcOrd="0" destOrd="0" presId="urn:microsoft.com/office/officeart/2005/8/layout/hierarchy6"/>
    <dgm:cxn modelId="{9DDC6D18-1E60-48FE-8093-67A05F3B7FE9}" type="presOf" srcId="{60DD07A1-AB83-40AA-A4DF-30CC74633B2B}" destId="{3BEF54D6-6A68-45AC-808B-83945690B846}" srcOrd="0" destOrd="0" presId="urn:microsoft.com/office/officeart/2005/8/layout/hierarchy6"/>
    <dgm:cxn modelId="{A3A6B190-810B-4A6D-9427-D29A6881B481}" type="presOf" srcId="{95768970-53E2-4BE1-AF41-018FBB760E31}" destId="{E5439FAE-8618-48D4-886B-46579DC896D4}" srcOrd="0" destOrd="0" presId="urn:microsoft.com/office/officeart/2005/8/layout/hierarchy6"/>
    <dgm:cxn modelId="{486123DC-8562-4953-966A-0E5BC62237AE}" type="presOf" srcId="{457E32A6-01B3-4603-8469-09AF16C70749}" destId="{67AF7EBA-3676-4273-BAC2-6F8D2897661C}" srcOrd="0" destOrd="0" presId="urn:microsoft.com/office/officeart/2005/8/layout/hierarchy6"/>
    <dgm:cxn modelId="{5C86DE35-8AD5-4F69-A9D7-5B6F4F90A671}" type="presOf" srcId="{CE07E670-4ADD-472B-91E0-D523A40E7B1A}" destId="{167945B8-F3FA-4640-9E2E-538E387B78A8}" srcOrd="0" destOrd="0" presId="urn:microsoft.com/office/officeart/2005/8/layout/hierarchy6"/>
    <dgm:cxn modelId="{C85D27C8-EA69-4A18-8C19-36B54895FEF7}" type="presOf" srcId="{43AD0BEE-C04E-49D2-B6F9-5AE69A495069}" destId="{33A33273-6237-4D85-8B52-19B3A97B15C6}" srcOrd="0" destOrd="0" presId="urn:microsoft.com/office/officeart/2005/8/layout/hierarchy6"/>
    <dgm:cxn modelId="{F3C6D132-3C1E-439D-9F61-8826BF7DAFA8}" type="presOf" srcId="{9D041236-4DF7-4230-B9ED-F067F4CB97DA}" destId="{552BB43E-CB22-448D-88E8-99C1480075BF}" srcOrd="0" destOrd="0" presId="urn:microsoft.com/office/officeart/2005/8/layout/hierarchy6"/>
    <dgm:cxn modelId="{52D31DD8-9C8E-4A22-8ECE-24461AF94058}" type="presOf" srcId="{182C37CE-A1E3-41E4-9A38-DD9E05738D44}" destId="{DF71E09F-FCEA-4EFF-91B4-98A258E79F9B}" srcOrd="0" destOrd="0" presId="urn:microsoft.com/office/officeart/2005/8/layout/hierarchy6"/>
    <dgm:cxn modelId="{3291F461-E891-4662-996E-E9A26F6AF28B}" srcId="{182C37CE-A1E3-41E4-9A38-DD9E05738D44}" destId="{7652F158-5E7F-42EF-A2E4-4323470FE577}" srcOrd="0" destOrd="0" parTransId="{AF4EFDCB-75B3-4E6E-9E7F-47D07D7F6392}" sibTransId="{5078EEF4-3404-4768-91A9-23383B9DFEFD}"/>
    <dgm:cxn modelId="{1D312BE0-4BC6-474F-8F5B-768B7403BA1D}" type="presOf" srcId="{73D94882-F9A3-4D5B-B4DB-C0A23B30E64C}" destId="{BBA7EC62-5FA3-487E-A17B-1A6AF4C5D854}" srcOrd="0" destOrd="0" presId="urn:microsoft.com/office/officeart/2005/8/layout/hierarchy6"/>
    <dgm:cxn modelId="{BB0E4E2D-86A8-46A1-BFCB-ABC971D6F0C2}" srcId="{22D06210-098C-4B44-A939-438A85DF9748}" destId="{73D94882-F9A3-4D5B-B4DB-C0A23B30E64C}" srcOrd="1" destOrd="0" parTransId="{5E855D67-DE20-45D5-93E5-2C6ED517476D}" sibTransId="{4B465C0D-5D1C-4EB8-ACCC-061D9B7376D8}"/>
    <dgm:cxn modelId="{997D8D51-E6E3-4384-A91B-97F8242D0F6C}" type="presOf" srcId="{E9298BDA-CC5E-4DE9-877F-2330D6E463D1}" destId="{9947E294-2D01-4E95-B898-AE99C3206F56}" srcOrd="0" destOrd="0" presId="urn:microsoft.com/office/officeart/2005/8/layout/hierarchy6"/>
    <dgm:cxn modelId="{6BDC6441-E341-4F9F-8768-0349B24EF209}" srcId="{60DD07A1-AB83-40AA-A4DF-30CC74633B2B}" destId="{22D06210-098C-4B44-A939-438A85DF9748}" srcOrd="0" destOrd="0" parTransId="{D4151ECA-55DB-48D6-9943-6DD8D214BA44}" sibTransId="{4038FE00-C0FB-4D92-B2A5-BC4543FB02CD}"/>
    <dgm:cxn modelId="{A551D27A-4882-4774-8512-23E7F648D34E}" srcId="{BA625881-F540-47A7-A885-53DA3F01E9C2}" destId="{9D041236-4DF7-4230-B9ED-F067F4CB97DA}" srcOrd="1" destOrd="0" parTransId="{24F47033-8DA5-4422-9D3E-A3365AC40AE7}" sibTransId="{39543D7D-FEC5-45E4-B4D7-3589CC64A494}"/>
    <dgm:cxn modelId="{BD1C851C-ADF3-42F6-9D39-3BB0D8D3D4BF}" srcId="{BA625881-F540-47A7-A885-53DA3F01E9C2}" destId="{D00FB8F6-947D-465B-B9AB-1A1A5759DC7E}" srcOrd="0" destOrd="0" parTransId="{43AD0BEE-C04E-49D2-B6F9-5AE69A495069}" sibTransId="{3402817E-E753-4D57-ADEE-71695B97242A}"/>
    <dgm:cxn modelId="{526A6063-6E68-43EE-A20C-2600CF2EC0DA}" srcId="{182C37CE-A1E3-41E4-9A38-DD9E05738D44}" destId="{CE07E670-4ADD-472B-91E0-D523A40E7B1A}" srcOrd="2" destOrd="0" parTransId="{3FD62E4A-63A3-42E8-B156-1CD71D98DBFD}" sibTransId="{09A688CC-5528-4C30-B382-615B24F6DACA}"/>
    <dgm:cxn modelId="{1789E713-5F51-4CAB-B037-BB78462475F8}" srcId="{22D06210-098C-4B44-A939-438A85DF9748}" destId="{09B91A6E-E3C5-4045-BAD2-F4159CD01780}" srcOrd="0" destOrd="0" parTransId="{0138BBEC-6C19-48CD-A472-A708E0F19871}" sibTransId="{6EE99526-1DCA-4601-A366-519CDEFE1991}"/>
    <dgm:cxn modelId="{0E06794F-3459-472D-B692-A7638E7BAB73}" type="presOf" srcId="{0138BBEC-6C19-48CD-A472-A708E0F19871}" destId="{2913F1F5-4111-4D86-8FAD-454AB6996656}" srcOrd="0" destOrd="0" presId="urn:microsoft.com/office/officeart/2005/8/layout/hierarchy6"/>
    <dgm:cxn modelId="{9A87183B-9C7A-4A90-A53D-B456A0E83442}" type="presOf" srcId="{6A35F655-3D9D-4151-9455-4E3F849FF228}" destId="{181D1695-761F-4F36-8548-93C5C38EBACB}" srcOrd="0" destOrd="0" presId="urn:microsoft.com/office/officeart/2005/8/layout/hierarchy6"/>
    <dgm:cxn modelId="{92D9D33F-BCF6-470F-B62C-DD6C75C151BE}" type="presOf" srcId="{24F47033-8DA5-4422-9D3E-A3365AC40AE7}" destId="{9CA11B8C-6731-4211-B51C-A3F3ADE81B09}" srcOrd="0" destOrd="0" presId="urn:microsoft.com/office/officeart/2005/8/layout/hierarchy6"/>
    <dgm:cxn modelId="{33DE3CA4-8704-44CA-8AE8-47E3508FE2DF}" type="presOf" srcId="{09B91A6E-E3C5-4045-BAD2-F4159CD01780}" destId="{61EC3F3C-8A84-4FC1-A9C5-2C4E80DB89B9}" srcOrd="0" destOrd="0" presId="urn:microsoft.com/office/officeart/2005/8/layout/hierarchy6"/>
    <dgm:cxn modelId="{45CDBAD0-8521-446B-BB5B-3D0E791D8D20}" type="presOf" srcId="{22D06210-098C-4B44-A939-438A85DF9748}" destId="{26892CC3-8669-4BB4-B44D-B6ACAAB84C15}" srcOrd="0" destOrd="0" presId="urn:microsoft.com/office/officeart/2005/8/layout/hierarchy6"/>
    <dgm:cxn modelId="{A005ED3D-2299-4C30-938E-D4284632DBCD}" type="presParOf" srcId="{3BEF54D6-6A68-45AC-808B-83945690B846}" destId="{47D0B27B-240C-4A02-A99D-2B84F4948112}" srcOrd="0" destOrd="0" presId="urn:microsoft.com/office/officeart/2005/8/layout/hierarchy6"/>
    <dgm:cxn modelId="{ED169C29-C991-417F-BE30-794E3169AD97}" type="presParOf" srcId="{47D0B27B-240C-4A02-A99D-2B84F4948112}" destId="{5E701CCB-476B-4B61-A164-DEE1EA789119}" srcOrd="0" destOrd="0" presId="urn:microsoft.com/office/officeart/2005/8/layout/hierarchy6"/>
    <dgm:cxn modelId="{03ED6F95-2897-4FF3-9916-813FD0674301}" type="presParOf" srcId="{5E701CCB-476B-4B61-A164-DEE1EA789119}" destId="{7BE73EBC-ECD1-4B8F-BB4B-58F0916C1826}" srcOrd="0" destOrd="0" presId="urn:microsoft.com/office/officeart/2005/8/layout/hierarchy6"/>
    <dgm:cxn modelId="{C019EE94-15B2-4D00-84BA-D2B4D7F63A74}" type="presParOf" srcId="{7BE73EBC-ECD1-4B8F-BB4B-58F0916C1826}" destId="{26892CC3-8669-4BB4-B44D-B6ACAAB84C15}" srcOrd="0" destOrd="0" presId="urn:microsoft.com/office/officeart/2005/8/layout/hierarchy6"/>
    <dgm:cxn modelId="{AA4DF040-244A-48C2-A8F3-EE9EE5E9C5C8}" type="presParOf" srcId="{7BE73EBC-ECD1-4B8F-BB4B-58F0916C1826}" destId="{4A5944F7-87ED-4890-93CF-D94085E9F070}" srcOrd="1" destOrd="0" presId="urn:microsoft.com/office/officeart/2005/8/layout/hierarchy6"/>
    <dgm:cxn modelId="{5FDBF264-757C-487B-A67E-633681DC7642}" type="presParOf" srcId="{4A5944F7-87ED-4890-93CF-D94085E9F070}" destId="{2913F1F5-4111-4D86-8FAD-454AB6996656}" srcOrd="0" destOrd="0" presId="urn:microsoft.com/office/officeart/2005/8/layout/hierarchy6"/>
    <dgm:cxn modelId="{71FC4B9C-2AB7-4344-BC2C-66B29E158C4D}" type="presParOf" srcId="{4A5944F7-87ED-4890-93CF-D94085E9F070}" destId="{0D7BDC7F-B9FF-488B-A941-03530AFAA1B6}" srcOrd="1" destOrd="0" presId="urn:microsoft.com/office/officeart/2005/8/layout/hierarchy6"/>
    <dgm:cxn modelId="{D336F4D4-F6D8-4664-B15C-103B5E951329}" type="presParOf" srcId="{0D7BDC7F-B9FF-488B-A941-03530AFAA1B6}" destId="{61EC3F3C-8A84-4FC1-A9C5-2C4E80DB89B9}" srcOrd="0" destOrd="0" presId="urn:microsoft.com/office/officeart/2005/8/layout/hierarchy6"/>
    <dgm:cxn modelId="{4A3ABC4B-1FC6-42D7-97B1-2A9DFAA4EBCC}" type="presParOf" srcId="{0D7BDC7F-B9FF-488B-A941-03530AFAA1B6}" destId="{8445AAA6-7C20-4CE6-8C3E-64EC9A3FA0C5}" srcOrd="1" destOrd="0" presId="urn:microsoft.com/office/officeart/2005/8/layout/hierarchy6"/>
    <dgm:cxn modelId="{F3763C74-9059-40D3-92A0-61FEAFE0ADF6}" type="presParOf" srcId="{8445AAA6-7C20-4CE6-8C3E-64EC9A3FA0C5}" destId="{4FEA0426-917E-482C-B734-268D673B3076}" srcOrd="0" destOrd="0" presId="urn:microsoft.com/office/officeart/2005/8/layout/hierarchy6"/>
    <dgm:cxn modelId="{6E8A987A-3E37-4DBE-A016-E31535159AF3}" type="presParOf" srcId="{8445AAA6-7C20-4CE6-8C3E-64EC9A3FA0C5}" destId="{FB02D83D-2156-403A-9E04-D6C632ECF0F7}" srcOrd="1" destOrd="0" presId="urn:microsoft.com/office/officeart/2005/8/layout/hierarchy6"/>
    <dgm:cxn modelId="{F119E7E3-74EC-451B-A0F8-7BE529D40DBC}" type="presParOf" srcId="{FB02D83D-2156-403A-9E04-D6C632ECF0F7}" destId="{20BCCB4D-A172-466E-86AD-2A0964A99AE8}" srcOrd="0" destOrd="0" presId="urn:microsoft.com/office/officeart/2005/8/layout/hierarchy6"/>
    <dgm:cxn modelId="{E333F8CD-6A72-49AE-851C-8F7276E372B7}" type="presParOf" srcId="{FB02D83D-2156-403A-9E04-D6C632ECF0F7}" destId="{E8151D7F-2293-4913-AF9A-1B0FB1BDA10D}" srcOrd="1" destOrd="0" presId="urn:microsoft.com/office/officeart/2005/8/layout/hierarchy6"/>
    <dgm:cxn modelId="{C4BC1050-ABE1-4B49-865F-8FC3B8ECA51A}" type="presParOf" srcId="{E8151D7F-2293-4913-AF9A-1B0FB1BDA10D}" destId="{33A33273-6237-4D85-8B52-19B3A97B15C6}" srcOrd="0" destOrd="0" presId="urn:microsoft.com/office/officeart/2005/8/layout/hierarchy6"/>
    <dgm:cxn modelId="{1EA39916-D705-4B3A-ACB3-38332CC352DD}" type="presParOf" srcId="{E8151D7F-2293-4913-AF9A-1B0FB1BDA10D}" destId="{262E51CF-1723-444A-B6F3-37377F9489FB}" srcOrd="1" destOrd="0" presId="urn:microsoft.com/office/officeart/2005/8/layout/hierarchy6"/>
    <dgm:cxn modelId="{D3D4BC56-E736-4ED1-9B8E-BFFC1B3F3686}" type="presParOf" srcId="{262E51CF-1723-444A-B6F3-37377F9489FB}" destId="{D84A3379-43D9-40CD-96D3-E7DADB86C72A}" srcOrd="0" destOrd="0" presId="urn:microsoft.com/office/officeart/2005/8/layout/hierarchy6"/>
    <dgm:cxn modelId="{93A90E89-CED3-4E26-A31A-0FD0D6B57EC3}" type="presParOf" srcId="{262E51CF-1723-444A-B6F3-37377F9489FB}" destId="{C9A402EA-9FB5-4E43-8E87-D4FE3D8BF55A}" srcOrd="1" destOrd="0" presId="urn:microsoft.com/office/officeart/2005/8/layout/hierarchy6"/>
    <dgm:cxn modelId="{C946F45F-47B7-4EF5-B8B2-E66FD25BC974}" type="presParOf" srcId="{E8151D7F-2293-4913-AF9A-1B0FB1BDA10D}" destId="{9CA11B8C-6731-4211-B51C-A3F3ADE81B09}" srcOrd="2" destOrd="0" presId="urn:microsoft.com/office/officeart/2005/8/layout/hierarchy6"/>
    <dgm:cxn modelId="{039D530F-975A-4706-B59D-FAB815D6816E}" type="presParOf" srcId="{E8151D7F-2293-4913-AF9A-1B0FB1BDA10D}" destId="{C517ECA8-8A3F-460C-A6E7-DB094A7D5D5C}" srcOrd="3" destOrd="0" presId="urn:microsoft.com/office/officeart/2005/8/layout/hierarchy6"/>
    <dgm:cxn modelId="{8853F20D-3AEE-497F-B58C-35EDC5F03694}" type="presParOf" srcId="{C517ECA8-8A3F-460C-A6E7-DB094A7D5D5C}" destId="{552BB43E-CB22-448D-88E8-99C1480075BF}" srcOrd="0" destOrd="0" presId="urn:microsoft.com/office/officeart/2005/8/layout/hierarchy6"/>
    <dgm:cxn modelId="{C62270AA-7BC4-4ED6-9573-49E461041E04}" type="presParOf" srcId="{C517ECA8-8A3F-460C-A6E7-DB094A7D5D5C}" destId="{EB9CD0DA-8545-4BD5-B1B8-D51538BDA49E}" srcOrd="1" destOrd="0" presId="urn:microsoft.com/office/officeart/2005/8/layout/hierarchy6"/>
    <dgm:cxn modelId="{D3620AE7-13B2-4EEE-9A14-87886E543675}" type="presParOf" srcId="{E8151D7F-2293-4913-AF9A-1B0FB1BDA10D}" destId="{7B901A61-75DC-401B-A4F1-EB70CA65E09B}" srcOrd="4" destOrd="0" presId="urn:microsoft.com/office/officeart/2005/8/layout/hierarchy6"/>
    <dgm:cxn modelId="{622FCE26-60F9-48FE-9306-21C45138AD8F}" type="presParOf" srcId="{E8151D7F-2293-4913-AF9A-1B0FB1BDA10D}" destId="{7E5D6168-9E23-43D5-94CB-B5284DFEE7C2}" srcOrd="5" destOrd="0" presId="urn:microsoft.com/office/officeart/2005/8/layout/hierarchy6"/>
    <dgm:cxn modelId="{8D62DCB2-BE4E-4CCB-B88D-EBA5B06A5B25}" type="presParOf" srcId="{7E5D6168-9E23-43D5-94CB-B5284DFEE7C2}" destId="{37B876ED-CEA2-43E3-8D61-01AAA82C81D5}" srcOrd="0" destOrd="0" presId="urn:microsoft.com/office/officeart/2005/8/layout/hierarchy6"/>
    <dgm:cxn modelId="{AA8CE742-15C6-494A-95E4-0C4622D5E5BF}" type="presParOf" srcId="{7E5D6168-9E23-43D5-94CB-B5284DFEE7C2}" destId="{B6971FC9-CE1A-4929-8205-D18A26DA9B7C}" srcOrd="1" destOrd="0" presId="urn:microsoft.com/office/officeart/2005/8/layout/hierarchy6"/>
    <dgm:cxn modelId="{E3E0B255-F2DA-4C45-B2FC-630DE14CF4B1}" type="presParOf" srcId="{8445AAA6-7C20-4CE6-8C3E-64EC9A3FA0C5}" destId="{E5439FAE-8618-48D4-886B-46579DC896D4}" srcOrd="2" destOrd="0" presId="urn:microsoft.com/office/officeart/2005/8/layout/hierarchy6"/>
    <dgm:cxn modelId="{4A52E96B-4F8F-453B-802F-C18CADC2236B}" type="presParOf" srcId="{8445AAA6-7C20-4CE6-8C3E-64EC9A3FA0C5}" destId="{A2D47C4E-B1D1-4BCF-81CF-3BBD85B1747F}" srcOrd="3" destOrd="0" presId="urn:microsoft.com/office/officeart/2005/8/layout/hierarchy6"/>
    <dgm:cxn modelId="{A75B7730-8368-4619-A9AB-8BA2CDA60F4B}" type="presParOf" srcId="{A2D47C4E-B1D1-4BCF-81CF-3BBD85B1747F}" destId="{DF71E09F-FCEA-4EFF-91B4-98A258E79F9B}" srcOrd="0" destOrd="0" presId="urn:microsoft.com/office/officeart/2005/8/layout/hierarchy6"/>
    <dgm:cxn modelId="{D17C9E8A-8EF5-42DA-9382-DC6CEA19B910}" type="presParOf" srcId="{A2D47C4E-B1D1-4BCF-81CF-3BBD85B1747F}" destId="{A783B1BA-021C-4D8D-8CDD-459ED839CD7E}" srcOrd="1" destOrd="0" presId="urn:microsoft.com/office/officeart/2005/8/layout/hierarchy6"/>
    <dgm:cxn modelId="{796C7483-F271-49C2-AE25-2BB104B0C918}" type="presParOf" srcId="{A783B1BA-021C-4D8D-8CDD-459ED839CD7E}" destId="{8AD7A20D-01CD-460D-8B4A-83D04C80177B}" srcOrd="0" destOrd="0" presId="urn:microsoft.com/office/officeart/2005/8/layout/hierarchy6"/>
    <dgm:cxn modelId="{99D29BAD-C80C-425C-AAAA-1545E75B77BF}" type="presParOf" srcId="{A783B1BA-021C-4D8D-8CDD-459ED839CD7E}" destId="{49996694-CA64-4BE4-97AA-2A39E14992B1}" srcOrd="1" destOrd="0" presId="urn:microsoft.com/office/officeart/2005/8/layout/hierarchy6"/>
    <dgm:cxn modelId="{98E45B41-C957-4A1E-8CA9-DF60E617848C}" type="presParOf" srcId="{49996694-CA64-4BE4-97AA-2A39E14992B1}" destId="{250EE89D-2E5E-4B2D-9ED2-A1271432B9B8}" srcOrd="0" destOrd="0" presId="urn:microsoft.com/office/officeart/2005/8/layout/hierarchy6"/>
    <dgm:cxn modelId="{9B81F341-0EA1-4B6A-98DC-063B87BF7A87}" type="presParOf" srcId="{49996694-CA64-4BE4-97AA-2A39E14992B1}" destId="{4D603216-8DE5-4F3C-83FE-3230A365BEE4}" srcOrd="1" destOrd="0" presId="urn:microsoft.com/office/officeart/2005/8/layout/hierarchy6"/>
    <dgm:cxn modelId="{03190661-5BEB-494D-BCD7-EA4036B97643}" type="presParOf" srcId="{A783B1BA-021C-4D8D-8CDD-459ED839CD7E}" destId="{67AF7EBA-3676-4273-BAC2-6F8D2897661C}" srcOrd="2" destOrd="0" presId="urn:microsoft.com/office/officeart/2005/8/layout/hierarchy6"/>
    <dgm:cxn modelId="{B2674600-A06C-4F80-A328-EDA5E6B41476}" type="presParOf" srcId="{A783B1BA-021C-4D8D-8CDD-459ED839CD7E}" destId="{CA3CD70F-6C00-4D7C-B9BE-8E145A207932}" srcOrd="3" destOrd="0" presId="urn:microsoft.com/office/officeart/2005/8/layout/hierarchy6"/>
    <dgm:cxn modelId="{A5775B8E-61A0-46F1-BBC3-A9C0133D7D9E}" type="presParOf" srcId="{CA3CD70F-6C00-4D7C-B9BE-8E145A207932}" destId="{383E377E-84DB-4A01-9405-BF8ED0C91F55}" srcOrd="0" destOrd="0" presId="urn:microsoft.com/office/officeart/2005/8/layout/hierarchy6"/>
    <dgm:cxn modelId="{93914A92-EC94-4764-A725-28A2F3EA05BF}" type="presParOf" srcId="{CA3CD70F-6C00-4D7C-B9BE-8E145A207932}" destId="{B42824CB-F882-4565-B6DB-4F6B3C66298A}" srcOrd="1" destOrd="0" presId="urn:microsoft.com/office/officeart/2005/8/layout/hierarchy6"/>
    <dgm:cxn modelId="{2A073191-2D3F-44F0-BA0C-52B252832480}" type="presParOf" srcId="{A783B1BA-021C-4D8D-8CDD-459ED839CD7E}" destId="{3634275C-F1DD-47B4-9253-F938A92B36D7}" srcOrd="4" destOrd="0" presId="urn:microsoft.com/office/officeart/2005/8/layout/hierarchy6"/>
    <dgm:cxn modelId="{E82EF925-3CC0-435D-825F-DE1A2D34BF67}" type="presParOf" srcId="{A783B1BA-021C-4D8D-8CDD-459ED839CD7E}" destId="{88287C2C-249A-448C-BD76-44674331EEAA}" srcOrd="5" destOrd="0" presId="urn:microsoft.com/office/officeart/2005/8/layout/hierarchy6"/>
    <dgm:cxn modelId="{D27D19E4-86F2-45D0-B412-C12BB48C3138}" type="presParOf" srcId="{88287C2C-249A-448C-BD76-44674331EEAA}" destId="{167945B8-F3FA-4640-9E2E-538E387B78A8}" srcOrd="0" destOrd="0" presId="urn:microsoft.com/office/officeart/2005/8/layout/hierarchy6"/>
    <dgm:cxn modelId="{8D07D5B0-089B-453C-A87E-A81A6DD82A46}" type="presParOf" srcId="{88287C2C-249A-448C-BD76-44674331EEAA}" destId="{07946901-6A05-423A-A7D3-9964460EE03E}" srcOrd="1" destOrd="0" presId="urn:microsoft.com/office/officeart/2005/8/layout/hierarchy6"/>
    <dgm:cxn modelId="{FF8054EC-3ADD-4FEE-87F9-1A11905045C1}" type="presParOf" srcId="{8445AAA6-7C20-4CE6-8C3E-64EC9A3FA0C5}" destId="{9947E294-2D01-4E95-B898-AE99C3206F56}" srcOrd="4" destOrd="0" presId="urn:microsoft.com/office/officeart/2005/8/layout/hierarchy6"/>
    <dgm:cxn modelId="{DC1B2930-DC68-4DA7-8139-7133274F6164}" type="presParOf" srcId="{8445AAA6-7C20-4CE6-8C3E-64EC9A3FA0C5}" destId="{9FC1A8B8-24FE-479B-9D56-8D39AD6237AA}" srcOrd="5" destOrd="0" presId="urn:microsoft.com/office/officeart/2005/8/layout/hierarchy6"/>
    <dgm:cxn modelId="{6C6E5BD1-2EE4-4340-8E2E-80BDC4082A5D}" type="presParOf" srcId="{9FC1A8B8-24FE-479B-9D56-8D39AD6237AA}" destId="{181D1695-761F-4F36-8548-93C5C38EBACB}" srcOrd="0" destOrd="0" presId="urn:microsoft.com/office/officeart/2005/8/layout/hierarchy6"/>
    <dgm:cxn modelId="{BD50433F-836A-4325-BFB7-4616656C6E19}" type="presParOf" srcId="{9FC1A8B8-24FE-479B-9D56-8D39AD6237AA}" destId="{008421C9-48FA-4FDD-8A2F-949048803AAD}" srcOrd="1" destOrd="0" presId="urn:microsoft.com/office/officeart/2005/8/layout/hierarchy6"/>
    <dgm:cxn modelId="{7322DB6A-DE05-4B95-AA67-0F4BD3E74E11}" type="presParOf" srcId="{4A5944F7-87ED-4890-93CF-D94085E9F070}" destId="{469C0894-5208-4C98-A435-493E16145ACA}" srcOrd="2" destOrd="0" presId="urn:microsoft.com/office/officeart/2005/8/layout/hierarchy6"/>
    <dgm:cxn modelId="{D589401D-20A1-4DD9-901A-369170E48B17}" type="presParOf" srcId="{4A5944F7-87ED-4890-93CF-D94085E9F070}" destId="{728AA160-FE90-4D80-BA8C-1D29FF116ED0}" srcOrd="3" destOrd="0" presId="urn:microsoft.com/office/officeart/2005/8/layout/hierarchy6"/>
    <dgm:cxn modelId="{A6BBF184-2CE9-4D7C-A638-B4B757D8D343}" type="presParOf" srcId="{728AA160-FE90-4D80-BA8C-1D29FF116ED0}" destId="{BBA7EC62-5FA3-487E-A17B-1A6AF4C5D854}" srcOrd="0" destOrd="0" presId="urn:microsoft.com/office/officeart/2005/8/layout/hierarchy6"/>
    <dgm:cxn modelId="{71C126CF-BBDA-427F-B590-EE543ADAEAD7}" type="presParOf" srcId="{728AA160-FE90-4D80-BA8C-1D29FF116ED0}" destId="{60B5D09D-0238-453D-8BAE-D9CB4286417C}" srcOrd="1" destOrd="0" presId="urn:microsoft.com/office/officeart/2005/8/layout/hierarchy6"/>
    <dgm:cxn modelId="{77853C3C-3AF3-4B97-9E57-0FEAE988A3A7}" type="presParOf" srcId="{3BEF54D6-6A68-45AC-808B-83945690B846}" destId="{60C12A7A-9105-4CB7-BE0F-DD3B6BF554A8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892CC3-8669-4BB4-B44D-B6ACAAB84C15}">
      <dsp:nvSpPr>
        <dsp:cNvPr id="0" name=""/>
        <dsp:cNvSpPr/>
      </dsp:nvSpPr>
      <dsp:spPr>
        <a:xfrm>
          <a:off x="6541544" y="350954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Способы закупок</a:t>
          </a:r>
          <a:endParaRPr lang="ru-RU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568111" y="377521"/>
        <a:ext cx="1307468" cy="853934"/>
      </dsp:txXfrm>
    </dsp:sp>
    <dsp:sp modelId="{2913F1F5-4111-4D86-8FAD-454AB6996656}">
      <dsp:nvSpPr>
        <dsp:cNvPr id="0" name=""/>
        <dsp:cNvSpPr/>
      </dsp:nvSpPr>
      <dsp:spPr>
        <a:xfrm>
          <a:off x="6337454" y="1258023"/>
          <a:ext cx="884391" cy="362827"/>
        </a:xfrm>
        <a:custGeom>
          <a:avLst/>
          <a:gdLst/>
          <a:ahLst/>
          <a:cxnLst/>
          <a:rect l="0" t="0" r="0" b="0"/>
          <a:pathLst>
            <a:path>
              <a:moveTo>
                <a:pt x="884391" y="0"/>
              </a:moveTo>
              <a:lnTo>
                <a:pt x="884391" y="181413"/>
              </a:lnTo>
              <a:lnTo>
                <a:pt x="0" y="181413"/>
              </a:lnTo>
              <a:lnTo>
                <a:pt x="0" y="36282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C3F3C-8A84-4FC1-A9C5-2C4E80DB89B9}">
      <dsp:nvSpPr>
        <dsp:cNvPr id="0" name=""/>
        <dsp:cNvSpPr/>
      </dsp:nvSpPr>
      <dsp:spPr>
        <a:xfrm>
          <a:off x="5657152" y="1620851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Конкурентные</a:t>
          </a:r>
          <a:endParaRPr lang="ru-RU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683719" y="1647418"/>
        <a:ext cx="1307468" cy="853934"/>
      </dsp:txXfrm>
    </dsp:sp>
    <dsp:sp modelId="{4FEA0426-917E-482C-B734-268D673B3076}">
      <dsp:nvSpPr>
        <dsp:cNvPr id="0" name=""/>
        <dsp:cNvSpPr/>
      </dsp:nvSpPr>
      <dsp:spPr>
        <a:xfrm>
          <a:off x="2449442" y="2527919"/>
          <a:ext cx="3888011" cy="362827"/>
        </a:xfrm>
        <a:custGeom>
          <a:avLst/>
          <a:gdLst/>
          <a:ahLst/>
          <a:cxnLst/>
          <a:rect l="0" t="0" r="0" b="0"/>
          <a:pathLst>
            <a:path>
              <a:moveTo>
                <a:pt x="3888011" y="0"/>
              </a:moveTo>
              <a:lnTo>
                <a:pt x="3888011" y="181413"/>
              </a:lnTo>
              <a:lnTo>
                <a:pt x="0" y="181413"/>
              </a:lnTo>
              <a:lnTo>
                <a:pt x="0" y="36282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BCCB4D-A172-466E-86AD-2A0964A99AE8}">
      <dsp:nvSpPr>
        <dsp:cNvPr id="0" name=""/>
        <dsp:cNvSpPr/>
      </dsp:nvSpPr>
      <dsp:spPr>
        <a:xfrm>
          <a:off x="1769141" y="2890747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Конкурсы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3175"/>
              <a:solidFill>
                <a:srgbClr val="EAEFF7"/>
              </a:solidFill>
              <a:latin typeface="+mn-lt"/>
            </a:rPr>
            <a:t>(Через ГУОТ)</a:t>
          </a:r>
          <a:endParaRPr lang="ru-RU" sz="1400" b="1" kern="1200" dirty="0">
            <a:solidFill>
              <a:srgbClr val="EAEFF7"/>
            </a:solidFill>
          </a:endParaRPr>
        </a:p>
      </dsp:txBody>
      <dsp:txXfrm>
        <a:off x="1795708" y="2917314"/>
        <a:ext cx="1307468" cy="853934"/>
      </dsp:txXfrm>
    </dsp:sp>
    <dsp:sp modelId="{33A33273-6237-4D85-8B52-19B3A97B15C6}">
      <dsp:nvSpPr>
        <dsp:cNvPr id="0" name=""/>
        <dsp:cNvSpPr/>
      </dsp:nvSpPr>
      <dsp:spPr>
        <a:xfrm>
          <a:off x="680659" y="3797815"/>
          <a:ext cx="1768783" cy="362827"/>
        </a:xfrm>
        <a:custGeom>
          <a:avLst/>
          <a:gdLst/>
          <a:ahLst/>
          <a:cxnLst/>
          <a:rect l="0" t="0" r="0" b="0"/>
          <a:pathLst>
            <a:path>
              <a:moveTo>
                <a:pt x="1768783" y="0"/>
              </a:moveTo>
              <a:lnTo>
                <a:pt x="1768783" y="181413"/>
              </a:lnTo>
              <a:lnTo>
                <a:pt x="0" y="181413"/>
              </a:lnTo>
              <a:lnTo>
                <a:pt x="0" y="36282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A3379-43D9-40CD-96D3-E7DADB86C72A}">
      <dsp:nvSpPr>
        <dsp:cNvPr id="0" name=""/>
        <dsp:cNvSpPr/>
      </dsp:nvSpPr>
      <dsp:spPr>
        <a:xfrm>
          <a:off x="357" y="4160643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Открытый конкурс в электронной форме</a:t>
          </a:r>
          <a:endParaRPr lang="ru-RU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6924" y="4187210"/>
        <a:ext cx="1307468" cy="853934"/>
      </dsp:txXfrm>
    </dsp:sp>
    <dsp:sp modelId="{9CA11B8C-6731-4211-B51C-A3F3ADE81B09}">
      <dsp:nvSpPr>
        <dsp:cNvPr id="0" name=""/>
        <dsp:cNvSpPr/>
      </dsp:nvSpPr>
      <dsp:spPr>
        <a:xfrm>
          <a:off x="2403722" y="3797815"/>
          <a:ext cx="91440" cy="3628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282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BB43E-CB22-448D-88E8-99C1480075BF}">
      <dsp:nvSpPr>
        <dsp:cNvPr id="0" name=""/>
        <dsp:cNvSpPr/>
      </dsp:nvSpPr>
      <dsp:spPr>
        <a:xfrm>
          <a:off x="1769141" y="4160643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Закрытый конкурс</a:t>
          </a:r>
          <a:endParaRPr lang="ru-RU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95708" y="4187210"/>
        <a:ext cx="1307468" cy="853934"/>
      </dsp:txXfrm>
    </dsp:sp>
    <dsp:sp modelId="{7B901A61-75DC-401B-A4F1-EB70CA65E09B}">
      <dsp:nvSpPr>
        <dsp:cNvPr id="0" name=""/>
        <dsp:cNvSpPr/>
      </dsp:nvSpPr>
      <dsp:spPr>
        <a:xfrm>
          <a:off x="2449442" y="3797815"/>
          <a:ext cx="1768783" cy="362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13"/>
              </a:lnTo>
              <a:lnTo>
                <a:pt x="1768783" y="181413"/>
              </a:lnTo>
              <a:lnTo>
                <a:pt x="1768783" y="36282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876ED-CEA2-43E3-8D61-01AAA82C81D5}">
      <dsp:nvSpPr>
        <dsp:cNvPr id="0" name=""/>
        <dsp:cNvSpPr/>
      </dsp:nvSpPr>
      <dsp:spPr>
        <a:xfrm>
          <a:off x="3537925" y="4160643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Закрытый конкурс в электронной форме</a:t>
          </a:r>
          <a:endParaRPr lang="ru-RU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564492" y="4187210"/>
        <a:ext cx="1307468" cy="853934"/>
      </dsp:txXfrm>
    </dsp:sp>
    <dsp:sp modelId="{E5439FAE-8618-48D4-886B-46579DC896D4}">
      <dsp:nvSpPr>
        <dsp:cNvPr id="0" name=""/>
        <dsp:cNvSpPr/>
      </dsp:nvSpPr>
      <dsp:spPr>
        <a:xfrm>
          <a:off x="6337454" y="2527919"/>
          <a:ext cx="1418340" cy="362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13"/>
              </a:lnTo>
              <a:lnTo>
                <a:pt x="1418340" y="181413"/>
              </a:lnTo>
              <a:lnTo>
                <a:pt x="1418340" y="36282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71E09F-FCEA-4EFF-91B4-98A258E79F9B}">
      <dsp:nvSpPr>
        <dsp:cNvPr id="0" name=""/>
        <dsp:cNvSpPr/>
      </dsp:nvSpPr>
      <dsp:spPr>
        <a:xfrm>
          <a:off x="7075493" y="2890747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Аукционы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3175"/>
              <a:solidFill>
                <a:srgbClr val="EAEFF7"/>
              </a:solidFill>
              <a:latin typeface="+mn-lt"/>
            </a:rPr>
            <a:t>(Через ГУОТ)</a:t>
          </a:r>
          <a:endParaRPr lang="ru-RU" sz="1400" b="1" kern="1200" dirty="0">
            <a:solidFill>
              <a:srgbClr val="EAEFF7"/>
            </a:solidFill>
          </a:endParaRPr>
        </a:p>
      </dsp:txBody>
      <dsp:txXfrm>
        <a:off x="7102060" y="2917314"/>
        <a:ext cx="1307468" cy="853934"/>
      </dsp:txXfrm>
    </dsp:sp>
    <dsp:sp modelId="{8AD7A20D-01CD-460D-8B4A-83D04C80177B}">
      <dsp:nvSpPr>
        <dsp:cNvPr id="0" name=""/>
        <dsp:cNvSpPr/>
      </dsp:nvSpPr>
      <dsp:spPr>
        <a:xfrm>
          <a:off x="5987010" y="3797815"/>
          <a:ext cx="1768783" cy="362827"/>
        </a:xfrm>
        <a:custGeom>
          <a:avLst/>
          <a:gdLst/>
          <a:ahLst/>
          <a:cxnLst/>
          <a:rect l="0" t="0" r="0" b="0"/>
          <a:pathLst>
            <a:path>
              <a:moveTo>
                <a:pt x="1768783" y="0"/>
              </a:moveTo>
              <a:lnTo>
                <a:pt x="1768783" y="181413"/>
              </a:lnTo>
              <a:lnTo>
                <a:pt x="0" y="181413"/>
              </a:lnTo>
              <a:lnTo>
                <a:pt x="0" y="36282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EE89D-2E5E-4B2D-9ED2-A1271432B9B8}">
      <dsp:nvSpPr>
        <dsp:cNvPr id="0" name=""/>
        <dsp:cNvSpPr/>
      </dsp:nvSpPr>
      <dsp:spPr>
        <a:xfrm>
          <a:off x="5306709" y="4160643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Электронный аукцион</a:t>
          </a:r>
          <a:endParaRPr lang="ru-RU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333276" y="4187210"/>
        <a:ext cx="1307468" cy="853934"/>
      </dsp:txXfrm>
    </dsp:sp>
    <dsp:sp modelId="{67AF7EBA-3676-4273-BAC2-6F8D2897661C}">
      <dsp:nvSpPr>
        <dsp:cNvPr id="0" name=""/>
        <dsp:cNvSpPr/>
      </dsp:nvSpPr>
      <dsp:spPr>
        <a:xfrm>
          <a:off x="7755794" y="3797815"/>
          <a:ext cx="476251" cy="3723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175"/>
              </a:lnTo>
              <a:lnTo>
                <a:pt x="476251" y="186175"/>
              </a:lnTo>
              <a:lnTo>
                <a:pt x="476251" y="37235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E377E-84DB-4A01-9405-BF8ED0C91F55}">
      <dsp:nvSpPr>
        <dsp:cNvPr id="0" name=""/>
        <dsp:cNvSpPr/>
      </dsp:nvSpPr>
      <dsp:spPr>
        <a:xfrm>
          <a:off x="7551745" y="4170167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Закрытый аукцион</a:t>
          </a:r>
          <a:endParaRPr lang="ru-RU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578312" y="4196734"/>
        <a:ext cx="1307468" cy="853934"/>
      </dsp:txXfrm>
    </dsp:sp>
    <dsp:sp modelId="{3634275C-F1DD-47B4-9253-F938A92B36D7}">
      <dsp:nvSpPr>
        <dsp:cNvPr id="0" name=""/>
        <dsp:cNvSpPr/>
      </dsp:nvSpPr>
      <dsp:spPr>
        <a:xfrm>
          <a:off x="7755794" y="3797815"/>
          <a:ext cx="2470025" cy="362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13"/>
              </a:lnTo>
              <a:lnTo>
                <a:pt x="2470025" y="181413"/>
              </a:lnTo>
              <a:lnTo>
                <a:pt x="2470025" y="36282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945B8-F3FA-4640-9E2E-538E387B78A8}">
      <dsp:nvSpPr>
        <dsp:cNvPr id="0" name=""/>
        <dsp:cNvSpPr/>
      </dsp:nvSpPr>
      <dsp:spPr>
        <a:xfrm>
          <a:off x="9545518" y="4160643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Закрытый аукцион в электронной форме</a:t>
          </a:r>
          <a:endParaRPr lang="ru-RU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9572085" y="4187210"/>
        <a:ext cx="1307468" cy="853934"/>
      </dsp:txXfrm>
    </dsp:sp>
    <dsp:sp modelId="{9947E294-2D01-4E95-B898-AE99C3206F56}">
      <dsp:nvSpPr>
        <dsp:cNvPr id="0" name=""/>
        <dsp:cNvSpPr/>
      </dsp:nvSpPr>
      <dsp:spPr>
        <a:xfrm>
          <a:off x="6337454" y="2527919"/>
          <a:ext cx="3537567" cy="362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13"/>
              </a:lnTo>
              <a:lnTo>
                <a:pt x="3537567" y="181413"/>
              </a:lnTo>
              <a:lnTo>
                <a:pt x="3537567" y="36282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D1695-761F-4F36-8548-93C5C38EBACB}">
      <dsp:nvSpPr>
        <dsp:cNvPr id="0" name=""/>
        <dsp:cNvSpPr/>
      </dsp:nvSpPr>
      <dsp:spPr>
        <a:xfrm>
          <a:off x="8844277" y="2890747"/>
          <a:ext cx="2061490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Запрос котировок в электронной форме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3175"/>
              <a:solidFill>
                <a:srgbClr val="EAEFF7"/>
              </a:solidFill>
              <a:latin typeface="+mn-lt"/>
            </a:rPr>
            <a:t>(Через ГУОТ от 1 </a:t>
          </a:r>
          <a:r>
            <a:rPr lang="ru-RU" sz="1400" b="1" kern="1200" dirty="0" err="1" smtClean="0">
              <a:ln w="3175"/>
              <a:solidFill>
                <a:srgbClr val="EAEFF7"/>
              </a:solidFill>
              <a:latin typeface="+mn-lt"/>
            </a:rPr>
            <a:t>млн.руб</a:t>
          </a:r>
          <a:r>
            <a:rPr lang="ru-RU" sz="1400" b="1" kern="1200" dirty="0" smtClean="0">
              <a:ln w="3175"/>
              <a:solidFill>
                <a:srgbClr val="EAEFF7"/>
              </a:solidFill>
              <a:latin typeface="+mn-lt"/>
            </a:rPr>
            <a:t>.)</a:t>
          </a:r>
          <a:endParaRPr lang="ru-RU" sz="1400" b="1" kern="1200" dirty="0">
            <a:solidFill>
              <a:srgbClr val="EAEFF7"/>
            </a:solidFill>
          </a:endParaRPr>
        </a:p>
      </dsp:txBody>
      <dsp:txXfrm>
        <a:off x="8870844" y="2917314"/>
        <a:ext cx="2008356" cy="853934"/>
      </dsp:txXfrm>
    </dsp:sp>
    <dsp:sp modelId="{469C0894-5208-4C98-A435-493E16145ACA}">
      <dsp:nvSpPr>
        <dsp:cNvPr id="0" name=""/>
        <dsp:cNvSpPr/>
      </dsp:nvSpPr>
      <dsp:spPr>
        <a:xfrm>
          <a:off x="7221846" y="1258023"/>
          <a:ext cx="884391" cy="362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413"/>
              </a:lnTo>
              <a:lnTo>
                <a:pt x="884391" y="181413"/>
              </a:lnTo>
              <a:lnTo>
                <a:pt x="884391" y="36282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A7EC62-5FA3-487E-A17B-1A6AF4C5D854}">
      <dsp:nvSpPr>
        <dsp:cNvPr id="0" name=""/>
        <dsp:cNvSpPr/>
      </dsp:nvSpPr>
      <dsp:spPr>
        <a:xfrm>
          <a:off x="7425936" y="1620851"/>
          <a:ext cx="1360602" cy="907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n w="3175"/>
              <a:solidFill>
                <a:schemeClr val="accent1">
                  <a:lumMod val="50000"/>
                </a:schemeClr>
              </a:solidFill>
              <a:latin typeface="+mn-lt"/>
            </a:rPr>
            <a:t>Закупка у единственного поставщика</a:t>
          </a:r>
          <a:endParaRPr lang="ru-RU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7452503" y="1647418"/>
        <a:ext cx="1307468" cy="853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9E60-7785-4C37-BBBC-99466D7442A6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759DF-4700-4831-8D1C-766FD15642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1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3" y="1"/>
            <a:ext cx="2949841" cy="497047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63BB6905-5DF7-4C0D-BF5F-186B69A20D45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21146"/>
            <a:ext cx="5445126" cy="4473422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3" y="9440693"/>
            <a:ext cx="2949841" cy="497046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581E5700-CFC4-4D66-A574-3FDF0F1660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9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18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DFDF-0360-4F1B-A9A9-FF587ADFE6A6}" type="datetime1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45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9F6A9-F19F-4BA1-A28B-3233932EDF05}" type="datetime1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5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C8DA5-D884-40FD-B48D-968EF9274C4E}" type="datetime1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B151F-5ABC-4F66-9204-89CDFEAF1A31}" type="datetime1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B0E4-E721-45A1-B8AA-6AD2C68F9325}" type="datetime1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5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5DFC-3D8E-46BA-A5DD-76C4B558BD4A}" type="datetime1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0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2B3D-368B-49F4-B5F7-FECE23640F0C}" type="datetime1">
              <a:rPr lang="ru-RU" smtClean="0"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17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E98D7-F0CD-4D22-9C51-8AC032898B7F}" type="datetime1">
              <a:rPr lang="ru-RU" smtClean="0"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0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E5E7-C3DA-48F2-9000-A487BB261E44}" type="datetime1">
              <a:rPr lang="ru-RU" smtClean="0"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72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61EAF-F3D4-4957-AA9B-8DDBEAD37C26}" type="datetime1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B198-6766-43E2-953B-14BFAF475676}" type="datetime1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3C1D5-EBA0-4A3F-A3D3-DD666990A2D2}" type="datetime1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8136D-21B0-4D9D-9416-6DF92A2387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3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659" y="2314699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Параллелограмм 3"/>
          <p:cNvSpPr/>
          <p:nvPr/>
        </p:nvSpPr>
        <p:spPr>
          <a:xfrm>
            <a:off x="8496272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Параллелограмм 4"/>
          <p:cNvSpPr/>
          <p:nvPr/>
        </p:nvSpPr>
        <p:spPr>
          <a:xfrm>
            <a:off x="8483189" y="1694728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048538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557949" y="5048537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4943872" y="6135615"/>
            <a:ext cx="19230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28.01.2022</a:t>
            </a:r>
          </a:p>
        </p:txBody>
      </p:sp>
      <p:sp>
        <p:nvSpPr>
          <p:cNvPr id="23" name="Параллелограмм 4"/>
          <p:cNvSpPr/>
          <p:nvPr/>
        </p:nvSpPr>
        <p:spPr>
          <a:xfrm>
            <a:off x="7344139" y="168990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7344139" y="164005"/>
            <a:ext cx="3651421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33" b="1" dirty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5567" y="1"/>
            <a:ext cx="1503605" cy="151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9880" y="-8067"/>
            <a:ext cx="644446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Семинар </a:t>
            </a:r>
            <a:endParaRPr lang="ru-RU" sz="25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5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</a:t>
            </a:r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заказчиков Самарской области</a:t>
            </a:r>
          </a:p>
          <a:p>
            <a:pPr algn="ctr"/>
            <a:r>
              <a:rPr lang="ru-RU" sz="25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«Реализация действующего законодательства о контрактной системе с учетом и изменений в 44 ФЗ, вступивших в силу в 2022 году»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7219" y="5660059"/>
            <a:ext cx="2316681" cy="9144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5060" y="5474088"/>
            <a:ext cx="1652159" cy="1383912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59" y="5678108"/>
            <a:ext cx="1262531" cy="117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6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5" y="-16328"/>
            <a:ext cx="4678012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Права доступа РИС в ЕИС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2</a:t>
            </a:fld>
            <a:endParaRPr lang="ru-RU" dirty="0"/>
          </a:p>
        </p:txBody>
      </p:sp>
      <p:pic>
        <p:nvPicPr>
          <p:cNvPr id="2050" name="Picture 2" descr="Регистрация в ЕИС 4000руб любой город РФ (ЕИС техподдержка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44" y="822661"/>
            <a:ext cx="937053" cy="102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153" y="3790100"/>
            <a:ext cx="3858769" cy="2444869"/>
          </a:xfrm>
          <a:prstGeom prst="rect">
            <a:avLst/>
          </a:prstGeom>
        </p:spPr>
      </p:pic>
      <p:sp>
        <p:nvSpPr>
          <p:cNvPr id="32" name="Объект 2"/>
          <p:cNvSpPr txBox="1">
            <a:spLocks/>
          </p:cNvSpPr>
          <p:nvPr/>
        </p:nvSpPr>
        <p:spPr>
          <a:xfrm>
            <a:off x="1684781" y="822661"/>
            <a:ext cx="2786636" cy="1430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1. Выдать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для своей учетной записи права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доступа. Для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этого необходимо зайти в ЛК ЕИС под учетной записью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руководителя или администратора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379" y="1889514"/>
            <a:ext cx="4097734" cy="824869"/>
          </a:xfrm>
          <a:prstGeom prst="rect">
            <a:avLst/>
          </a:prstGeom>
        </p:spPr>
      </p:pic>
      <p:sp>
        <p:nvSpPr>
          <p:cNvPr id="35" name="Объект 2"/>
          <p:cNvSpPr txBox="1">
            <a:spLocks/>
          </p:cNvSpPr>
          <p:nvPr/>
        </p:nvSpPr>
        <p:spPr>
          <a:xfrm>
            <a:off x="6842760" y="1058683"/>
            <a:ext cx="5349240" cy="9204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Объект 2"/>
          <p:cNvSpPr txBox="1">
            <a:spLocks/>
          </p:cNvSpPr>
          <p:nvPr/>
        </p:nvSpPr>
        <p:spPr>
          <a:xfrm>
            <a:off x="270153" y="2850797"/>
            <a:ext cx="4097734" cy="939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. После предоставления прав в пункте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меню «Администрирование перейдите по гиперссылке «Перечень региональных информационных систем»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0100" y="848290"/>
            <a:ext cx="6042575" cy="230075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7869748" y="2752770"/>
            <a:ext cx="896155" cy="25291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7826" y="3196417"/>
            <a:ext cx="3375604" cy="2416366"/>
          </a:xfrm>
          <a:prstGeom prst="rect">
            <a:avLst/>
          </a:prstGeom>
        </p:spPr>
      </p:pic>
      <p:sp>
        <p:nvSpPr>
          <p:cNvPr id="38" name="Скругленный прямоугольник 37"/>
          <p:cNvSpPr/>
          <p:nvPr/>
        </p:nvSpPr>
        <p:spPr>
          <a:xfrm>
            <a:off x="10713824" y="5352623"/>
            <a:ext cx="979606" cy="20301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бъект 2"/>
          <p:cNvSpPr txBox="1">
            <a:spLocks/>
          </p:cNvSpPr>
          <p:nvPr/>
        </p:nvSpPr>
        <p:spPr>
          <a:xfrm>
            <a:off x="4890100" y="3320449"/>
            <a:ext cx="3350897" cy="1430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. В перечне РИС найти ГИС «Госзаказ» и перейти в редактирование прав доступа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4.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Назначить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права доступа к РИС в разрезе каждого типа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информации,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указать дату 01.01.2022, с которой РИС будет получать указанные сведения и нажать кнопку «Подписать и разместить».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0100" y="5415599"/>
            <a:ext cx="1117449" cy="1090948"/>
          </a:xfrm>
          <a:prstGeom prst="rect">
            <a:avLst/>
          </a:prstGeom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6084378" y="5439093"/>
            <a:ext cx="3797929" cy="10909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Руководство пользователя размещено на сайте ГУОТ СО в разделе Заказчикам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 &gt;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руководства пользователя.</a:t>
            </a:r>
          </a:p>
          <a:p>
            <a:pPr marL="0" indent="0">
              <a:buNone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Вопросы можно адресовать Кочеткову Владимиру Сергеевичу, тел. 8-846-334-03-69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54-48),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e-mail KochetkovVS@samregion.ru</a:t>
            </a: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93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араллелограмм 4"/>
          <p:cNvSpPr/>
          <p:nvPr/>
        </p:nvSpPr>
        <p:spPr>
          <a:xfrm>
            <a:off x="8489711" y="2612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7257116" y="26123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араллелограмм 4"/>
          <p:cNvSpPr/>
          <p:nvPr/>
        </p:nvSpPr>
        <p:spPr>
          <a:xfrm>
            <a:off x="-4536" y="-16328"/>
            <a:ext cx="7060479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Способы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закупок с 01 января 2022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года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3</a:t>
            </a:fld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31967" y="1285346"/>
            <a:ext cx="65287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C00000"/>
                </a:solidFill>
              </a:rPr>
              <a:t>Исключены из новой редакции Закона № 44-ФЗ:</a:t>
            </a:r>
          </a:p>
          <a:p>
            <a:r>
              <a:rPr lang="ru-RU" sz="2400" dirty="0" smtClean="0"/>
              <a:t>- двухэтапный </a:t>
            </a:r>
            <a:r>
              <a:rPr lang="ru-RU" sz="2400" dirty="0"/>
              <a:t>конкурс</a:t>
            </a:r>
          </a:p>
          <a:p>
            <a:r>
              <a:rPr lang="ru-RU" sz="2400" dirty="0" smtClean="0"/>
              <a:t>- конкурс </a:t>
            </a:r>
            <a:r>
              <a:rPr lang="ru-RU" sz="2400" dirty="0"/>
              <a:t>с ограниченным участием</a:t>
            </a:r>
          </a:p>
          <a:p>
            <a:r>
              <a:rPr lang="ru-RU" sz="2400" dirty="0" smtClean="0"/>
              <a:t>- запрос </a:t>
            </a:r>
            <a:r>
              <a:rPr lang="ru-RU" sz="2400" dirty="0"/>
              <a:t>предложений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984364113"/>
              </p:ext>
            </p:extLst>
          </p:nvPr>
        </p:nvGraphicFramePr>
        <p:xfrm>
          <a:off x="787305" y="1058683"/>
          <a:ext cx="1090612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129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8366</TotalTime>
  <Words>233</Words>
  <Application>Microsoft Office PowerPoint</Application>
  <PresentationFormat>Произвольный</PresentationFormat>
  <Paragraphs>36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Необходимость заполнения</dc:title>
  <dc:creator>kcht</dc:creator>
  <cp:lastModifiedBy>Шарапов Ильяс Рифкатович</cp:lastModifiedBy>
  <cp:revision>224</cp:revision>
  <cp:lastPrinted>2021-11-19T05:09:00Z</cp:lastPrinted>
  <dcterms:created xsi:type="dcterms:W3CDTF">2020-10-10T08:15:03Z</dcterms:created>
  <dcterms:modified xsi:type="dcterms:W3CDTF">2022-01-31T06:34:52Z</dcterms:modified>
</cp:coreProperties>
</file>