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12"/>
  </p:notesMasterIdLst>
  <p:sldIdLst>
    <p:sldId id="636" r:id="rId2"/>
    <p:sldId id="617" r:id="rId3"/>
    <p:sldId id="727" r:id="rId4"/>
    <p:sldId id="728" r:id="rId5"/>
    <p:sldId id="729" r:id="rId6"/>
    <p:sldId id="730" r:id="rId7"/>
    <p:sldId id="731" r:id="rId8"/>
    <p:sldId id="733" r:id="rId9"/>
    <p:sldId id="734" r:id="rId10"/>
    <p:sldId id="724" r:id="rId11"/>
  </p:sldIdLst>
  <p:sldSz cx="12192000" cy="6858000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FFBD"/>
    <a:srgbClr val="ACD575"/>
    <a:srgbClr val="2EC035"/>
    <a:srgbClr val="8DC63F"/>
    <a:srgbClr val="DFE650"/>
    <a:srgbClr val="C8E3A5"/>
    <a:srgbClr val="1BB51F"/>
    <a:srgbClr val="F6882E"/>
    <a:srgbClr val="EDF19D"/>
    <a:srgbClr val="E4E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1471" autoAdjust="0"/>
  </p:normalViewPr>
  <p:slideViewPr>
    <p:cSldViewPr snapToGrid="0">
      <p:cViewPr varScale="1">
        <p:scale>
          <a:sx n="99" d="100"/>
          <a:sy n="99" d="100"/>
        </p:scale>
        <p:origin x="90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5AAC9-D7C0-4D56-AA6A-A807A385052E}" type="datetimeFigureOut">
              <a:rPr lang="ru-RU" smtClean="0"/>
              <a:t>01.04.2021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8ABFE-0D1D-44C0-A7A0-74899AF54B6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0233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8ABFE-0D1D-44C0-A7A0-74899AF54B6A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8759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2E444F-9933-4181-BB2D-2D85CD3C3F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D2A665B-9D01-4953-A500-2EFFF79F48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D747542-6044-4347-8249-0E5E74E6E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7794-8BA6-4EA9-BCB9-33B273E3FA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C71B3E4-4A55-490A-BCA2-7D3BE4A6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8C54CE9-39EB-4F7E-9BFF-7D933A0E3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2794-D9F8-4B51-96E5-D7E3CF2375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371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FD5B2C6-D1FE-4E2E-9C96-56340082F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7794-8BA6-4EA9-BCB9-33B273E3FA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438AA61-F3F3-4682-8143-1ED01FA51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64CA114-7405-4719-971A-3D956198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2794-D9F8-4B51-96E5-D7E3CF2375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830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41346" y="6650146"/>
            <a:ext cx="11263874" cy="188418"/>
          </a:xfrm>
          <a:prstGeom prst="rect">
            <a:avLst/>
          </a:prstGeom>
        </p:spPr>
        <p:txBody>
          <a:bodyPr lIns="91424" tIns="91424" rIns="91424" bIns="91424" anchor="b"/>
          <a:lstStyle>
            <a:lvl1pPr marL="233240" indent="0">
              <a:spcBef>
                <a:spcPts val="0"/>
              </a:spcBef>
              <a:buSzTx/>
              <a:buFontTx/>
              <a:buNone/>
              <a:defRPr sz="1200">
                <a:solidFill>
                  <a:srgbClr val="8594A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32962" indent="-330424">
              <a:spcBef>
                <a:spcPts val="0"/>
              </a:spcBef>
              <a:buSzPts val="1200"/>
              <a:buFontTx/>
              <a:defRPr sz="1200">
                <a:solidFill>
                  <a:srgbClr val="8594A7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99442" indent="-326535">
              <a:spcBef>
                <a:spcPts val="0"/>
              </a:spcBef>
              <a:buSzPts val="1200"/>
              <a:buFontTx/>
              <a:buChar char="–"/>
              <a:defRPr sz="1200">
                <a:solidFill>
                  <a:srgbClr val="8594A7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65925" indent="-326535">
              <a:spcBef>
                <a:spcPts val="0"/>
              </a:spcBef>
              <a:buSzPts val="1200"/>
              <a:buFontTx/>
              <a:buChar char="◦"/>
              <a:defRPr sz="1200">
                <a:solidFill>
                  <a:srgbClr val="8594A7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332406" indent="-302434">
              <a:spcBef>
                <a:spcPts val="0"/>
              </a:spcBef>
              <a:buSzPts val="1200"/>
              <a:buFontTx/>
              <a:buChar char="-"/>
              <a:defRPr sz="1200">
                <a:solidFill>
                  <a:srgbClr val="8594A7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7" name="Title Text"/>
          <p:cNvSpPr txBox="1">
            <a:spLocks noGrp="1"/>
          </p:cNvSpPr>
          <p:nvPr>
            <p:ph type="title"/>
          </p:nvPr>
        </p:nvSpPr>
        <p:spPr>
          <a:xfrm>
            <a:off x="2457965" y="121419"/>
            <a:ext cx="9039153" cy="477322"/>
          </a:xfrm>
          <a:prstGeom prst="rect">
            <a:avLst/>
          </a:prstGeom>
        </p:spPr>
        <p:txBody>
          <a:bodyPr lIns="91424" tIns="91424" rIns="91424" bIns="91424" anchor="t"/>
          <a:lstStyle>
            <a:lvl1pPr>
              <a:lnSpc>
                <a:spcPct val="95000"/>
              </a:lnSpc>
              <a:defRPr sz="3200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Title Text</a:t>
            </a:r>
          </a:p>
        </p:txBody>
      </p:sp>
      <p:sp>
        <p:nvSpPr>
          <p:cNvPr id="148" name="Shape 22"/>
          <p:cNvSpPr txBox="1">
            <a:spLocks noGrp="1"/>
          </p:cNvSpPr>
          <p:nvPr>
            <p:ph type="body" sz="quarter" idx="13"/>
          </p:nvPr>
        </p:nvSpPr>
        <p:spPr>
          <a:xfrm>
            <a:off x="241345" y="6456627"/>
            <a:ext cx="11261132" cy="188418"/>
          </a:xfrm>
          <a:prstGeom prst="rect">
            <a:avLst/>
          </a:prstGeom>
        </p:spPr>
        <p:txBody>
          <a:bodyPr lIns="91424" tIns="91424" rIns="91424" bIns="91424" anchor="b"/>
          <a:lstStyle/>
          <a:p>
            <a:pPr marL="186592" indent="-122840" defTabSz="365760">
              <a:spcBef>
                <a:spcPts val="0"/>
              </a:spcBef>
              <a:buClr>
                <a:srgbClr val="8594A7"/>
              </a:buClr>
              <a:buSzPts val="400"/>
              <a:buFontTx/>
              <a:buAutoNum type="arabicPeriod"/>
              <a:defRPr sz="480">
                <a:solidFill>
                  <a:srgbClr val="8594A7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</p:txBody>
      </p:sp>
      <p:sp>
        <p:nvSpPr>
          <p:cNvPr id="149" name="Shape 23"/>
          <p:cNvSpPr txBox="1">
            <a:spLocks noGrp="1"/>
          </p:cNvSpPr>
          <p:nvPr>
            <p:ph type="body" sz="quarter" idx="14"/>
          </p:nvPr>
        </p:nvSpPr>
        <p:spPr>
          <a:xfrm>
            <a:off x="2457965" y="613991"/>
            <a:ext cx="9039153" cy="328161"/>
          </a:xfrm>
          <a:prstGeom prst="rect">
            <a:avLst/>
          </a:prstGeom>
        </p:spPr>
        <p:txBody>
          <a:bodyPr lIns="91424" tIns="91424" rIns="91424" bIns="91424"/>
          <a:lstStyle/>
          <a:p>
            <a:pPr marL="233240" indent="0">
              <a:lnSpc>
                <a:spcPct val="95000"/>
              </a:lnSpc>
              <a:spcBef>
                <a:spcPts val="0"/>
              </a:spcBef>
              <a:buSzTx/>
              <a:buFontTx/>
              <a:buNone/>
              <a:defRPr sz="2200">
                <a:solidFill>
                  <a:srgbClr val="8594A7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</p:txBody>
      </p:sp>
      <p:sp>
        <p:nvSpPr>
          <p:cNvPr id="150" name="Shape 24"/>
          <p:cNvSpPr txBox="1">
            <a:spLocks noGrp="1"/>
          </p:cNvSpPr>
          <p:nvPr>
            <p:ph type="body" sz="quarter" idx="15"/>
          </p:nvPr>
        </p:nvSpPr>
        <p:spPr>
          <a:xfrm>
            <a:off x="2963096" y="2258465"/>
            <a:ext cx="4906821" cy="1753324"/>
          </a:xfrm>
          <a:prstGeom prst="rect">
            <a:avLst/>
          </a:prstGeom>
        </p:spPr>
        <p:txBody>
          <a:bodyPr lIns="91424" tIns="91424" rIns="91424" bIns="91424"/>
          <a:lstStyle/>
          <a:p>
            <a:pPr marL="233240" indent="0">
              <a:spcBef>
                <a:spcPts val="200"/>
              </a:spcBef>
              <a:buSzTx/>
              <a:buFontTx/>
              <a:buNone/>
              <a:defRPr sz="2100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37463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/>
          </p:cNvGraphicFramePr>
          <p:nvPr userDrawn="1">
            <p:custDataLst>
              <p:tags r:id="rId2"/>
            </p:custDataLst>
            <p:extLst/>
          </p:nvPr>
        </p:nvGraphicFramePr>
        <p:xfrm>
          <a:off x="2119" y="2141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" y="2141"/>
                        <a:ext cx="2116" cy="21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xmlns="" id="{82A6487C-F9B9-4A47-9978-D3C12F73CC8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  <a:sym typeface="Arial Narrow" panose="020B0606020202030204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2043161" y="1718549"/>
            <a:ext cx="8442609" cy="1231107"/>
          </a:xfrm>
        </p:spPr>
        <p:txBody>
          <a:bodyPr>
            <a:spAutoFit/>
          </a:bodyPr>
          <a:lstStyle>
            <a:lvl1pPr>
              <a:buClr>
                <a:schemeClr val="tx1">
                  <a:lumMod val="75000"/>
                  <a:lumOff val="25000"/>
                </a:schemeClr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Title Placeholder 2">
            <a:extLst>
              <a:ext uri="{FF2B5EF4-FFF2-40B4-BE49-F238E27FC236}">
                <a16:creationId xmlns:a16="http://schemas.microsoft.com/office/drawing/2014/main" xmlns="" id="{A96858CA-0CA3-42DD-AA24-FFCB2769DF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292608" y="231769"/>
            <a:ext cx="11192189" cy="33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91028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text">
  <p:cSld name="2_Title and tex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241347" y="6650146"/>
            <a:ext cx="11263872" cy="188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66481" marR="0" lvl="0" indent="-23324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4" b="0" i="0" u="none" strike="noStrike" cap="none">
                <a:solidFill>
                  <a:srgbClr val="8594A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32962" marR="0" lvl="1" indent="-330424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1500"/>
              <a:buFont typeface="Arial"/>
              <a:buChar char="•"/>
              <a:defRPr sz="1224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99443" marR="0" lvl="2" indent="-326536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1440"/>
              <a:buFont typeface="Arial"/>
              <a:buChar char="–"/>
              <a:defRPr sz="1224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65925" marR="0" lvl="3" indent="-326536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1440"/>
              <a:buFont typeface="Arial"/>
              <a:buChar char="◦"/>
              <a:defRPr sz="1224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332406" marR="0" lvl="4" indent="-302434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1068"/>
              <a:buFont typeface="Arial"/>
              <a:buChar char="-"/>
              <a:defRPr sz="1224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98887" marR="0" lvl="5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65368" marR="0" lvl="6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731849" marR="0" lvl="7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98330" marR="0" lvl="8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2457965" y="121419"/>
            <a:ext cx="9039152" cy="477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65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551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551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551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551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551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551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551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551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241346" y="6456628"/>
            <a:ext cx="11261130" cy="188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66481" marR="0" lvl="0" indent="-307100" algn="l" rtl="0">
              <a:spcBef>
                <a:spcPts val="0"/>
              </a:spcBef>
              <a:spcAft>
                <a:spcPts val="0"/>
              </a:spcAft>
              <a:buClr>
                <a:srgbClr val="8594A7"/>
              </a:buClr>
              <a:buSzPts val="1140"/>
              <a:buFont typeface="Trebuchet MS"/>
              <a:buAutoNum type="arabicPeriod"/>
              <a:defRPr sz="1224" b="0" i="0" u="none" strike="noStrike" cap="none">
                <a:solidFill>
                  <a:srgbClr val="8594A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32962" marR="0" lvl="1" indent="-403311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2625"/>
              <a:buFont typeface="Arial"/>
              <a:buChar char="•"/>
              <a:defRPr sz="2143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99443" marR="0" lvl="2" indent="-396508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2520"/>
              <a:buFont typeface="Arial"/>
              <a:buChar char="–"/>
              <a:defRPr sz="2143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65925" marR="0" lvl="3" indent="-396508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2520"/>
              <a:buFont typeface="Arial"/>
              <a:buChar char="◦"/>
              <a:defRPr sz="2143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332406" marR="0" lvl="4" indent="-354331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98887" marR="0" lvl="5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65368" marR="0" lvl="6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731849" marR="0" lvl="7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98330" marR="0" lvl="8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3"/>
          </p:nvPr>
        </p:nvSpPr>
        <p:spPr>
          <a:xfrm>
            <a:off x="2457965" y="613991"/>
            <a:ext cx="9039152" cy="32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66481" marR="0" lvl="0" indent="-233241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45" b="0" i="0" u="none" strike="noStrike" cap="none">
                <a:solidFill>
                  <a:srgbClr val="8594A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32962" marR="0" lvl="1" indent="-403311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2625"/>
              <a:buFont typeface="Arial"/>
              <a:buChar char="•"/>
              <a:defRPr sz="2143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99443" marR="0" lvl="2" indent="-396508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2520"/>
              <a:buFont typeface="Arial"/>
              <a:buChar char="–"/>
              <a:defRPr sz="2143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65925" marR="0" lvl="3" indent="-396508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2520"/>
              <a:buFont typeface="Arial"/>
              <a:buChar char="◦"/>
              <a:defRPr sz="2143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332406" marR="0" lvl="4" indent="-354331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98887" marR="0" lvl="5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65368" marR="0" lvl="6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731849" marR="0" lvl="7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98330" marR="0" lvl="8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24" name="Shape 24"/>
          <p:cNvSpPr txBox="1">
            <a:spLocks noGrp="1"/>
          </p:cNvSpPr>
          <p:nvPr>
            <p:ph type="body" idx="4"/>
          </p:nvPr>
        </p:nvSpPr>
        <p:spPr>
          <a:xfrm>
            <a:off x="2963097" y="2258465"/>
            <a:ext cx="4906819" cy="1753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66481" marR="0" lvl="0" indent="-233241" algn="l" rtl="0">
              <a:spcBef>
                <a:spcPts val="204"/>
              </a:spcBef>
              <a:spcAft>
                <a:spcPts val="0"/>
              </a:spcAft>
              <a:buSzPts val="1400"/>
              <a:buNone/>
              <a:defRPr sz="2143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32962" marR="0" lvl="1" indent="-403311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2625"/>
              <a:buFont typeface="Arial"/>
              <a:buChar char="•"/>
              <a:defRPr sz="2143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99443" marR="0" lvl="2" indent="-396508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2520"/>
              <a:buFont typeface="Arial"/>
              <a:buChar char="–"/>
              <a:defRPr sz="2143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65925" marR="0" lvl="3" indent="-396508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2520"/>
              <a:buFont typeface="Arial"/>
              <a:buChar char="◦"/>
              <a:defRPr sz="2143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332406" marR="0" lvl="4" indent="-354331" algn="l" rtl="0">
              <a:spcBef>
                <a:spcPts val="204"/>
              </a:spcBef>
              <a:spcAft>
                <a:spcPts val="0"/>
              </a:spcAft>
              <a:buClr>
                <a:srgbClr val="3E4957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rgbClr val="3E4957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98887" marR="0" lvl="5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65368" marR="0" lvl="6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731849" marR="0" lvl="7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98330" marR="0" lvl="8" indent="-35433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69"/>
              <a:buFont typeface="Arial"/>
              <a:buChar char="-"/>
              <a:defRPr sz="2143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514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978-EE9F-4E93-BD88-ABE80EDF573E}" type="datetimeFigureOut">
              <a:rPr lang="ru-RU" smtClean="0"/>
              <a:t>01.04.2021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BB88-832B-4F71-B570-97578A7561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905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Основной №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2CC20C-CF57-C947-95A7-B9B5F59AD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xmlns="" id="{84B0BA85-0E1F-46AB-85DB-7F26CA0CB723}"/>
              </a:ext>
            </a:extLst>
          </p:cNvPr>
          <p:cNvSpPr>
            <a:spLocks/>
          </p:cNvSpPr>
          <p:nvPr userDrawn="1"/>
        </p:nvSpPr>
        <p:spPr bwMode="auto">
          <a:xfrm>
            <a:off x="11683962" y="228517"/>
            <a:ext cx="352867" cy="338899"/>
          </a:xfrm>
          <a:custGeom>
            <a:avLst/>
            <a:gdLst/>
            <a:ahLst/>
            <a:cxnLst/>
            <a:rect l="l" t="t" r="r" b="b"/>
            <a:pathLst>
              <a:path w="1335988" h="1280868">
                <a:moveTo>
                  <a:pt x="1263370" y="305795"/>
                </a:moveTo>
                <a:cubicBezTo>
                  <a:pt x="1375128" y="511383"/>
                  <a:pt x="1367145" y="827775"/>
                  <a:pt x="1174230" y="1048047"/>
                </a:cubicBezTo>
                <a:cubicBezTo>
                  <a:pt x="983975" y="1265650"/>
                  <a:pt x="689945" y="1340409"/>
                  <a:pt x="418533" y="1230940"/>
                </a:cubicBezTo>
                <a:cubicBezTo>
                  <a:pt x="147121" y="1121472"/>
                  <a:pt x="-12533" y="862484"/>
                  <a:pt x="772" y="568787"/>
                </a:cubicBezTo>
                <a:cubicBezTo>
                  <a:pt x="26050" y="582137"/>
                  <a:pt x="49998" y="592817"/>
                  <a:pt x="72616" y="606167"/>
                </a:cubicBezTo>
                <a:cubicBezTo>
                  <a:pt x="175061" y="666241"/>
                  <a:pt x="278836" y="724981"/>
                  <a:pt x="381281" y="785055"/>
                </a:cubicBezTo>
                <a:cubicBezTo>
                  <a:pt x="399907" y="797070"/>
                  <a:pt x="413212" y="795735"/>
                  <a:pt x="431838" y="785055"/>
                </a:cubicBezTo>
                <a:cubicBezTo>
                  <a:pt x="624753" y="672916"/>
                  <a:pt x="818999" y="560777"/>
                  <a:pt x="1013245" y="448639"/>
                </a:cubicBezTo>
                <a:cubicBezTo>
                  <a:pt x="1095733" y="401914"/>
                  <a:pt x="1178221" y="353855"/>
                  <a:pt x="1263370" y="305795"/>
                </a:cubicBezTo>
                <a:close/>
                <a:moveTo>
                  <a:pt x="1183709" y="188682"/>
                </a:moveTo>
                <a:cubicBezTo>
                  <a:pt x="1191373" y="189512"/>
                  <a:pt x="1198038" y="194493"/>
                  <a:pt x="1204036" y="205783"/>
                </a:cubicBezTo>
                <a:cubicBezTo>
                  <a:pt x="1209367" y="216410"/>
                  <a:pt x="1217365" y="224379"/>
                  <a:pt x="1228028" y="237662"/>
                </a:cubicBezTo>
                <a:cubicBezTo>
                  <a:pt x="1168047" y="272197"/>
                  <a:pt x="1109399" y="306732"/>
                  <a:pt x="1050751" y="339939"/>
                </a:cubicBezTo>
                <a:cubicBezTo>
                  <a:pt x="844149" y="458155"/>
                  <a:pt x="637548" y="576371"/>
                  <a:pt x="430946" y="695915"/>
                </a:cubicBezTo>
                <a:cubicBezTo>
                  <a:pt x="409620" y="707869"/>
                  <a:pt x="394958" y="705213"/>
                  <a:pt x="376297" y="694586"/>
                </a:cubicBezTo>
                <a:cubicBezTo>
                  <a:pt x="261666" y="629501"/>
                  <a:pt x="148369" y="563088"/>
                  <a:pt x="33738" y="498003"/>
                </a:cubicBezTo>
                <a:cubicBezTo>
                  <a:pt x="15078" y="488705"/>
                  <a:pt x="7080" y="478079"/>
                  <a:pt x="15078" y="456826"/>
                </a:cubicBezTo>
                <a:cubicBezTo>
                  <a:pt x="20409" y="443544"/>
                  <a:pt x="23075" y="428933"/>
                  <a:pt x="27074" y="411665"/>
                </a:cubicBezTo>
                <a:cubicBezTo>
                  <a:pt x="145703" y="479407"/>
                  <a:pt x="260333" y="545820"/>
                  <a:pt x="373631" y="610906"/>
                </a:cubicBezTo>
                <a:cubicBezTo>
                  <a:pt x="394958" y="622860"/>
                  <a:pt x="410953" y="625516"/>
                  <a:pt x="434945" y="612234"/>
                </a:cubicBezTo>
                <a:cubicBezTo>
                  <a:pt x="674869" y="472766"/>
                  <a:pt x="916127" y="334626"/>
                  <a:pt x="1157384" y="196486"/>
                </a:cubicBezTo>
                <a:cubicBezTo>
                  <a:pt x="1167381" y="191172"/>
                  <a:pt x="1176045" y="187852"/>
                  <a:pt x="1183709" y="188682"/>
                </a:cubicBezTo>
                <a:close/>
                <a:moveTo>
                  <a:pt x="1081992" y="82295"/>
                </a:moveTo>
                <a:cubicBezTo>
                  <a:pt x="1095127" y="85806"/>
                  <a:pt x="1106433" y="99847"/>
                  <a:pt x="1125055" y="126593"/>
                </a:cubicBezTo>
                <a:cubicBezTo>
                  <a:pt x="1049237" y="170724"/>
                  <a:pt x="973418" y="214855"/>
                  <a:pt x="897600" y="258986"/>
                </a:cubicBezTo>
                <a:cubicBezTo>
                  <a:pt x="745963" y="347248"/>
                  <a:pt x="595657" y="432835"/>
                  <a:pt x="445350" y="521097"/>
                </a:cubicBezTo>
                <a:cubicBezTo>
                  <a:pt x="417417" y="537144"/>
                  <a:pt x="396135" y="541156"/>
                  <a:pt x="368202" y="523771"/>
                </a:cubicBezTo>
                <a:cubicBezTo>
                  <a:pt x="280412" y="470279"/>
                  <a:pt x="191292" y="420799"/>
                  <a:pt x="102172" y="368645"/>
                </a:cubicBezTo>
                <a:cubicBezTo>
                  <a:pt x="46306" y="336550"/>
                  <a:pt x="46306" y="336550"/>
                  <a:pt x="87541" y="279045"/>
                </a:cubicBezTo>
                <a:cubicBezTo>
                  <a:pt x="185971" y="335212"/>
                  <a:pt x="283072" y="391379"/>
                  <a:pt x="381503" y="446208"/>
                </a:cubicBezTo>
                <a:cubicBezTo>
                  <a:pt x="393474" y="452894"/>
                  <a:pt x="413427" y="454232"/>
                  <a:pt x="424068" y="448883"/>
                </a:cubicBezTo>
                <a:cubicBezTo>
                  <a:pt x="600977" y="348585"/>
                  <a:pt x="776557" y="246950"/>
                  <a:pt x="952136" y="145316"/>
                </a:cubicBezTo>
                <a:cubicBezTo>
                  <a:pt x="977409" y="130605"/>
                  <a:pt x="1002682" y="117232"/>
                  <a:pt x="1027954" y="101185"/>
                </a:cubicBezTo>
                <a:cubicBezTo>
                  <a:pt x="1053892" y="85806"/>
                  <a:pt x="1068856" y="78785"/>
                  <a:pt x="1081992" y="82295"/>
                </a:cubicBezTo>
                <a:close/>
                <a:moveTo>
                  <a:pt x="921494" y="324"/>
                </a:moveTo>
                <a:cubicBezTo>
                  <a:pt x="950356" y="-2859"/>
                  <a:pt x="971551" y="18107"/>
                  <a:pt x="1002470" y="30088"/>
                </a:cubicBezTo>
                <a:cubicBezTo>
                  <a:pt x="930658" y="71354"/>
                  <a:pt x="865495" y="108627"/>
                  <a:pt x="799002" y="147230"/>
                </a:cubicBezTo>
                <a:cubicBezTo>
                  <a:pt x="675325" y="217782"/>
                  <a:pt x="552978" y="289665"/>
                  <a:pt x="427972" y="360217"/>
                </a:cubicBezTo>
                <a:cubicBezTo>
                  <a:pt x="416003" y="366873"/>
                  <a:pt x="396055" y="369535"/>
                  <a:pt x="384086" y="364210"/>
                </a:cubicBezTo>
                <a:cubicBezTo>
                  <a:pt x="297646" y="316289"/>
                  <a:pt x="212535" y="265704"/>
                  <a:pt x="124764" y="213789"/>
                </a:cubicBezTo>
                <a:cubicBezTo>
                  <a:pt x="140722" y="195152"/>
                  <a:pt x="156681" y="177847"/>
                  <a:pt x="171309" y="160542"/>
                </a:cubicBezTo>
                <a:cubicBezTo>
                  <a:pt x="239132" y="199146"/>
                  <a:pt x="304295" y="235087"/>
                  <a:pt x="366798" y="273691"/>
                </a:cubicBezTo>
                <a:cubicBezTo>
                  <a:pt x="392065" y="289665"/>
                  <a:pt x="412013" y="289665"/>
                  <a:pt x="438610" y="275022"/>
                </a:cubicBezTo>
                <a:cubicBezTo>
                  <a:pt x="588884" y="187165"/>
                  <a:pt x="740488" y="103302"/>
                  <a:pt x="889432" y="12783"/>
                </a:cubicBezTo>
                <a:cubicBezTo>
                  <a:pt x="901401" y="5128"/>
                  <a:pt x="911873" y="1385"/>
                  <a:pt x="921494" y="324"/>
                </a:cubicBezTo>
                <a:close/>
              </a:path>
            </a:pathLst>
          </a:custGeom>
          <a:solidFill>
            <a:srgbClr val="D6D8D8"/>
          </a:solidFill>
          <a:ln w="9525" cap="flat" cmpd="sng" algn="ctr">
            <a:noFill/>
            <a:prstDash val="solid"/>
          </a:ln>
          <a:effectLst/>
          <a:extLst/>
        </p:spPr>
        <p:txBody>
          <a:bodyPr lIns="102615" tIns="102615" rIns="102615" bIns="102615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67" kern="0" dirty="0">
              <a:solidFill>
                <a:srgbClr val="787E7F"/>
              </a:solidFill>
              <a:latin typeface="Arial Narrow"/>
              <a:sym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67245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3.xml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xmlns="" id="{400CC8D7-0BCF-47B1-B0D6-1DCE55B8646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0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90" name="think-cell Slide" r:id="rId12" imgW="425" imgH="424" progId="TCLayout.ActiveDocument.1">
                  <p:embed/>
                </p:oleObj>
              </mc:Choice>
              <mc:Fallback>
                <p:oleObj name="think-cell Slide" r:id="rId12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 hidden="1">
            <a:extLst>
              <a:ext uri="{FF2B5EF4-FFF2-40B4-BE49-F238E27FC236}">
                <a16:creationId xmlns:a16="http://schemas.microsoft.com/office/drawing/2014/main" xmlns="" id="{B8A5215F-1F25-47F3-8F1A-506EF547E679}"/>
              </a:ext>
            </a:extLst>
          </p:cNvPr>
          <p:cNvSpPr/>
          <p:nvPr userDrawn="1">
            <p:custDataLst>
              <p:tags r:id="rId1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4400" dirty="0">
              <a:solidFill>
                <a:prstClr val="white"/>
              </a:solidFill>
              <a:latin typeface="Calibri Light" panose="020F0302020204030204" pitchFamily="34" charset="0"/>
              <a:sym typeface="Calibri Light" panose="020F030202020403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61AF312-B435-46FE-902C-AF5B6D813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9E13971-3429-46D7-A3B7-0B2173FE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F1CC4F-5C9A-465D-AFBC-F0F876751F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47794-8BA6-4EA9-BCB9-33B273E3FA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61879A-C2A9-4711-96C3-1427A88338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5C842BA-A4C2-4202-8DBC-BC26C2AC6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D2794-D9F8-4B51-96E5-D7E3CF23758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xmlns="" id="{D347D1C4-A6DE-4165-A87A-68EEC7A754D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839659" y="6552627"/>
            <a:ext cx="227626" cy="184666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lang="ru-RU"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z="1200" smtClean="0">
                <a:solidFill>
                  <a:prstClr val="black">
                    <a:lumMod val="20000"/>
                    <a:lumOff val="80000"/>
                  </a:prstClr>
                </a:solidFill>
                <a:latin typeface="Georgia" panose="02040502050405020303" pitchFamily="18" charset="0"/>
                <a:cs typeface="Arial" panose="020B0604020202020204" pitchFamily="34" charset="0"/>
                <a:sym typeface="Arial Narrow" panose="020B0606020202030204" pitchFamily="34" charset="0"/>
              </a:rPr>
              <a:pPr algn="ctr"/>
              <a:t>‹#›</a:t>
            </a:fld>
            <a:endParaRPr sz="1200" dirty="0">
              <a:solidFill>
                <a:prstClr val="black">
                  <a:lumMod val="20000"/>
                  <a:lumOff val="80000"/>
                </a:prstClr>
              </a:solidFill>
              <a:latin typeface="Georgia" panose="02040502050405020303" pitchFamily="18" charset="0"/>
              <a:cs typeface="Arial" panose="020B0604020202020204" pitchFamily="34" charset="0"/>
              <a:sym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071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800" r:id="rId6"/>
    <p:sldLayoutId id="214748379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4716" y="2049901"/>
            <a:ext cx="7905008" cy="172724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подписание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протокола рассмотрения заявок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членами комиссии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9"/>
            <a:ext cx="12192000" cy="15631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0159"/>
            <a:ext cx="12192000" cy="28878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3264" y="2637257"/>
            <a:ext cx="2419688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15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Заголовок 3">
            <a:extLst>
              <a:ext uri="{FF2B5EF4-FFF2-40B4-BE49-F238E27FC236}">
                <a16:creationId xmlns:a16="http://schemas.microsoft.com/office/drawing/2014/main" xmlns="" id="{184F0CBB-1F22-4ACB-95EE-B553EA6F68F9}"/>
              </a:ext>
            </a:extLst>
          </p:cNvPr>
          <p:cNvSpPr txBox="1">
            <a:spLocks/>
          </p:cNvSpPr>
          <p:nvPr/>
        </p:nvSpPr>
        <p:spPr>
          <a:xfrm>
            <a:off x="197339" y="219181"/>
            <a:ext cx="11302999" cy="41251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atin typeface="Times New Roman" panose="02020603050405020304" pitchFamily="18" charset="0"/>
                <a:ea typeface="Yandex Sans Text Office" charset="0"/>
                <a:cs typeface="Times New Roman" panose="02020603050405020304" pitchFamily="18" charset="0"/>
              </a:rPr>
              <a:t>СБЕР А, определение комиссии</a:t>
            </a:r>
            <a:endParaRPr lang="ru-RU" sz="2400" b="1" dirty="0">
              <a:latin typeface="Times New Roman" panose="02020603050405020304" pitchFamily="18" charset="0"/>
              <a:ea typeface="Yandex Sans Text Office" charset="0"/>
              <a:cs typeface="Times New Roman" panose="02020603050405020304" pitchFamily="18" charset="0"/>
            </a:endParaRPr>
          </a:p>
        </p:txBody>
      </p:sp>
      <p:sp>
        <p:nvSpPr>
          <p:cNvPr id="34" name="Rectangle 94">
            <a:extLst>
              <a:ext uri="{FF2B5EF4-FFF2-40B4-BE49-F238E27FC236}">
                <a16:creationId xmlns:a16="http://schemas.microsoft.com/office/drawing/2014/main" xmlns="" id="{8F85E83C-F2DB-4725-946F-BDE153D67FDC}"/>
              </a:ext>
            </a:extLst>
          </p:cNvPr>
          <p:cNvSpPr/>
          <p:nvPr/>
        </p:nvSpPr>
        <p:spPr>
          <a:xfrm>
            <a:off x="197337" y="631690"/>
            <a:ext cx="11783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28">
              <a:tabLst>
                <a:tab pos="3072226" algn="l"/>
              </a:tabLst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Загрузка сертификатов членов комиссии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10">
            <a:extLst>
              <a:ext uri="{FF2B5EF4-FFF2-40B4-BE49-F238E27FC236}">
                <a16:creationId xmlns:a16="http://schemas.microsoft.com/office/drawing/2014/main" xmlns="" id="{7CF4D02B-4E10-4427-AE32-3F44154E1916}"/>
              </a:ext>
            </a:extLst>
          </p:cNvPr>
          <p:cNvCxnSpPr>
            <a:cxnSpLocks/>
          </p:cNvCxnSpPr>
          <p:nvPr/>
        </p:nvCxnSpPr>
        <p:spPr>
          <a:xfrm flipH="1">
            <a:off x="226845" y="1106113"/>
            <a:ext cx="1173831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lumMod val="85000"/>
              </a:srgbClr>
            </a:solidFill>
            <a:prstDash val="solid"/>
          </a:ln>
          <a:effectLst/>
        </p:spPr>
      </p:cxnSp>
      <p:sp>
        <p:nvSpPr>
          <p:cNvPr id="12" name="Прямоугольник 11"/>
          <p:cNvSpPr/>
          <p:nvPr/>
        </p:nvSpPr>
        <p:spPr>
          <a:xfrm>
            <a:off x="9485861" y="1558964"/>
            <a:ext cx="2610612" cy="501675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На первом этапе совместного подписания протокола рассмотрения заявок необходимо выбрать членов комиссии и загрузить открытый ключ сертификата каждого члена комиссии.</a:t>
            </a: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Выбор члена комиссии может осуществляться из справочника членов комиссии или путем добавления нового члена комиссии</a:t>
            </a: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При загрузке сертификата система проверяет сертификат на актуальность. </a:t>
            </a:r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37" y="1226775"/>
            <a:ext cx="9288524" cy="5457849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6">
                <a:alpha val="40000"/>
              </a:schemeClr>
            </a:glo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781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Заголовок 3">
            <a:extLst>
              <a:ext uri="{FF2B5EF4-FFF2-40B4-BE49-F238E27FC236}">
                <a16:creationId xmlns:a16="http://schemas.microsoft.com/office/drawing/2014/main" xmlns="" id="{184F0CBB-1F22-4ACB-95EE-B553EA6F68F9}"/>
              </a:ext>
            </a:extLst>
          </p:cNvPr>
          <p:cNvSpPr txBox="1">
            <a:spLocks/>
          </p:cNvSpPr>
          <p:nvPr/>
        </p:nvSpPr>
        <p:spPr>
          <a:xfrm>
            <a:off x="197339" y="219181"/>
            <a:ext cx="11302999" cy="41251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atin typeface="Times New Roman" panose="02020603050405020304" pitchFamily="18" charset="0"/>
                <a:ea typeface="Yandex Sans Text Office" charset="0"/>
                <a:cs typeface="Times New Roman" panose="02020603050405020304" pitchFamily="18" charset="0"/>
              </a:rPr>
              <a:t>СБЕР А, определение комиссии</a:t>
            </a:r>
            <a:endParaRPr lang="ru-RU" sz="2400" b="1" dirty="0">
              <a:latin typeface="Times New Roman" panose="02020603050405020304" pitchFamily="18" charset="0"/>
              <a:ea typeface="Yandex Sans Text Office" charset="0"/>
              <a:cs typeface="Times New Roman" panose="02020603050405020304" pitchFamily="18" charset="0"/>
            </a:endParaRPr>
          </a:p>
        </p:txBody>
      </p:sp>
      <p:sp>
        <p:nvSpPr>
          <p:cNvPr id="34" name="Rectangle 94">
            <a:extLst>
              <a:ext uri="{FF2B5EF4-FFF2-40B4-BE49-F238E27FC236}">
                <a16:creationId xmlns:a16="http://schemas.microsoft.com/office/drawing/2014/main" xmlns="" id="{8F85E83C-F2DB-4725-946F-BDE153D67FDC}"/>
              </a:ext>
            </a:extLst>
          </p:cNvPr>
          <p:cNvSpPr/>
          <p:nvPr/>
        </p:nvSpPr>
        <p:spPr>
          <a:xfrm>
            <a:off x="197337" y="631690"/>
            <a:ext cx="11783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28">
              <a:tabLst>
                <a:tab pos="3072226" algn="l"/>
              </a:tabLst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Загрузка сертификатов членов комиссии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10">
            <a:extLst>
              <a:ext uri="{FF2B5EF4-FFF2-40B4-BE49-F238E27FC236}">
                <a16:creationId xmlns:a16="http://schemas.microsoft.com/office/drawing/2014/main" xmlns="" id="{7CF4D02B-4E10-4427-AE32-3F44154E1916}"/>
              </a:ext>
            </a:extLst>
          </p:cNvPr>
          <p:cNvCxnSpPr>
            <a:cxnSpLocks/>
          </p:cNvCxnSpPr>
          <p:nvPr/>
        </p:nvCxnSpPr>
        <p:spPr>
          <a:xfrm flipH="1">
            <a:off x="226845" y="1106113"/>
            <a:ext cx="1173831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lumMod val="85000"/>
              </a:srgbClr>
            </a:solidFill>
            <a:prstDash val="solid"/>
          </a:ln>
          <a:effectLst/>
        </p:spPr>
      </p:cxnSp>
      <p:sp>
        <p:nvSpPr>
          <p:cNvPr id="12" name="Прямоугольник 11"/>
          <p:cNvSpPr/>
          <p:nvPr/>
        </p:nvSpPr>
        <p:spPr>
          <a:xfrm>
            <a:off x="7590285" y="1159001"/>
            <a:ext cx="4273273" cy="132343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endParaRPr lang="ru-RU" sz="1600" dirty="0" smtClean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После успешной загрузки сертификата, напротив каждого члена комиссии отобразится соответствующий значок.</a:t>
            </a:r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37" y="1196748"/>
            <a:ext cx="7261690" cy="5661252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6"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8182" y="3332049"/>
            <a:ext cx="8035376" cy="3330008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6">
                <a:alpha val="40000"/>
              </a:schemeClr>
            </a:glo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89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Заголовок 3">
            <a:extLst>
              <a:ext uri="{FF2B5EF4-FFF2-40B4-BE49-F238E27FC236}">
                <a16:creationId xmlns:a16="http://schemas.microsoft.com/office/drawing/2014/main" xmlns="" id="{184F0CBB-1F22-4ACB-95EE-B553EA6F68F9}"/>
              </a:ext>
            </a:extLst>
          </p:cNvPr>
          <p:cNvSpPr txBox="1">
            <a:spLocks/>
          </p:cNvSpPr>
          <p:nvPr/>
        </p:nvSpPr>
        <p:spPr>
          <a:xfrm>
            <a:off x="197339" y="219181"/>
            <a:ext cx="11302999" cy="41251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atin typeface="Times New Roman" panose="02020603050405020304" pitchFamily="18" charset="0"/>
                <a:ea typeface="Yandex Sans Text Office" charset="0"/>
                <a:cs typeface="Times New Roman" panose="02020603050405020304" pitchFamily="18" charset="0"/>
              </a:rPr>
              <a:t>СБЕР А, Направление протокола на подпись членам комиссии</a:t>
            </a:r>
            <a:endParaRPr lang="ru-RU" sz="2400" b="1" dirty="0">
              <a:latin typeface="Times New Roman" panose="02020603050405020304" pitchFamily="18" charset="0"/>
              <a:ea typeface="Yandex Sans Text Office" charset="0"/>
              <a:cs typeface="Times New Roman" panose="02020603050405020304" pitchFamily="18" charset="0"/>
            </a:endParaRPr>
          </a:p>
        </p:txBody>
      </p:sp>
      <p:sp>
        <p:nvSpPr>
          <p:cNvPr id="34" name="Rectangle 94">
            <a:extLst>
              <a:ext uri="{FF2B5EF4-FFF2-40B4-BE49-F238E27FC236}">
                <a16:creationId xmlns:a16="http://schemas.microsoft.com/office/drawing/2014/main" xmlns="" id="{8F85E83C-F2DB-4725-946F-BDE153D67FDC}"/>
              </a:ext>
            </a:extLst>
          </p:cNvPr>
          <p:cNvSpPr/>
          <p:nvPr/>
        </p:nvSpPr>
        <p:spPr>
          <a:xfrm>
            <a:off x="197337" y="631690"/>
            <a:ext cx="11783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28">
              <a:tabLst>
                <a:tab pos="3072226" algn="l"/>
              </a:tabLst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протокола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10">
            <a:extLst>
              <a:ext uri="{FF2B5EF4-FFF2-40B4-BE49-F238E27FC236}">
                <a16:creationId xmlns:a16="http://schemas.microsoft.com/office/drawing/2014/main" xmlns="" id="{7CF4D02B-4E10-4427-AE32-3F44154E1916}"/>
              </a:ext>
            </a:extLst>
          </p:cNvPr>
          <p:cNvCxnSpPr>
            <a:cxnSpLocks/>
          </p:cNvCxnSpPr>
          <p:nvPr/>
        </p:nvCxnSpPr>
        <p:spPr>
          <a:xfrm flipH="1">
            <a:off x="226845" y="1106113"/>
            <a:ext cx="1173831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lumMod val="85000"/>
              </a:srgbClr>
            </a:solidFill>
            <a:prstDash val="solid"/>
          </a:ln>
          <a:effectLst/>
        </p:spPr>
      </p:cxnSp>
      <p:sp>
        <p:nvSpPr>
          <p:cNvPr id="12" name="Прямоугольник 11"/>
          <p:cNvSpPr/>
          <p:nvPr/>
        </p:nvSpPr>
        <p:spPr>
          <a:xfrm>
            <a:off x="9245600" y="2044373"/>
            <a:ext cx="2719558" cy="378565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endParaRPr lang="ru-RU" sz="1600" dirty="0" smtClean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На странице формирования протокола рассмотрения заявок добавлен функционал, позволяющий направить протокол на подпись членам комиссии</a:t>
            </a: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При направлении протокола на подпись членам комиссии, установлены контроли на заполнение обязательных параметров протокола.</a:t>
            </a:r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9001"/>
            <a:ext cx="8649607" cy="5209085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6">
                <a:alpha val="40000"/>
              </a:schemeClr>
            </a:glo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739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Заголовок 3">
            <a:extLst>
              <a:ext uri="{FF2B5EF4-FFF2-40B4-BE49-F238E27FC236}">
                <a16:creationId xmlns:a16="http://schemas.microsoft.com/office/drawing/2014/main" xmlns="" id="{184F0CBB-1F22-4ACB-95EE-B553EA6F68F9}"/>
              </a:ext>
            </a:extLst>
          </p:cNvPr>
          <p:cNvSpPr txBox="1">
            <a:spLocks/>
          </p:cNvSpPr>
          <p:nvPr/>
        </p:nvSpPr>
        <p:spPr>
          <a:xfrm>
            <a:off x="197339" y="219181"/>
            <a:ext cx="11302999" cy="41251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atin typeface="Times New Roman" panose="02020603050405020304" pitchFamily="18" charset="0"/>
                <a:ea typeface="Yandex Sans Text Office" charset="0"/>
                <a:cs typeface="Times New Roman" panose="02020603050405020304" pitchFamily="18" charset="0"/>
              </a:rPr>
              <a:t>СБЕР А, Направление протокола на подпись членам комиссии</a:t>
            </a:r>
            <a:endParaRPr lang="ru-RU" sz="2400" b="1" dirty="0">
              <a:latin typeface="Times New Roman" panose="02020603050405020304" pitchFamily="18" charset="0"/>
              <a:ea typeface="Yandex Sans Text Office" charset="0"/>
              <a:cs typeface="Times New Roman" panose="02020603050405020304" pitchFamily="18" charset="0"/>
            </a:endParaRPr>
          </a:p>
        </p:txBody>
      </p:sp>
      <p:sp>
        <p:nvSpPr>
          <p:cNvPr id="34" name="Rectangle 94">
            <a:extLst>
              <a:ext uri="{FF2B5EF4-FFF2-40B4-BE49-F238E27FC236}">
                <a16:creationId xmlns:a16="http://schemas.microsoft.com/office/drawing/2014/main" xmlns="" id="{8F85E83C-F2DB-4725-946F-BDE153D67FDC}"/>
              </a:ext>
            </a:extLst>
          </p:cNvPr>
          <p:cNvSpPr/>
          <p:nvPr/>
        </p:nvSpPr>
        <p:spPr>
          <a:xfrm>
            <a:off x="197337" y="631690"/>
            <a:ext cx="11783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28">
              <a:tabLst>
                <a:tab pos="3072226" algn="l"/>
              </a:tabLst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понять что протокол направлен на подпись членам комиссии: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10">
            <a:extLst>
              <a:ext uri="{FF2B5EF4-FFF2-40B4-BE49-F238E27FC236}">
                <a16:creationId xmlns:a16="http://schemas.microsoft.com/office/drawing/2014/main" xmlns="" id="{7CF4D02B-4E10-4427-AE32-3F44154E1916}"/>
              </a:ext>
            </a:extLst>
          </p:cNvPr>
          <p:cNvCxnSpPr>
            <a:cxnSpLocks/>
          </p:cNvCxnSpPr>
          <p:nvPr/>
        </p:nvCxnSpPr>
        <p:spPr>
          <a:xfrm flipH="1">
            <a:off x="226845" y="1106113"/>
            <a:ext cx="1173831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lumMod val="85000"/>
              </a:srgbClr>
            </a:solidFill>
            <a:prstDash val="solid"/>
          </a:ln>
          <a:effectLst/>
        </p:spPr>
      </p:cxnSp>
      <p:sp>
        <p:nvSpPr>
          <p:cNvPr id="12" name="Прямоугольник 11"/>
          <p:cNvSpPr/>
          <p:nvPr/>
        </p:nvSpPr>
        <p:spPr>
          <a:xfrm>
            <a:off x="9245600" y="1396673"/>
            <a:ext cx="2719558" cy="427809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После направления протокола на подпись членам комиссии, будет отображено системное сообщение.</a:t>
            </a: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В карточке закупки появится значок протокола серого цвета с всплывающим сообщением о направлении протокола на подпись членам комиссии</a:t>
            </a: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На странице Управления закупкой отобразится статус протокола «Протокол на подписи комиссии»</a:t>
            </a:r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37" y="1396673"/>
            <a:ext cx="8354759" cy="1012698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6">
                <a:alpha val="40000"/>
              </a:schemeClr>
            </a:glo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37" y="2819202"/>
            <a:ext cx="8533659" cy="2171700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6"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7" y="5196115"/>
            <a:ext cx="8354759" cy="1103487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6">
                <a:alpha val="40000"/>
              </a:schemeClr>
            </a:glo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857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Заголовок 3">
            <a:extLst>
              <a:ext uri="{FF2B5EF4-FFF2-40B4-BE49-F238E27FC236}">
                <a16:creationId xmlns:a16="http://schemas.microsoft.com/office/drawing/2014/main" xmlns="" id="{184F0CBB-1F22-4ACB-95EE-B553EA6F68F9}"/>
              </a:ext>
            </a:extLst>
          </p:cNvPr>
          <p:cNvSpPr txBox="1">
            <a:spLocks/>
          </p:cNvSpPr>
          <p:nvPr/>
        </p:nvSpPr>
        <p:spPr>
          <a:xfrm>
            <a:off x="197339" y="219181"/>
            <a:ext cx="11302999" cy="41251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atin typeface="Times New Roman" panose="02020603050405020304" pitchFamily="18" charset="0"/>
                <a:ea typeface="Yandex Sans Text Office" charset="0"/>
                <a:cs typeface="Times New Roman" panose="02020603050405020304" pitchFamily="18" charset="0"/>
              </a:rPr>
              <a:t>СБЕР А, Подписание протокола членам комиссии</a:t>
            </a:r>
            <a:endParaRPr lang="ru-RU" sz="2400" b="1" dirty="0">
              <a:latin typeface="Times New Roman" panose="02020603050405020304" pitchFamily="18" charset="0"/>
              <a:ea typeface="Yandex Sans Text Office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309331" y="631691"/>
            <a:ext cx="2565169" cy="612475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Подписание протокола членами комиссии осуществляется в специальном реестре для подписания документов. </a:t>
            </a: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400" b="1" i="1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Важно! </a:t>
            </a:r>
            <a:r>
              <a:rPr lang="ru-RU" sz="1400" i="1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Если член комиссии, указанный представителем заказчика, не зарегистрирован на площадке как пользователь организации, система создает технический кабинет такому члену комиссии для подписания протокола. Вход в технический кабинет осуществляется по ссылке, направленной на электронную почту из сертификата</a:t>
            </a: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Протоколы, направленные на подписание имеют статус «Ожидает подписания»</a:t>
            </a:r>
          </a:p>
          <a:p>
            <a:endParaRPr lang="ru-RU" sz="1600" dirty="0" smtClean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38" y="631691"/>
            <a:ext cx="8845061" cy="2467109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6"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38" y="3417535"/>
            <a:ext cx="9073539" cy="2984500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6">
                <a:alpha val="40000"/>
              </a:schemeClr>
            </a:glo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231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Заголовок 3">
            <a:extLst>
              <a:ext uri="{FF2B5EF4-FFF2-40B4-BE49-F238E27FC236}">
                <a16:creationId xmlns:a16="http://schemas.microsoft.com/office/drawing/2014/main" xmlns="" id="{184F0CBB-1F22-4ACB-95EE-B553EA6F68F9}"/>
              </a:ext>
            </a:extLst>
          </p:cNvPr>
          <p:cNvSpPr txBox="1">
            <a:spLocks/>
          </p:cNvSpPr>
          <p:nvPr/>
        </p:nvSpPr>
        <p:spPr>
          <a:xfrm>
            <a:off x="197339" y="219181"/>
            <a:ext cx="11302999" cy="41251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atin typeface="Times New Roman" panose="02020603050405020304" pitchFamily="18" charset="0"/>
                <a:ea typeface="Yandex Sans Text Office" charset="0"/>
                <a:cs typeface="Times New Roman" panose="02020603050405020304" pitchFamily="18" charset="0"/>
              </a:rPr>
              <a:t>СБЕР А, Подписание протокола членам комиссии</a:t>
            </a:r>
            <a:endParaRPr lang="ru-RU" sz="2400" b="1" dirty="0">
              <a:latin typeface="Times New Roman" panose="02020603050405020304" pitchFamily="18" charset="0"/>
              <a:ea typeface="Yandex Sans Text Office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410931" y="1876291"/>
            <a:ext cx="2565169" cy="403187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На странице подписания протокола членом комиссии отображается информация о подписи протокола другими членами комиссии </a:t>
            </a: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После подписания протокола в разделе «Документы на подписании», статус протокола будет «Подписан»</a:t>
            </a:r>
          </a:p>
          <a:p>
            <a:endParaRPr lang="ru-RU" sz="1600" dirty="0" smtClean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1" y="884193"/>
            <a:ext cx="9023350" cy="5619750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920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Заголовок 3">
            <a:extLst>
              <a:ext uri="{FF2B5EF4-FFF2-40B4-BE49-F238E27FC236}">
                <a16:creationId xmlns:a16="http://schemas.microsoft.com/office/drawing/2014/main" xmlns="" id="{184F0CBB-1F22-4ACB-95EE-B553EA6F68F9}"/>
              </a:ext>
            </a:extLst>
          </p:cNvPr>
          <p:cNvSpPr txBox="1">
            <a:spLocks/>
          </p:cNvSpPr>
          <p:nvPr/>
        </p:nvSpPr>
        <p:spPr>
          <a:xfrm>
            <a:off x="197339" y="219181"/>
            <a:ext cx="11302999" cy="41251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atin typeface="Times New Roman" panose="02020603050405020304" pitchFamily="18" charset="0"/>
                <a:ea typeface="Yandex Sans Text Office" charset="0"/>
                <a:cs typeface="Times New Roman" panose="02020603050405020304" pitchFamily="18" charset="0"/>
              </a:rPr>
              <a:t>СБЕР А, Подписание протокола членами комиссии</a:t>
            </a:r>
            <a:endParaRPr lang="ru-RU" sz="2400" b="1" dirty="0">
              <a:latin typeface="Times New Roman" panose="02020603050405020304" pitchFamily="18" charset="0"/>
              <a:ea typeface="Yandex Sans Text Office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372831" y="1222936"/>
            <a:ext cx="2565169" cy="353943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После подписания протокола всеми членами комиссии, во входящие документы будет направлено уведомление о подписании протокола всеми членами комиссии</a:t>
            </a: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На странице управления процедурой протокол будет доступен для размещения</a:t>
            </a: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38" y="876166"/>
            <a:ext cx="8926023" cy="1000125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6"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38" y="2438400"/>
            <a:ext cx="8926023" cy="2362200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6">
                <a:alpha val="40000"/>
              </a:schemeClr>
            </a:glow>
          </a:effectLst>
        </p:spPr>
      </p:pic>
      <p:sp>
        <p:nvSpPr>
          <p:cNvPr id="7" name="Прямоугольник 6"/>
          <p:cNvSpPr/>
          <p:nvPr/>
        </p:nvSpPr>
        <p:spPr>
          <a:xfrm>
            <a:off x="197338" y="4911457"/>
            <a:ext cx="8926023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  <a:effectLst>
            <a:glow rad="63500">
              <a:schemeClr val="accent6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До </a:t>
            </a:r>
            <a:r>
              <a:rPr lang="ru-RU" sz="1600" dirty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размещения протокола система позволит отозвать протокол и направить его на повторное подписание членам </a:t>
            </a:r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комиссии. </a:t>
            </a:r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571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Заголовок 3">
            <a:extLst>
              <a:ext uri="{FF2B5EF4-FFF2-40B4-BE49-F238E27FC236}">
                <a16:creationId xmlns:a16="http://schemas.microsoft.com/office/drawing/2014/main" xmlns="" id="{184F0CBB-1F22-4ACB-95EE-B553EA6F68F9}"/>
              </a:ext>
            </a:extLst>
          </p:cNvPr>
          <p:cNvSpPr txBox="1">
            <a:spLocks/>
          </p:cNvSpPr>
          <p:nvPr/>
        </p:nvSpPr>
        <p:spPr>
          <a:xfrm>
            <a:off x="197339" y="219181"/>
            <a:ext cx="11302999" cy="41251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atin typeface="Times New Roman" panose="02020603050405020304" pitchFamily="18" charset="0"/>
                <a:ea typeface="Yandex Sans Text Office" charset="0"/>
                <a:cs typeface="Times New Roman" panose="02020603050405020304" pitchFamily="18" charset="0"/>
              </a:rPr>
              <a:t>СБЕР А, Размещение протокола, подписанного всеми членами комиссии</a:t>
            </a:r>
            <a:endParaRPr lang="ru-RU" sz="2400" b="1" dirty="0">
              <a:latin typeface="Times New Roman" panose="02020603050405020304" pitchFamily="18" charset="0"/>
              <a:ea typeface="Yandex Sans Text Office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398231" y="1396474"/>
            <a:ext cx="2565169" cy="45243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Размещение протокола рассмотрения заявок осуществляется на странице управления процедурой, аналогично процессу размещения протокола без направления его всем членам комиссии. </a:t>
            </a: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При размещении протокола, пользователю доступна информация о подписании протокола членами комиссии.</a:t>
            </a:r>
          </a:p>
          <a:p>
            <a:r>
              <a:rPr lang="ru-RU" sz="1600" dirty="0" smtClean="0"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Статус протокола будет отображаться как «Подписан».</a:t>
            </a:r>
          </a:p>
          <a:p>
            <a:endParaRPr lang="ru-RU" sz="1600" dirty="0"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40" y="984250"/>
            <a:ext cx="9048260" cy="4610100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63500">
              <a:schemeClr val="accent6">
                <a:alpha val="40000"/>
              </a:schemeClr>
            </a:glo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408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404995"/>
            <a:ext cx="11946194" cy="1095882"/>
          </a:xfrm>
        </p:spPr>
        <p:txBody>
          <a:bodyPr>
            <a:noAutofit/>
          </a:bodyPr>
          <a:lstStyle/>
          <a:p>
            <a:pPr defTabSz="914377"/>
            <a:r>
              <a:rPr lang="ru-RU" sz="4400" b="1" dirty="0">
                <a:latin typeface="Times New Roman" panose="02020603050405020304" pitchFamily="18" charset="0"/>
                <a:ea typeface="Yandex Sans Text Office" charset="0"/>
                <a:cs typeface="Times New Roman" panose="02020603050405020304" pitchFamily="18" charset="0"/>
              </a:rPr>
              <a:t>СПАСИБО ЗА ВНИМАНИЕ!</a:t>
            </a:r>
          </a:p>
          <a:p>
            <a:pPr defTabSz="914377"/>
            <a:endParaRPr lang="ru-RU" b="1" dirty="0">
              <a:latin typeface="Times New Roman" panose="02020603050405020304" pitchFamily="18" charset="0"/>
              <a:ea typeface="Yandex Sans Text Office" charset="0"/>
              <a:cs typeface="Times New Roman" panose="02020603050405020304" pitchFamily="18" charset="0"/>
            </a:endParaRPr>
          </a:p>
          <a:p>
            <a:pPr defTabSz="914377"/>
            <a:endParaRPr lang="ru-RU" b="1" dirty="0" smtClean="0">
              <a:latin typeface="Times New Roman" panose="02020603050405020304" pitchFamily="18" charset="0"/>
              <a:ea typeface="Yandex Sans Text Office" charset="0"/>
              <a:cs typeface="Times New Roman" panose="02020603050405020304" pitchFamily="18" charset="0"/>
            </a:endParaRPr>
          </a:p>
          <a:p>
            <a:pPr defTabSz="914377"/>
            <a:endParaRPr lang="ru-RU" b="1" dirty="0">
              <a:latin typeface="Times New Roman" panose="02020603050405020304" pitchFamily="18" charset="0"/>
              <a:ea typeface="Yandex Sans Text Office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9"/>
            <a:ext cx="12192000" cy="15631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31"/>
          <a:stretch/>
        </p:blipFill>
        <p:spPr>
          <a:xfrm>
            <a:off x="0" y="4957609"/>
            <a:ext cx="12192000" cy="19830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981" y="3500877"/>
            <a:ext cx="2419688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3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0"/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HMubjj4Q..q3yLAaUOh9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ffFQJH8TgWbDN6fu0G8U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24109</TotalTime>
  <Words>411</Words>
  <Application>Microsoft Office PowerPoint</Application>
  <PresentationFormat>Широкоэкранный</PresentationFormat>
  <Paragraphs>60</Paragraphs>
  <Slides>10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Arial Narrow</vt:lpstr>
      <vt:lpstr>Calibri</vt:lpstr>
      <vt:lpstr>Calibri Light</vt:lpstr>
      <vt:lpstr>Georgia</vt:lpstr>
      <vt:lpstr>Segoe UI</vt:lpstr>
      <vt:lpstr>Times New Roman</vt:lpstr>
      <vt:lpstr>Trebuchet MS</vt:lpstr>
      <vt:lpstr>Yandex Sans Text Office</vt:lpstr>
      <vt:lpstr>9_Office Theme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Маковлева Екатерина</dc:creator>
  <cp:lastModifiedBy>Евгений Брынский</cp:lastModifiedBy>
  <cp:revision>922</cp:revision>
  <dcterms:created xsi:type="dcterms:W3CDTF">2017-02-01T11:23:14Z</dcterms:created>
  <dcterms:modified xsi:type="dcterms:W3CDTF">2021-04-01T09:17:50Z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C7027886-2B79-438A-B6E8-DB49FAA853B1</vt:lpwstr>
  </property>
  <property fmtid="{D5CDD505-2E9C-101B-9397-08002B2CF9AE}" pid="3" name="ArticulatePath">
    <vt:lpwstr>270918 Сбербанк-АСТ</vt:lpwstr>
  </property>
</Properties>
</file>